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media/image4.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0.jpg" ContentType="image/jpg"/>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2.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3.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14.jpg" ContentType="image/jpg"/>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15.jpg" ContentType="image/jpg"/>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16.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17.jpg" ContentType="image/jpg"/>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18.jpg" ContentType="image/jpg"/>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19.jpg" ContentType="image/jpg"/>
  <Override PartName="/ppt/notesSlides/notesSlide45.xml" ContentType="application/vnd.openxmlformats-officedocument.presentationml.notesSlide+xml"/>
  <Override PartName="/ppt/media/image20.jpg" ContentType="image/jp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21.jpg" ContentType="image/jpg"/>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media/image22.jpg" ContentType="image/jpg"/>
  <Override PartName="/ppt/media/image23.jpg" ContentType="image/jpg"/>
  <Override PartName="/ppt/notesSlides/notesSlide53.xml" ContentType="application/vnd.openxmlformats-officedocument.presentationml.notesSlide+xml"/>
  <Override PartName="/ppt/media/image24.jpg" ContentType="image/jpg"/>
  <Override PartName="/ppt/notesSlides/notesSlide54.xml" ContentType="application/vnd.openxmlformats-officedocument.presentationml.notesSlide+xml"/>
  <Override PartName="/ppt/media/image25.jpg" ContentType="image/jpg"/>
  <Override PartName="/ppt/notesSlides/notesSlide55.xml" ContentType="application/vnd.openxmlformats-officedocument.presentationml.notesSlide+xml"/>
  <Override PartName="/ppt/media/image26.jpg" ContentType="image/jpg"/>
  <Override PartName="/ppt/notesSlides/notesSlide56.xml" ContentType="application/vnd.openxmlformats-officedocument.presentationml.notesSlide+xml"/>
  <Override PartName="/ppt/notesSlides/notesSlide57.xml" ContentType="application/vnd.openxmlformats-officedocument.presentationml.notesSlide+xml"/>
  <Override PartName="/ppt/media/image27.jpg" ContentType="image/jpg"/>
  <Override PartName="/ppt/notesSlides/notesSlide58.xml" ContentType="application/vnd.openxmlformats-officedocument.presentationml.notesSlide+xml"/>
  <Override PartName="/ppt/media/image28.jpg" ContentType="image/jpg"/>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media/image29.jpg" ContentType="image/jpg"/>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media/image30.jpg" ContentType="image/jpg"/>
  <Override PartName="/ppt/notesSlides/notesSlide66.xml" ContentType="application/vnd.openxmlformats-officedocument.presentationml.notesSlide+xml"/>
  <Override PartName="/ppt/media/image31.jpg" ContentType="image/jpg"/>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media/image32.jpg" ContentType="image/jpg"/>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media/image33.jpg" ContentType="image/jpg"/>
  <Override PartName="/ppt/media/image34.jpg" ContentType="image/jpg"/>
  <Override PartName="/ppt/notesSlides/notesSlide78.xml" ContentType="application/vnd.openxmlformats-officedocument.presentationml.notesSlide+xml"/>
  <Override PartName="/ppt/notesSlides/notesSlide79.xml" ContentType="application/vnd.openxmlformats-officedocument.presentationml.notesSlide+xml"/>
  <Override PartName="/ppt/media/image35.jpg" ContentType="image/jpg"/>
  <Override PartName="/ppt/notesSlides/notesSlide80.xml" ContentType="application/vnd.openxmlformats-officedocument.presentationml.notesSlide+xml"/>
  <Override PartName="/ppt/notesSlides/notesSlide81.xml" ContentType="application/vnd.openxmlformats-officedocument.presentationml.notesSlide+xml"/>
  <Override PartName="/ppt/media/image36.jpg" ContentType="image/jpg"/>
  <Override PartName="/ppt/media/image37.jpg" ContentType="image/jpg"/>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media/image38.jpg" ContentType="image/jpg"/>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media/image40.jpg" ContentType="image/jpg"/>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media/image41.jpg" ContentType="image/jpg"/>
  <Override PartName="/ppt/notesSlides/notesSlide92.xml" ContentType="application/vnd.openxmlformats-officedocument.presentationml.notesSlide+xml"/>
  <Override PartName="/ppt/notesSlides/notesSlide93.xml" ContentType="application/vnd.openxmlformats-officedocument.presentationml.notesSlide+xml"/>
  <Override PartName="/ppt/media/image42.jpg" ContentType="image/jpg"/>
  <Override PartName="/ppt/notesSlides/notesSlide94.xml" ContentType="application/vnd.openxmlformats-officedocument.presentationml.notesSlide+xml"/>
  <Override PartName="/ppt/media/image43.jpg" ContentType="image/jpg"/>
  <Override PartName="/ppt/media/image44.jpg" ContentType="image/jpg"/>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media/image45.jpg" ContentType="image/jpg"/>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media/image46.jpg" ContentType="image/jpg"/>
  <Override PartName="/ppt/notesSlides/notesSlide101.xml" ContentType="application/vnd.openxmlformats-officedocument.presentationml.notesSlide+xml"/>
  <Override PartName="/ppt/media/image47.jpg" ContentType="image/jpg"/>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media/image48.jpg" ContentType="image/jpg"/>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8.xml" ContentType="application/vnd.openxmlformats-officedocument.presentationml.tags+xml"/>
  <Override PartName="/ppt/notesSlides/notesSlide109.xml" ContentType="application/vnd.openxmlformats-officedocument.presentationml.notesSlide+xml"/>
  <Override PartName="/ppt/tags/tag9.xml" ContentType="application/vnd.openxmlformats-officedocument.presentationml.tags+xml"/>
  <Override PartName="/ppt/notesSlides/notesSlide1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97" r:id="rId3"/>
    <p:sldId id="298" r:id="rId4"/>
    <p:sldId id="390" r:id="rId5"/>
    <p:sldId id="379" r:id="rId6"/>
    <p:sldId id="369" r:id="rId7"/>
    <p:sldId id="257" r:id="rId8"/>
    <p:sldId id="258" r:id="rId9"/>
    <p:sldId id="259" r:id="rId10"/>
    <p:sldId id="260" r:id="rId11"/>
    <p:sldId id="261" r:id="rId12"/>
    <p:sldId id="263" r:id="rId13"/>
    <p:sldId id="264" r:id="rId14"/>
    <p:sldId id="262" r:id="rId15"/>
    <p:sldId id="265" r:id="rId16"/>
    <p:sldId id="266" r:id="rId17"/>
    <p:sldId id="267" r:id="rId18"/>
    <p:sldId id="269" r:id="rId19"/>
    <p:sldId id="268" r:id="rId20"/>
    <p:sldId id="270" r:id="rId21"/>
    <p:sldId id="271" r:id="rId22"/>
    <p:sldId id="370" r:id="rId23"/>
    <p:sldId id="272" r:id="rId24"/>
    <p:sldId id="273" r:id="rId25"/>
    <p:sldId id="274" r:id="rId26"/>
    <p:sldId id="275" r:id="rId27"/>
    <p:sldId id="276" r:id="rId28"/>
    <p:sldId id="277" r:id="rId29"/>
    <p:sldId id="278" r:id="rId30"/>
    <p:sldId id="279" r:id="rId31"/>
    <p:sldId id="280" r:id="rId32"/>
    <p:sldId id="281" r:id="rId33"/>
    <p:sldId id="371" r:id="rId34"/>
    <p:sldId id="282" r:id="rId35"/>
    <p:sldId id="372" r:id="rId36"/>
    <p:sldId id="285" r:id="rId37"/>
    <p:sldId id="283" r:id="rId38"/>
    <p:sldId id="284" r:id="rId39"/>
    <p:sldId id="373" r:id="rId40"/>
    <p:sldId id="286" r:id="rId41"/>
    <p:sldId id="287" r:id="rId42"/>
    <p:sldId id="289" r:id="rId43"/>
    <p:sldId id="288" r:id="rId44"/>
    <p:sldId id="290" r:id="rId45"/>
    <p:sldId id="291" r:id="rId46"/>
    <p:sldId id="292" r:id="rId47"/>
    <p:sldId id="293" r:id="rId48"/>
    <p:sldId id="294" r:id="rId49"/>
    <p:sldId id="295" r:id="rId50"/>
    <p:sldId id="299" r:id="rId51"/>
    <p:sldId id="300" r:id="rId52"/>
    <p:sldId id="301" r:id="rId53"/>
    <p:sldId id="302" r:id="rId54"/>
    <p:sldId id="303" r:id="rId55"/>
    <p:sldId id="304" r:id="rId56"/>
    <p:sldId id="305" r:id="rId57"/>
    <p:sldId id="306" r:id="rId58"/>
    <p:sldId id="307" r:id="rId59"/>
    <p:sldId id="308"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2" r:id="rId82"/>
    <p:sldId id="333" r:id="rId83"/>
    <p:sldId id="334" r:id="rId84"/>
    <p:sldId id="335" r:id="rId85"/>
    <p:sldId id="336" r:id="rId86"/>
    <p:sldId id="337" r:id="rId87"/>
    <p:sldId id="338" r:id="rId88"/>
    <p:sldId id="339" r:id="rId89"/>
    <p:sldId id="340" r:id="rId90"/>
    <p:sldId id="341" r:id="rId91"/>
    <p:sldId id="342"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74" r:id="rId117"/>
    <p:sldId id="375" r:id="rId118"/>
    <p:sldId id="376" r:id="rId119"/>
    <p:sldId id="377" r:id="rId120"/>
    <p:sldId id="378" r:id="rId121"/>
    <p:sldId id="380" r:id="rId122"/>
    <p:sldId id="383" r:id="rId123"/>
    <p:sldId id="381" r:id="rId124"/>
    <p:sldId id="382" r:id="rId125"/>
    <p:sldId id="384" r:id="rId126"/>
    <p:sldId id="385" r:id="rId127"/>
    <p:sldId id="386" r:id="rId128"/>
    <p:sldId id="387" r:id="rId129"/>
    <p:sldId id="388" r:id="rId130"/>
    <p:sldId id="389" r:id="rId131"/>
  </p:sldIdLst>
  <p:sldSz cx="12192000" cy="6858000"/>
  <p:notesSz cx="6858000" cy="9144000"/>
  <p:custDataLst>
    <p:tags r:id="rId1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89651" autoAdjust="0"/>
  </p:normalViewPr>
  <p:slideViewPr>
    <p:cSldViewPr snapToGrid="0">
      <p:cViewPr varScale="1">
        <p:scale>
          <a:sx n="90" d="100"/>
          <a:sy n="90" d="100"/>
        </p:scale>
        <p:origin x="90" y="300"/>
      </p:cViewPr>
      <p:guideLst>
        <p:guide orient="horz" pos="2160"/>
        <p:guide pos="3840"/>
      </p:guideLst>
    </p:cSldViewPr>
  </p:slideViewPr>
  <p:notesTextViewPr>
    <p:cViewPr>
      <p:scale>
        <a:sx n="1" d="1"/>
        <a:sy n="1" d="1"/>
      </p:scale>
      <p:origin x="0" y="0"/>
    </p:cViewPr>
  </p:notesTextViewPr>
  <p:sorterViewPr>
    <p:cViewPr>
      <p:scale>
        <a:sx n="100" d="100"/>
        <a:sy n="100" d="100"/>
      </p:scale>
      <p:origin x="0" y="1490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28-499D-9F79-EE544705C4D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28-499D-9F79-EE544705C4D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928-499D-9F79-EE544705C4D1}"/>
            </c:ext>
          </c:extLst>
        </c:ser>
        <c:dLbls>
          <c:showLegendKey val="0"/>
          <c:showVal val="0"/>
          <c:showCatName val="0"/>
          <c:showSerName val="0"/>
          <c:showPercent val="0"/>
          <c:showBubbleSize val="0"/>
        </c:dLbls>
        <c:gapWidth val="150"/>
        <c:shape val="box"/>
        <c:axId val="68393984"/>
        <c:axId val="68403968"/>
        <c:axId val="68262528"/>
      </c:bar3DChart>
      <c:catAx>
        <c:axId val="68393984"/>
        <c:scaling>
          <c:orientation val="minMax"/>
        </c:scaling>
        <c:delete val="0"/>
        <c:axPos val="b"/>
        <c:numFmt formatCode="General" sourceLinked="1"/>
        <c:majorTickMark val="out"/>
        <c:minorTickMark val="none"/>
        <c:tickLblPos val="nextTo"/>
        <c:crossAx val="68403968"/>
        <c:crosses val="autoZero"/>
        <c:auto val="1"/>
        <c:lblAlgn val="ctr"/>
        <c:lblOffset val="100"/>
        <c:noMultiLvlLbl val="0"/>
      </c:catAx>
      <c:valAx>
        <c:axId val="68403968"/>
        <c:scaling>
          <c:orientation val="minMax"/>
        </c:scaling>
        <c:delete val="0"/>
        <c:axPos val="l"/>
        <c:majorGridlines/>
        <c:numFmt formatCode="General" sourceLinked="1"/>
        <c:majorTickMark val="out"/>
        <c:minorTickMark val="none"/>
        <c:tickLblPos val="nextTo"/>
        <c:crossAx val="68393984"/>
        <c:crosses val="autoZero"/>
        <c:crossBetween val="between"/>
      </c:valAx>
      <c:serAx>
        <c:axId val="68262528"/>
        <c:scaling>
          <c:orientation val="minMax"/>
        </c:scaling>
        <c:delete val="0"/>
        <c:axPos val="b"/>
        <c:majorTickMark val="out"/>
        <c:minorTickMark val="none"/>
        <c:tickLblPos val="nextTo"/>
        <c:crossAx val="6840396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6C6A2-C921-4594-BF55-BC3F73AB98D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46CB587-64BE-46AB-A955-EA081796F674}">
      <dgm:prSet phldrT="[Text]" custT="1"/>
      <dgm:spPr>
        <a:ln>
          <a:solidFill>
            <a:schemeClr val="accent1"/>
          </a:solidFill>
        </a:ln>
      </dgm:spPr>
      <dgm:t>
        <a:bodyPr/>
        <a:lstStyle/>
        <a:p>
          <a:r>
            <a:rPr lang="en-US" sz="2400" dirty="0"/>
            <a:t>Mesopotamia, Sumerians 4000-2000 BC</a:t>
          </a:r>
        </a:p>
      </dgm:t>
    </dgm:pt>
    <dgm:pt modelId="{258AC65A-3BAD-47A8-B463-16852D41337E}" type="parTrans" cxnId="{337CC13D-02B1-4140-A383-308FAE83AFDF}">
      <dgm:prSet/>
      <dgm:spPr/>
      <dgm:t>
        <a:bodyPr/>
        <a:lstStyle/>
        <a:p>
          <a:endParaRPr lang="en-US" sz="2400"/>
        </a:p>
      </dgm:t>
    </dgm:pt>
    <dgm:pt modelId="{842F6B73-3A0D-4D51-8555-9221DB29FA08}" type="sibTrans" cxnId="{337CC13D-02B1-4140-A383-308FAE83AFDF}">
      <dgm:prSet/>
      <dgm:spPr/>
      <dgm:t>
        <a:bodyPr/>
        <a:lstStyle/>
        <a:p>
          <a:endParaRPr lang="en-US" sz="2400"/>
        </a:p>
      </dgm:t>
    </dgm:pt>
    <dgm:pt modelId="{1FBA1B69-0346-48C7-A741-F9884BAA0EF8}">
      <dgm:prSet phldrT="[Text]" custT="1"/>
      <dgm:spPr>
        <a:ln>
          <a:solidFill>
            <a:schemeClr val="accent1"/>
          </a:solidFill>
        </a:ln>
      </dgm:spPr>
      <dgm:t>
        <a:bodyPr/>
        <a:lstStyle/>
        <a:p>
          <a:r>
            <a:rPr lang="en-US" sz="2400" dirty="0"/>
            <a:t>Babylonians 2000-1350 BC</a:t>
          </a:r>
        </a:p>
      </dgm:t>
    </dgm:pt>
    <dgm:pt modelId="{7BC47E56-2F15-492B-9631-DEFD15B95039}" type="parTrans" cxnId="{C492E512-6874-4696-A237-F14756F6219C}">
      <dgm:prSet/>
      <dgm:spPr/>
      <dgm:t>
        <a:bodyPr/>
        <a:lstStyle/>
        <a:p>
          <a:endParaRPr lang="en-US" sz="2400"/>
        </a:p>
      </dgm:t>
    </dgm:pt>
    <dgm:pt modelId="{FB4A1559-1E58-45D3-8C4F-287399CE5851}" type="sibTrans" cxnId="{C492E512-6874-4696-A237-F14756F6219C}">
      <dgm:prSet/>
      <dgm:spPr/>
      <dgm:t>
        <a:bodyPr/>
        <a:lstStyle/>
        <a:p>
          <a:endParaRPr lang="en-US" sz="2400"/>
        </a:p>
      </dgm:t>
    </dgm:pt>
    <dgm:pt modelId="{2AE43312-E02B-4D70-984A-41B37A07A307}">
      <dgm:prSet phldrT="[Text]" custT="1"/>
      <dgm:spPr>
        <a:ln>
          <a:solidFill>
            <a:schemeClr val="accent1"/>
          </a:solidFill>
        </a:ln>
      </dgm:spPr>
      <dgm:t>
        <a:bodyPr/>
        <a:lstStyle/>
        <a:p>
          <a:r>
            <a:rPr lang="en-US" sz="2400" dirty="0"/>
            <a:t>Chaldeans 612-539 BC</a:t>
          </a:r>
        </a:p>
      </dgm:t>
    </dgm:pt>
    <dgm:pt modelId="{11D7047B-D132-4A41-91B0-EC59D1132120}" type="parTrans" cxnId="{3145762B-EB83-4235-9828-B29285356421}">
      <dgm:prSet/>
      <dgm:spPr/>
      <dgm:t>
        <a:bodyPr/>
        <a:lstStyle/>
        <a:p>
          <a:endParaRPr lang="en-US" sz="2400"/>
        </a:p>
      </dgm:t>
    </dgm:pt>
    <dgm:pt modelId="{BC88627F-360A-4874-B731-23CEBCF051B4}" type="sibTrans" cxnId="{3145762B-EB83-4235-9828-B29285356421}">
      <dgm:prSet/>
      <dgm:spPr/>
      <dgm:t>
        <a:bodyPr/>
        <a:lstStyle/>
        <a:p>
          <a:endParaRPr lang="en-US" sz="2400"/>
        </a:p>
      </dgm:t>
    </dgm:pt>
    <dgm:pt modelId="{07960A94-2B69-47E6-96C9-8D8AEDCD0676}">
      <dgm:prSet phldrT="[Text]" custT="1"/>
      <dgm:spPr>
        <a:ln>
          <a:solidFill>
            <a:schemeClr val="accent1"/>
          </a:solidFill>
        </a:ln>
      </dgm:spPr>
      <dgm:t>
        <a:bodyPr/>
        <a:lstStyle/>
        <a:p>
          <a:r>
            <a:rPr lang="en-US" sz="2400" dirty="0"/>
            <a:t>Assyrians 1350-612 BC</a:t>
          </a:r>
        </a:p>
      </dgm:t>
    </dgm:pt>
    <dgm:pt modelId="{6351CD6D-58B1-4CF7-8936-F9E060BE7F5F}" type="sibTrans" cxnId="{2E2FC80A-A4DF-4920-939E-37D3182BC7EF}">
      <dgm:prSet/>
      <dgm:spPr/>
      <dgm:t>
        <a:bodyPr/>
        <a:lstStyle/>
        <a:p>
          <a:endParaRPr lang="en-US" sz="2400"/>
        </a:p>
      </dgm:t>
    </dgm:pt>
    <dgm:pt modelId="{943D5027-4482-4388-B1B8-C328CA6AECF3}" type="parTrans" cxnId="{2E2FC80A-A4DF-4920-939E-37D3182BC7EF}">
      <dgm:prSet/>
      <dgm:spPr/>
      <dgm:t>
        <a:bodyPr/>
        <a:lstStyle/>
        <a:p>
          <a:endParaRPr lang="en-US" sz="2400"/>
        </a:p>
      </dgm:t>
    </dgm:pt>
    <dgm:pt modelId="{4600D8E5-BC87-4932-9808-4E27FDB59897}" type="pres">
      <dgm:prSet presAssocID="{A2B6C6A2-C921-4594-BF55-BC3F73AB98DC}" presName="Name0" presStyleCnt="0">
        <dgm:presLayoutVars>
          <dgm:chMax val="7"/>
          <dgm:chPref val="7"/>
          <dgm:dir/>
          <dgm:animLvl val="lvl"/>
        </dgm:presLayoutVars>
      </dgm:prSet>
      <dgm:spPr/>
      <dgm:t>
        <a:bodyPr/>
        <a:lstStyle/>
        <a:p>
          <a:endParaRPr lang="en-US"/>
        </a:p>
      </dgm:t>
    </dgm:pt>
    <dgm:pt modelId="{896944FB-BD31-48AF-A156-5B97B30506A0}" type="pres">
      <dgm:prSet presAssocID="{A46CB587-64BE-46AB-A955-EA081796F674}" presName="Accent1" presStyleCnt="0"/>
      <dgm:spPr/>
    </dgm:pt>
    <dgm:pt modelId="{F700BAA4-EBF3-48A8-A180-1821ECD7F049}" type="pres">
      <dgm:prSet presAssocID="{A46CB587-64BE-46AB-A955-EA081796F674}" presName="Accent" presStyleLbl="node1" presStyleIdx="0" presStyleCnt="4"/>
      <dgm:spPr/>
    </dgm:pt>
    <dgm:pt modelId="{477E1740-7412-47E1-BC2F-00F6EE3CB598}" type="pres">
      <dgm:prSet presAssocID="{A46CB587-64BE-46AB-A955-EA081796F674}" presName="Parent1" presStyleLbl="revTx" presStyleIdx="0" presStyleCnt="4" custScaleX="657412">
        <dgm:presLayoutVars>
          <dgm:chMax val="1"/>
          <dgm:chPref val="1"/>
          <dgm:bulletEnabled val="1"/>
        </dgm:presLayoutVars>
      </dgm:prSet>
      <dgm:spPr/>
      <dgm:t>
        <a:bodyPr/>
        <a:lstStyle/>
        <a:p>
          <a:endParaRPr lang="en-US"/>
        </a:p>
      </dgm:t>
    </dgm:pt>
    <dgm:pt modelId="{89813232-2125-4266-A23A-5FD34533B362}" type="pres">
      <dgm:prSet presAssocID="{1FBA1B69-0346-48C7-A741-F9884BAA0EF8}" presName="Accent2" presStyleCnt="0"/>
      <dgm:spPr/>
    </dgm:pt>
    <dgm:pt modelId="{977F9A26-079C-4E76-B71A-C3BEE8387AFA}" type="pres">
      <dgm:prSet presAssocID="{1FBA1B69-0346-48C7-A741-F9884BAA0EF8}" presName="Accent" presStyleLbl="node1" presStyleIdx="1" presStyleCnt="4"/>
      <dgm:spPr/>
    </dgm:pt>
    <dgm:pt modelId="{CAE3325E-B3AE-4E5D-8AAF-577DECC09345}" type="pres">
      <dgm:prSet presAssocID="{1FBA1B69-0346-48C7-A741-F9884BAA0EF8}" presName="Parent2" presStyleLbl="revTx" presStyleIdx="1" presStyleCnt="4" custScaleX="505748">
        <dgm:presLayoutVars>
          <dgm:chMax val="1"/>
          <dgm:chPref val="1"/>
          <dgm:bulletEnabled val="1"/>
        </dgm:presLayoutVars>
      </dgm:prSet>
      <dgm:spPr/>
      <dgm:t>
        <a:bodyPr/>
        <a:lstStyle/>
        <a:p>
          <a:endParaRPr lang="en-US"/>
        </a:p>
      </dgm:t>
    </dgm:pt>
    <dgm:pt modelId="{E4814E09-0699-4216-9FC9-FAE9E6715F5C}" type="pres">
      <dgm:prSet presAssocID="{07960A94-2B69-47E6-96C9-8D8AEDCD0676}" presName="Accent3" presStyleCnt="0"/>
      <dgm:spPr/>
    </dgm:pt>
    <dgm:pt modelId="{84731AB4-F2CF-4899-BCA7-BFCE6F63E3D6}" type="pres">
      <dgm:prSet presAssocID="{07960A94-2B69-47E6-96C9-8D8AEDCD0676}" presName="Accent" presStyleLbl="node1" presStyleIdx="2" presStyleCnt="4" custLinFactNeighborX="-1603" custLinFactNeighborY="-1623"/>
      <dgm:spPr/>
    </dgm:pt>
    <dgm:pt modelId="{7C89B473-B836-471F-9FBB-42041AFCB0F9}" type="pres">
      <dgm:prSet presAssocID="{07960A94-2B69-47E6-96C9-8D8AEDCD0676}" presName="Parent3" presStyleLbl="revTx" presStyleIdx="2" presStyleCnt="4" custScaleX="463355">
        <dgm:presLayoutVars>
          <dgm:chMax val="1"/>
          <dgm:chPref val="1"/>
          <dgm:bulletEnabled val="1"/>
        </dgm:presLayoutVars>
      </dgm:prSet>
      <dgm:spPr/>
      <dgm:t>
        <a:bodyPr/>
        <a:lstStyle/>
        <a:p>
          <a:endParaRPr lang="en-US"/>
        </a:p>
      </dgm:t>
    </dgm:pt>
    <dgm:pt modelId="{E919FA83-6177-47E8-A831-27C629F3B2C9}" type="pres">
      <dgm:prSet presAssocID="{2AE43312-E02B-4D70-984A-41B37A07A307}" presName="Accent4" presStyleCnt="0"/>
      <dgm:spPr/>
    </dgm:pt>
    <dgm:pt modelId="{6BA547D0-4545-4A28-9F3F-6A1453C3DE05}" type="pres">
      <dgm:prSet presAssocID="{2AE43312-E02B-4D70-984A-41B37A07A307}" presName="Accent" presStyleLbl="node1" presStyleIdx="3" presStyleCnt="4"/>
      <dgm:spPr/>
    </dgm:pt>
    <dgm:pt modelId="{C0902A66-423C-4341-9E39-02AC574B8A3C}" type="pres">
      <dgm:prSet presAssocID="{2AE43312-E02B-4D70-984A-41B37A07A307}" presName="Parent4" presStyleLbl="revTx" presStyleIdx="3" presStyleCnt="4" custScaleX="488189">
        <dgm:presLayoutVars>
          <dgm:chMax val="1"/>
          <dgm:chPref val="1"/>
          <dgm:bulletEnabled val="1"/>
        </dgm:presLayoutVars>
      </dgm:prSet>
      <dgm:spPr/>
      <dgm:t>
        <a:bodyPr/>
        <a:lstStyle/>
        <a:p>
          <a:endParaRPr lang="en-US"/>
        </a:p>
      </dgm:t>
    </dgm:pt>
  </dgm:ptLst>
  <dgm:cxnLst>
    <dgm:cxn modelId="{F75AF85B-08BB-4F96-BAF9-9DE98D2C4771}" type="presOf" srcId="{A46CB587-64BE-46AB-A955-EA081796F674}" destId="{477E1740-7412-47E1-BC2F-00F6EE3CB598}" srcOrd="0" destOrd="0" presId="urn:microsoft.com/office/officeart/2009/layout/CircleArrowProcess"/>
    <dgm:cxn modelId="{AE3F4B82-AA0F-48F6-BE57-F8148D283150}" type="presOf" srcId="{07960A94-2B69-47E6-96C9-8D8AEDCD0676}" destId="{7C89B473-B836-471F-9FBB-42041AFCB0F9}" srcOrd="0" destOrd="0" presId="urn:microsoft.com/office/officeart/2009/layout/CircleArrowProcess"/>
    <dgm:cxn modelId="{BC97D80B-60CB-43B0-9A76-E24964291210}" type="presOf" srcId="{1FBA1B69-0346-48C7-A741-F9884BAA0EF8}" destId="{CAE3325E-B3AE-4E5D-8AAF-577DECC09345}" srcOrd="0" destOrd="0" presId="urn:microsoft.com/office/officeart/2009/layout/CircleArrowProcess"/>
    <dgm:cxn modelId="{337CC13D-02B1-4140-A383-308FAE83AFDF}" srcId="{A2B6C6A2-C921-4594-BF55-BC3F73AB98DC}" destId="{A46CB587-64BE-46AB-A955-EA081796F674}" srcOrd="0" destOrd="0" parTransId="{258AC65A-3BAD-47A8-B463-16852D41337E}" sibTransId="{842F6B73-3A0D-4D51-8555-9221DB29FA08}"/>
    <dgm:cxn modelId="{B80D385D-0544-4C8D-9CB9-6A248FD89E52}" type="presOf" srcId="{2AE43312-E02B-4D70-984A-41B37A07A307}" destId="{C0902A66-423C-4341-9E39-02AC574B8A3C}" srcOrd="0" destOrd="0" presId="urn:microsoft.com/office/officeart/2009/layout/CircleArrowProcess"/>
    <dgm:cxn modelId="{EEF441DE-0D10-4128-A57A-8D176A23DBD0}" type="presOf" srcId="{A2B6C6A2-C921-4594-BF55-BC3F73AB98DC}" destId="{4600D8E5-BC87-4932-9808-4E27FDB59897}" srcOrd="0" destOrd="0" presId="urn:microsoft.com/office/officeart/2009/layout/CircleArrowProcess"/>
    <dgm:cxn modelId="{2E2FC80A-A4DF-4920-939E-37D3182BC7EF}" srcId="{A2B6C6A2-C921-4594-BF55-BC3F73AB98DC}" destId="{07960A94-2B69-47E6-96C9-8D8AEDCD0676}" srcOrd="2" destOrd="0" parTransId="{943D5027-4482-4388-B1B8-C328CA6AECF3}" sibTransId="{6351CD6D-58B1-4CF7-8936-F9E060BE7F5F}"/>
    <dgm:cxn modelId="{3145762B-EB83-4235-9828-B29285356421}" srcId="{A2B6C6A2-C921-4594-BF55-BC3F73AB98DC}" destId="{2AE43312-E02B-4D70-984A-41B37A07A307}" srcOrd="3" destOrd="0" parTransId="{11D7047B-D132-4A41-91B0-EC59D1132120}" sibTransId="{BC88627F-360A-4874-B731-23CEBCF051B4}"/>
    <dgm:cxn modelId="{C492E512-6874-4696-A237-F14756F6219C}" srcId="{A2B6C6A2-C921-4594-BF55-BC3F73AB98DC}" destId="{1FBA1B69-0346-48C7-A741-F9884BAA0EF8}" srcOrd="1" destOrd="0" parTransId="{7BC47E56-2F15-492B-9631-DEFD15B95039}" sibTransId="{FB4A1559-1E58-45D3-8C4F-287399CE5851}"/>
    <dgm:cxn modelId="{2598E389-BCC1-41C2-84B1-3D2C680A09B7}" type="presParOf" srcId="{4600D8E5-BC87-4932-9808-4E27FDB59897}" destId="{896944FB-BD31-48AF-A156-5B97B30506A0}" srcOrd="0" destOrd="0" presId="urn:microsoft.com/office/officeart/2009/layout/CircleArrowProcess"/>
    <dgm:cxn modelId="{80259449-A893-4BFA-A5D9-11B74C151945}" type="presParOf" srcId="{896944FB-BD31-48AF-A156-5B97B30506A0}" destId="{F700BAA4-EBF3-48A8-A180-1821ECD7F049}" srcOrd="0" destOrd="0" presId="urn:microsoft.com/office/officeart/2009/layout/CircleArrowProcess"/>
    <dgm:cxn modelId="{A157C6F9-FF1A-4F95-8C7B-A55A7DD6C957}" type="presParOf" srcId="{4600D8E5-BC87-4932-9808-4E27FDB59897}" destId="{477E1740-7412-47E1-BC2F-00F6EE3CB598}" srcOrd="1" destOrd="0" presId="urn:microsoft.com/office/officeart/2009/layout/CircleArrowProcess"/>
    <dgm:cxn modelId="{664A1343-99B4-41F9-8F6A-EC71F7034F72}" type="presParOf" srcId="{4600D8E5-BC87-4932-9808-4E27FDB59897}" destId="{89813232-2125-4266-A23A-5FD34533B362}" srcOrd="2" destOrd="0" presId="urn:microsoft.com/office/officeart/2009/layout/CircleArrowProcess"/>
    <dgm:cxn modelId="{AD38A0D3-9CCA-45DF-82E4-EA2995495549}" type="presParOf" srcId="{89813232-2125-4266-A23A-5FD34533B362}" destId="{977F9A26-079C-4E76-B71A-C3BEE8387AFA}" srcOrd="0" destOrd="0" presId="urn:microsoft.com/office/officeart/2009/layout/CircleArrowProcess"/>
    <dgm:cxn modelId="{B22601C4-F3A8-426F-851C-FE4A962B0EDE}" type="presParOf" srcId="{4600D8E5-BC87-4932-9808-4E27FDB59897}" destId="{CAE3325E-B3AE-4E5D-8AAF-577DECC09345}" srcOrd="3" destOrd="0" presId="urn:microsoft.com/office/officeart/2009/layout/CircleArrowProcess"/>
    <dgm:cxn modelId="{7897BCB2-6C4D-4A7B-B3DE-77AE42A40A64}" type="presParOf" srcId="{4600D8E5-BC87-4932-9808-4E27FDB59897}" destId="{E4814E09-0699-4216-9FC9-FAE9E6715F5C}" srcOrd="4" destOrd="0" presId="urn:microsoft.com/office/officeart/2009/layout/CircleArrowProcess"/>
    <dgm:cxn modelId="{2B7C5498-780E-45A4-81A3-86B7AD92F780}" type="presParOf" srcId="{E4814E09-0699-4216-9FC9-FAE9E6715F5C}" destId="{84731AB4-F2CF-4899-BCA7-BFCE6F63E3D6}" srcOrd="0" destOrd="0" presId="urn:microsoft.com/office/officeart/2009/layout/CircleArrowProcess"/>
    <dgm:cxn modelId="{4D765108-BF61-4A24-928C-9CD47428F144}" type="presParOf" srcId="{4600D8E5-BC87-4932-9808-4E27FDB59897}" destId="{7C89B473-B836-471F-9FBB-42041AFCB0F9}" srcOrd="5" destOrd="0" presId="urn:microsoft.com/office/officeart/2009/layout/CircleArrowProcess"/>
    <dgm:cxn modelId="{2371C9E0-BF83-4230-B7FA-AC90C6E0B076}" type="presParOf" srcId="{4600D8E5-BC87-4932-9808-4E27FDB59897}" destId="{E919FA83-6177-47E8-A831-27C629F3B2C9}" srcOrd="6" destOrd="0" presId="urn:microsoft.com/office/officeart/2009/layout/CircleArrowProcess"/>
    <dgm:cxn modelId="{105979F4-E78D-4885-90C5-65A25EC5B5F1}" type="presParOf" srcId="{E919FA83-6177-47E8-A831-27C629F3B2C9}" destId="{6BA547D0-4545-4A28-9F3F-6A1453C3DE05}" srcOrd="0" destOrd="0" presId="urn:microsoft.com/office/officeart/2009/layout/CircleArrowProcess"/>
    <dgm:cxn modelId="{C6944476-5CC7-4735-9F36-56476F56D280}" type="presParOf" srcId="{4600D8E5-BC87-4932-9808-4E27FDB59897}" destId="{C0902A66-423C-4341-9E39-02AC574B8A3C}"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0BAA4-EBF3-48A8-A180-1821ECD7F049}">
      <dsp:nvSpPr>
        <dsp:cNvPr id="0" name=""/>
        <dsp:cNvSpPr/>
      </dsp:nvSpPr>
      <dsp:spPr>
        <a:xfrm>
          <a:off x="2282098" y="0"/>
          <a:ext cx="1532378" cy="153253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E1740-7412-47E1-BC2F-00F6EE3CB598}">
      <dsp:nvSpPr>
        <dsp:cNvPr id="0" name=""/>
        <dsp:cNvSpPr/>
      </dsp:nvSpPr>
      <dsp:spPr>
        <a:xfrm>
          <a:off x="237057" y="554735"/>
          <a:ext cx="5621884" cy="427532"/>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Mesopotamia, Sumerians 4000-2000 BC</a:t>
          </a:r>
        </a:p>
      </dsp:txBody>
      <dsp:txXfrm>
        <a:off x="237057" y="554735"/>
        <a:ext cx="5621884" cy="427532"/>
      </dsp:txXfrm>
    </dsp:sp>
    <dsp:sp modelId="{977F9A26-079C-4E76-B71A-C3BEE8387AFA}">
      <dsp:nvSpPr>
        <dsp:cNvPr id="0" name=""/>
        <dsp:cNvSpPr/>
      </dsp:nvSpPr>
      <dsp:spPr>
        <a:xfrm>
          <a:off x="1856389" y="880668"/>
          <a:ext cx="1532378" cy="153253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3325E-B3AE-4E5D-8AAF-577DECC09345}">
      <dsp:nvSpPr>
        <dsp:cNvPr id="0" name=""/>
        <dsp:cNvSpPr/>
      </dsp:nvSpPr>
      <dsp:spPr>
        <a:xfrm>
          <a:off x="458104" y="1437030"/>
          <a:ext cx="4324924" cy="427532"/>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Babylonians 2000-1350 BC</a:t>
          </a:r>
        </a:p>
      </dsp:txBody>
      <dsp:txXfrm>
        <a:off x="458104" y="1437030"/>
        <a:ext cx="4324924" cy="427532"/>
      </dsp:txXfrm>
    </dsp:sp>
    <dsp:sp modelId="{84731AB4-F2CF-4899-BCA7-BFCE6F63E3D6}">
      <dsp:nvSpPr>
        <dsp:cNvPr id="0" name=""/>
        <dsp:cNvSpPr/>
      </dsp:nvSpPr>
      <dsp:spPr>
        <a:xfrm>
          <a:off x="2257534" y="1739715"/>
          <a:ext cx="1532378" cy="153253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9B473-B836-471F-9FBB-42041AFCB0F9}">
      <dsp:nvSpPr>
        <dsp:cNvPr id="0" name=""/>
        <dsp:cNvSpPr/>
      </dsp:nvSpPr>
      <dsp:spPr>
        <a:xfrm>
          <a:off x="1066800" y="2319324"/>
          <a:ext cx="3962398" cy="427532"/>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Assyrians 1350-612 BC</a:t>
          </a:r>
        </a:p>
      </dsp:txBody>
      <dsp:txXfrm>
        <a:off x="1066800" y="2319324"/>
        <a:ext cx="3962398" cy="427532"/>
      </dsp:txXfrm>
    </dsp:sp>
    <dsp:sp modelId="{6BA547D0-4545-4A28-9F3F-6A1453C3DE05}">
      <dsp:nvSpPr>
        <dsp:cNvPr id="0" name=""/>
        <dsp:cNvSpPr/>
      </dsp:nvSpPr>
      <dsp:spPr>
        <a:xfrm>
          <a:off x="1965619" y="2746857"/>
          <a:ext cx="1316505" cy="1317142"/>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02A66-423C-4341-9E39-02AC574B8A3C}">
      <dsp:nvSpPr>
        <dsp:cNvPr id="0" name=""/>
        <dsp:cNvSpPr/>
      </dsp:nvSpPr>
      <dsp:spPr>
        <a:xfrm>
          <a:off x="533182" y="3201619"/>
          <a:ext cx="4174767" cy="427532"/>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Chaldeans 612-539 BC</a:t>
          </a:r>
        </a:p>
      </dsp:txBody>
      <dsp:txXfrm>
        <a:off x="533182" y="3201619"/>
        <a:ext cx="4174767" cy="42753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E1A71-327F-485D-9B5D-DF09FF1CAEA8}" type="datetimeFigureOut">
              <a:rPr lang="en-US" smtClean="0"/>
              <a:t>11/26/2018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42BA5-4D42-4079-A615-F24FC2A8B6A3}" type="slidenum">
              <a:rPr lang="en-US" smtClean="0"/>
              <a:t>‹#›</a:t>
            </a:fld>
            <a:endParaRPr lang="en-US" dirty="0"/>
          </a:p>
        </p:txBody>
      </p:sp>
    </p:spTree>
    <p:extLst>
      <p:ext uri="{BB962C8B-B14F-4D97-AF65-F5344CB8AC3E}">
        <p14:creationId xmlns:p14="http://schemas.microsoft.com/office/powerpoint/2010/main" val="173156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treptomyces_lincolnensi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discoveriesinmedicine.com/Ra-Thy/Streptomycin.html"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a:t>
            </a:fld>
            <a:endParaRPr lang="en-US" dirty="0"/>
          </a:p>
        </p:txBody>
      </p:sp>
    </p:spTree>
    <p:extLst>
      <p:ext uri="{BB962C8B-B14F-4D97-AF65-F5344CB8AC3E}">
        <p14:creationId xmlns:p14="http://schemas.microsoft.com/office/powerpoint/2010/main" val="310038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a:p>
          <a:p>
            <a:r>
              <a:rPr lang="en-US" dirty="0"/>
              <a:t>Trepanations = brain surgery performed by shaman.  All around the world.</a:t>
            </a:r>
          </a:p>
          <a:p>
            <a:endParaRPr lang="en-US" dirty="0"/>
          </a:p>
          <a:p>
            <a:r>
              <a:rPr lang="en-US" dirty="0"/>
              <a:t>Sharpened stone tools used to make incision on the top of the patient’s skull to let the demons escape. “Piece of skull cut out was given to the patient to wear as an amulet to ward off future demons from attacking.”</a:t>
            </a:r>
          </a:p>
          <a:p>
            <a:endParaRPr lang="en-US" dirty="0"/>
          </a:p>
          <a:p>
            <a:r>
              <a:rPr lang="en-US" dirty="0"/>
              <a:t>Skulls revealed ancestors performed brain</a:t>
            </a:r>
            <a:r>
              <a:rPr lang="en-US" baseline="0" dirty="0"/>
              <a:t> surgery using stone instruments and that patients survived more than 75% of the time.</a:t>
            </a:r>
          </a:p>
          <a:p>
            <a:r>
              <a:rPr lang="en-US" baseline="0" dirty="0"/>
              <a:t>Note multiple holes in skull.</a:t>
            </a:r>
          </a:p>
          <a:p>
            <a:endParaRPr lang="en-US" baseline="0" dirty="0"/>
          </a:p>
          <a:p>
            <a:r>
              <a:rPr lang="en-US" baseline="0" dirty="0"/>
              <a:t>First believed to be a religious ritual or sacrificial act – but known that patients survived as skull bone re-grew smoothly.</a:t>
            </a:r>
          </a:p>
          <a:p>
            <a:endParaRPr lang="en-US" baseline="0" dirty="0"/>
          </a:p>
        </p:txBody>
      </p:sp>
    </p:spTree>
    <p:extLst>
      <p:ext uri="{BB962C8B-B14F-4D97-AF65-F5344CB8AC3E}">
        <p14:creationId xmlns:p14="http://schemas.microsoft.com/office/powerpoint/2010/main" val="21029758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See Figure 4.2 Diagram in Zebroski  for another “like” version</a:t>
            </a:r>
            <a:endParaRPr dirty="0"/>
          </a:p>
        </p:txBody>
      </p:sp>
    </p:spTree>
    <p:extLst>
      <p:ext uri="{BB962C8B-B14F-4D97-AF65-F5344CB8AC3E}">
        <p14:creationId xmlns:p14="http://schemas.microsoft.com/office/powerpoint/2010/main" val="5095155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756285" lvl="1" indent="-286385">
              <a:lnSpc>
                <a:spcPct val="100000"/>
              </a:lnSpc>
              <a:spcBef>
                <a:spcPts val="585"/>
              </a:spcBef>
              <a:buFont typeface="Arial"/>
              <a:buChar char="–"/>
              <a:tabLst>
                <a:tab pos="756920" algn="l"/>
              </a:tabLst>
            </a:pPr>
            <a:r>
              <a:rPr lang="en-US" sz="2400" spc="-5" dirty="0" smtClean="0">
                <a:latin typeface="Arial"/>
                <a:cs typeface="Arial"/>
              </a:rPr>
              <a:t>Sanguin</a:t>
            </a:r>
            <a:r>
              <a:rPr lang="en-US" sz="2400" dirty="0" smtClean="0">
                <a:latin typeface="Arial"/>
                <a:cs typeface="Arial"/>
              </a:rPr>
              <a:t>e</a:t>
            </a:r>
            <a:r>
              <a:rPr lang="en-US" sz="2400" spc="35" dirty="0" smtClean="0">
                <a:latin typeface="Arial"/>
                <a:cs typeface="Arial"/>
              </a:rPr>
              <a:t> </a:t>
            </a:r>
            <a:r>
              <a:rPr lang="en-US" sz="2400" dirty="0" smtClean="0">
                <a:latin typeface="Arial"/>
                <a:cs typeface="Arial"/>
              </a:rPr>
              <a:t>(</a:t>
            </a:r>
            <a:r>
              <a:rPr lang="en-US" sz="2400" spc="-5" dirty="0" smtClean="0">
                <a:latin typeface="Arial"/>
                <a:cs typeface="Arial"/>
              </a:rPr>
              <a:t>pa</a:t>
            </a:r>
            <a:r>
              <a:rPr lang="en-US" sz="2400" dirty="0" smtClean="0">
                <a:latin typeface="Arial"/>
                <a:cs typeface="Arial"/>
              </a:rPr>
              <a:t>ss</a:t>
            </a:r>
            <a:r>
              <a:rPr lang="en-US" sz="2400" spc="-5" dirty="0" smtClean="0">
                <a:latin typeface="Arial"/>
                <a:cs typeface="Arial"/>
              </a:rPr>
              <a:t>iona</a:t>
            </a:r>
            <a:r>
              <a:rPr lang="en-US" sz="2400" dirty="0" smtClean="0">
                <a:latin typeface="Arial"/>
                <a:cs typeface="Arial"/>
              </a:rPr>
              <a:t>t</a:t>
            </a:r>
            <a:r>
              <a:rPr lang="en-US" sz="2400" spc="-5" dirty="0" smtClean="0">
                <a:latin typeface="Arial"/>
                <a:cs typeface="Arial"/>
              </a:rPr>
              <a:t>e</a:t>
            </a:r>
            <a:r>
              <a:rPr lang="en-US" sz="2400" dirty="0" smtClean="0">
                <a:latin typeface="Arial"/>
                <a:cs typeface="Arial"/>
              </a:rPr>
              <a:t>),</a:t>
            </a:r>
            <a:r>
              <a:rPr lang="en-US" sz="2400" spc="20" dirty="0" smtClean="0">
                <a:latin typeface="Arial"/>
                <a:cs typeface="Arial"/>
              </a:rPr>
              <a:t> </a:t>
            </a:r>
            <a:r>
              <a:rPr lang="en-US" sz="2400" dirty="0" smtClean="0">
                <a:latin typeface="Arial"/>
                <a:cs typeface="Arial"/>
              </a:rPr>
              <a:t>s</a:t>
            </a:r>
            <a:r>
              <a:rPr lang="en-US" sz="2400" spc="-5" dirty="0" smtClean="0">
                <a:latin typeface="Arial"/>
                <a:cs typeface="Arial"/>
              </a:rPr>
              <a:t>p</a:t>
            </a:r>
            <a:r>
              <a:rPr lang="en-US" sz="2400" dirty="0" smtClean="0">
                <a:latin typeface="Arial"/>
                <a:cs typeface="Arial"/>
              </a:rPr>
              <a:t>r</a:t>
            </a:r>
            <a:r>
              <a:rPr lang="en-US" sz="2400" spc="-5" dirty="0" smtClean="0">
                <a:latin typeface="Arial"/>
                <a:cs typeface="Arial"/>
              </a:rPr>
              <a:t>ing                         -Phleg</a:t>
            </a:r>
            <a:r>
              <a:rPr lang="en-US" sz="2400" dirty="0" smtClean="0">
                <a:latin typeface="Arial"/>
                <a:cs typeface="Arial"/>
              </a:rPr>
              <a:t>m</a:t>
            </a:r>
            <a:r>
              <a:rPr lang="en-US" sz="2400" spc="-5" dirty="0" smtClean="0">
                <a:latin typeface="Arial"/>
                <a:cs typeface="Arial"/>
              </a:rPr>
              <a:t>a</a:t>
            </a:r>
            <a:r>
              <a:rPr lang="en-US" sz="2400" spc="5" dirty="0" smtClean="0">
                <a:latin typeface="Arial"/>
                <a:cs typeface="Arial"/>
              </a:rPr>
              <a:t>t</a:t>
            </a:r>
            <a:r>
              <a:rPr lang="en-US" sz="2400" spc="-5" dirty="0" smtClean="0">
                <a:latin typeface="Arial"/>
                <a:cs typeface="Arial"/>
              </a:rPr>
              <a:t>i</a:t>
            </a:r>
            <a:r>
              <a:rPr lang="en-US" sz="2400" dirty="0" smtClean="0">
                <a:latin typeface="Arial"/>
                <a:cs typeface="Arial"/>
              </a:rPr>
              <a:t>c</a:t>
            </a:r>
            <a:r>
              <a:rPr lang="en-US" sz="2400" spc="25" dirty="0" smtClean="0">
                <a:latin typeface="Arial"/>
                <a:cs typeface="Arial"/>
              </a:rPr>
              <a:t> </a:t>
            </a:r>
            <a:r>
              <a:rPr lang="en-US" sz="2400" dirty="0" smtClean="0">
                <a:latin typeface="Arial"/>
                <a:cs typeface="Arial"/>
              </a:rPr>
              <a:t>(s</a:t>
            </a:r>
            <a:r>
              <a:rPr lang="en-US" sz="2400" spc="-5" dirty="0" smtClean="0">
                <a:latin typeface="Arial"/>
                <a:cs typeface="Arial"/>
              </a:rPr>
              <a:t>luggi</a:t>
            </a:r>
            <a:r>
              <a:rPr lang="en-US" sz="2400" dirty="0" smtClean="0">
                <a:latin typeface="Arial"/>
                <a:cs typeface="Arial"/>
              </a:rPr>
              <a:t>sh</a:t>
            </a:r>
            <a:r>
              <a:rPr lang="en-US" sz="2400" spc="25" dirty="0" smtClean="0">
                <a:latin typeface="Arial"/>
                <a:cs typeface="Arial"/>
              </a:rPr>
              <a:t> </a:t>
            </a:r>
            <a:r>
              <a:rPr lang="en-US" sz="2400" dirty="0" smtClean="0">
                <a:latin typeface="Arial"/>
                <a:cs typeface="Arial"/>
              </a:rPr>
              <a:t>&amp; </a:t>
            </a:r>
            <a:r>
              <a:rPr lang="en-US" sz="2400" spc="-5" dirty="0" smtClean="0">
                <a:latin typeface="Arial"/>
                <a:cs typeface="Arial"/>
              </a:rPr>
              <a:t>dull</a:t>
            </a:r>
            <a:r>
              <a:rPr lang="en-US" sz="2400" dirty="0" smtClean="0">
                <a:latin typeface="Arial"/>
                <a:cs typeface="Arial"/>
              </a:rPr>
              <a:t>),</a:t>
            </a:r>
            <a:r>
              <a:rPr lang="en-US" sz="2400" spc="-5" dirty="0" smtClean="0">
                <a:latin typeface="Arial"/>
                <a:cs typeface="Arial"/>
              </a:rPr>
              <a:t>win</a:t>
            </a:r>
            <a:r>
              <a:rPr lang="en-US" sz="2400" dirty="0" smtClean="0">
                <a:latin typeface="Arial"/>
                <a:cs typeface="Arial"/>
              </a:rPr>
              <a:t>t</a:t>
            </a:r>
            <a:r>
              <a:rPr lang="en-US" sz="2400" spc="-5" dirty="0" smtClean="0">
                <a:latin typeface="Arial"/>
                <a:cs typeface="Arial"/>
              </a:rPr>
              <a:t>er</a:t>
            </a:r>
            <a:endParaRPr lang="en-US" sz="2400" dirty="0" smtClean="0">
              <a:latin typeface="Arial"/>
              <a:cs typeface="Arial"/>
            </a:endParaRPr>
          </a:p>
          <a:p>
            <a:pPr marL="756285" lvl="1" indent="-286385">
              <a:lnSpc>
                <a:spcPct val="100000"/>
              </a:lnSpc>
              <a:spcBef>
                <a:spcPts val="575"/>
              </a:spcBef>
              <a:buFont typeface="Arial"/>
              <a:buChar char="–"/>
              <a:tabLst>
                <a:tab pos="756920" algn="l"/>
              </a:tabLst>
            </a:pPr>
            <a:endParaRPr lang="en-US" sz="2400" spc="-5" dirty="0" smtClean="0">
              <a:latin typeface="Arial"/>
              <a:cs typeface="Arial"/>
            </a:endParaRPr>
          </a:p>
          <a:p>
            <a:pPr marL="756285" lvl="1" indent="-286385">
              <a:lnSpc>
                <a:spcPct val="100000"/>
              </a:lnSpc>
              <a:spcBef>
                <a:spcPts val="575"/>
              </a:spcBef>
              <a:buFont typeface="Arial"/>
              <a:buChar char="–"/>
              <a:tabLst>
                <a:tab pos="756920" algn="l"/>
              </a:tabLst>
            </a:pPr>
            <a:r>
              <a:rPr lang="en-US" sz="2400" spc="-5" dirty="0" smtClean="0">
                <a:latin typeface="Arial"/>
                <a:cs typeface="Arial"/>
              </a:rPr>
              <a:t>Chole</a:t>
            </a:r>
            <a:r>
              <a:rPr lang="en-US" sz="2400" dirty="0" smtClean="0">
                <a:latin typeface="Arial"/>
                <a:cs typeface="Arial"/>
              </a:rPr>
              <a:t>r</a:t>
            </a:r>
            <a:r>
              <a:rPr lang="en-US" sz="2400" spc="-5" dirty="0" smtClean="0">
                <a:latin typeface="Arial"/>
                <a:cs typeface="Arial"/>
              </a:rPr>
              <a:t>i</a:t>
            </a:r>
            <a:r>
              <a:rPr lang="en-US" sz="2400" dirty="0" smtClean="0">
                <a:latin typeface="Arial"/>
                <a:cs typeface="Arial"/>
              </a:rPr>
              <a:t>c</a:t>
            </a:r>
            <a:r>
              <a:rPr lang="en-US" sz="2400" spc="40" dirty="0" smtClean="0">
                <a:latin typeface="Arial"/>
                <a:cs typeface="Arial"/>
              </a:rPr>
              <a:t> </a:t>
            </a:r>
            <a:r>
              <a:rPr lang="en-US" sz="2400" dirty="0" smtClean="0">
                <a:latin typeface="Arial"/>
                <a:cs typeface="Arial"/>
              </a:rPr>
              <a:t>(</a:t>
            </a:r>
            <a:r>
              <a:rPr lang="en-US" sz="2400" spc="-5" dirty="0" smtClean="0">
                <a:latin typeface="Arial"/>
                <a:cs typeface="Arial"/>
              </a:rPr>
              <a:t>qui</a:t>
            </a:r>
            <a:r>
              <a:rPr lang="en-US" sz="2400" dirty="0" smtClean="0">
                <a:latin typeface="Arial"/>
                <a:cs typeface="Arial"/>
              </a:rPr>
              <a:t>ck to</a:t>
            </a:r>
            <a:r>
              <a:rPr lang="en-US" sz="2400" spc="-10" dirty="0" smtClean="0">
                <a:latin typeface="Arial"/>
                <a:cs typeface="Arial"/>
              </a:rPr>
              <a:t> </a:t>
            </a:r>
            <a:r>
              <a:rPr lang="en-US" sz="2400" spc="-5" dirty="0" smtClean="0">
                <a:latin typeface="Arial"/>
                <a:cs typeface="Arial"/>
              </a:rPr>
              <a:t>ange</a:t>
            </a:r>
            <a:r>
              <a:rPr lang="en-US" sz="2400" dirty="0" smtClean="0">
                <a:latin typeface="Arial"/>
                <a:cs typeface="Arial"/>
              </a:rPr>
              <a:t>r)</a:t>
            </a:r>
            <a:r>
              <a:rPr lang="en-US" sz="2400" spc="5" dirty="0" smtClean="0">
                <a:latin typeface="Arial"/>
                <a:cs typeface="Arial"/>
              </a:rPr>
              <a:t> </a:t>
            </a:r>
            <a:r>
              <a:rPr lang="en-US" sz="2400" dirty="0" smtClean="0">
                <a:latin typeface="Arial"/>
                <a:cs typeface="Arial"/>
              </a:rPr>
              <a:t>,</a:t>
            </a:r>
            <a:r>
              <a:rPr lang="en-US" sz="2400" spc="-5" dirty="0" smtClean="0">
                <a:latin typeface="Arial"/>
                <a:cs typeface="Arial"/>
              </a:rPr>
              <a:t> </a:t>
            </a:r>
            <a:r>
              <a:rPr lang="en-US" sz="2400" dirty="0" smtClean="0">
                <a:latin typeface="Arial"/>
                <a:cs typeface="Arial"/>
              </a:rPr>
              <a:t>s</a:t>
            </a:r>
            <a:r>
              <a:rPr lang="en-US" sz="2400" spc="-5" dirty="0" smtClean="0">
                <a:latin typeface="Arial"/>
                <a:cs typeface="Arial"/>
              </a:rPr>
              <a:t>u</a:t>
            </a:r>
            <a:r>
              <a:rPr lang="en-US" sz="2400" dirty="0" smtClean="0">
                <a:latin typeface="Arial"/>
                <a:cs typeface="Arial"/>
              </a:rPr>
              <a:t>mm</a:t>
            </a:r>
            <a:r>
              <a:rPr lang="en-US" sz="2400" spc="-5" dirty="0" smtClean="0">
                <a:latin typeface="Arial"/>
                <a:cs typeface="Arial"/>
              </a:rPr>
              <a:t>er                  -</a:t>
            </a:r>
            <a:r>
              <a:rPr lang="en-US" sz="2400" dirty="0" smtClean="0">
                <a:latin typeface="Arial"/>
                <a:cs typeface="Arial"/>
              </a:rPr>
              <a:t>M</a:t>
            </a:r>
            <a:r>
              <a:rPr lang="en-US" sz="2400" spc="-5" dirty="0" smtClean="0">
                <a:latin typeface="Arial"/>
                <a:cs typeface="Arial"/>
              </a:rPr>
              <a:t>elan</a:t>
            </a:r>
            <a:r>
              <a:rPr lang="en-US" sz="2400" dirty="0" smtClean="0">
                <a:latin typeface="Arial"/>
                <a:cs typeface="Arial"/>
              </a:rPr>
              <a:t>c</a:t>
            </a:r>
            <a:r>
              <a:rPr lang="en-US" sz="2400" spc="-5" dirty="0" smtClean="0">
                <a:latin typeface="Arial"/>
                <a:cs typeface="Arial"/>
              </a:rPr>
              <a:t>holi</a:t>
            </a:r>
            <a:r>
              <a:rPr lang="en-US" sz="2400" dirty="0" smtClean="0">
                <a:latin typeface="Arial"/>
                <a:cs typeface="Arial"/>
              </a:rPr>
              <a:t>c</a:t>
            </a:r>
            <a:r>
              <a:rPr lang="en-US" sz="2400" spc="50" dirty="0" smtClean="0">
                <a:latin typeface="Arial"/>
                <a:cs typeface="Arial"/>
              </a:rPr>
              <a:t> </a:t>
            </a:r>
            <a:r>
              <a:rPr lang="en-US" sz="2400" dirty="0" smtClean="0">
                <a:latin typeface="Arial"/>
                <a:cs typeface="Arial"/>
              </a:rPr>
              <a:t>(</a:t>
            </a:r>
            <a:r>
              <a:rPr lang="en-US" sz="2400" spc="-5" dirty="0" smtClean="0">
                <a:latin typeface="Arial"/>
                <a:cs typeface="Arial"/>
              </a:rPr>
              <a:t>dep</a:t>
            </a:r>
            <a:r>
              <a:rPr lang="en-US" sz="2400" dirty="0" smtClean="0">
                <a:latin typeface="Arial"/>
                <a:cs typeface="Arial"/>
              </a:rPr>
              <a:t>r</a:t>
            </a:r>
            <a:r>
              <a:rPr lang="en-US" sz="2400" spc="-5" dirty="0" smtClean="0">
                <a:latin typeface="Arial"/>
                <a:cs typeface="Arial"/>
              </a:rPr>
              <a:t>e</a:t>
            </a:r>
            <a:r>
              <a:rPr lang="en-US" sz="2400" dirty="0" smtClean="0">
                <a:latin typeface="Arial"/>
                <a:cs typeface="Arial"/>
              </a:rPr>
              <a:t>ss</a:t>
            </a:r>
            <a:r>
              <a:rPr lang="en-US" sz="2400" spc="-5" dirty="0" smtClean="0">
                <a:latin typeface="Arial"/>
                <a:cs typeface="Arial"/>
              </a:rPr>
              <a:t>ed</a:t>
            </a:r>
            <a:r>
              <a:rPr lang="en-US" sz="2400" dirty="0" smtClean="0">
                <a:latin typeface="Arial"/>
                <a:cs typeface="Arial"/>
              </a:rPr>
              <a:t>)</a:t>
            </a:r>
            <a:r>
              <a:rPr lang="en-US" sz="2400" spc="20" dirty="0" smtClean="0">
                <a:latin typeface="Arial"/>
                <a:cs typeface="Arial"/>
              </a:rPr>
              <a:t> </a:t>
            </a:r>
            <a:r>
              <a:rPr lang="en-US" sz="2400" dirty="0" smtClean="0">
                <a:latin typeface="Arial"/>
                <a:cs typeface="Arial"/>
              </a:rPr>
              <a:t>,</a:t>
            </a:r>
            <a:r>
              <a:rPr lang="en-US" sz="2400" spc="-15" dirty="0" smtClean="0">
                <a:latin typeface="Arial"/>
                <a:cs typeface="Arial"/>
              </a:rPr>
              <a:t> </a:t>
            </a:r>
            <a:r>
              <a:rPr lang="en-US" sz="2400" spc="-5" dirty="0" smtClean="0">
                <a:latin typeface="Arial"/>
                <a:cs typeface="Arial"/>
              </a:rPr>
              <a:t>au</a:t>
            </a:r>
            <a:r>
              <a:rPr lang="en-US" sz="2400" dirty="0" smtClean="0">
                <a:latin typeface="Arial"/>
                <a:cs typeface="Arial"/>
              </a:rPr>
              <a:t>t</a:t>
            </a:r>
            <a:r>
              <a:rPr lang="en-US" sz="2400" spc="-5" dirty="0" smtClean="0">
                <a:latin typeface="Arial"/>
                <a:cs typeface="Arial"/>
              </a:rPr>
              <a:t>u</a:t>
            </a:r>
            <a:r>
              <a:rPr lang="en-US" sz="2400" dirty="0" smtClean="0">
                <a:latin typeface="Arial"/>
                <a:cs typeface="Arial"/>
              </a:rPr>
              <a:t>mn</a:t>
            </a:r>
          </a:p>
          <a:p>
            <a:endParaRPr dirty="0"/>
          </a:p>
        </p:txBody>
      </p:sp>
    </p:spTree>
    <p:extLst>
      <p:ext uri="{BB962C8B-B14F-4D97-AF65-F5344CB8AC3E}">
        <p14:creationId xmlns:p14="http://schemas.microsoft.com/office/powerpoint/2010/main" val="13129873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5624316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Relation to Pharmacy</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Galen mixed, purified, and compounded dosage forms in a special area</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(iatreon</a:t>
            </a:r>
            <a:r>
              <a:rPr lang="en-US" sz="1200" kern="1200" baseline="0" dirty="0" smtClean="0">
                <a:solidFill>
                  <a:schemeClr val="tx1"/>
                </a:solidFill>
                <a:effectLst/>
                <a:latin typeface="+mn-lt"/>
                <a:ea typeface="+mn-ea"/>
                <a:cs typeface="+mn-cs"/>
              </a:rPr>
              <a:t>) and administered them there. </a:t>
            </a:r>
            <a:r>
              <a:rPr lang="en-US" sz="1200" kern="1200" dirty="0" smtClean="0">
                <a:solidFill>
                  <a:schemeClr val="tx1"/>
                </a:solidFill>
                <a:effectLst/>
                <a:latin typeface="+mn-lt"/>
                <a:ea typeface="+mn-ea"/>
                <a:cs typeface="+mn-cs"/>
              </a:rPr>
              <a:t> Drugs were stored in the </a:t>
            </a:r>
            <a:r>
              <a:rPr lang="en-US" sz="1200" b="1" kern="1200" dirty="0" smtClean="0">
                <a:solidFill>
                  <a:schemeClr val="tx1"/>
                </a:solidFill>
                <a:effectLst/>
                <a:latin typeface="+mn-lt"/>
                <a:ea typeface="+mn-ea"/>
                <a:cs typeface="+mn-cs"/>
              </a:rPr>
              <a:t>(apotheca</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is identified with compounding dosage forms and prescriptions. In the 30's and 40's US and Europe certain pharmacy school courses that involved compounding were titled </a:t>
            </a:r>
            <a:r>
              <a:rPr lang="en-US" sz="1200" b="1" kern="1200" dirty="0" smtClean="0">
                <a:solidFill>
                  <a:schemeClr val="tx1"/>
                </a:solidFill>
                <a:effectLst/>
                <a:latin typeface="+mn-lt"/>
                <a:ea typeface="+mn-ea"/>
                <a:cs typeface="+mn-cs"/>
              </a:rPr>
              <a:t>Galenical Pharmacy </a:t>
            </a:r>
            <a:r>
              <a:rPr lang="en-US" sz="1200" kern="1200" dirty="0" smtClean="0">
                <a:solidFill>
                  <a:schemeClr val="tx1"/>
                </a:solidFill>
                <a:effectLst/>
                <a:latin typeface="+mn-lt"/>
                <a:ea typeface="+mn-ea"/>
                <a:cs typeface="+mn-cs"/>
              </a:rPr>
              <a:t>I, II,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Formulated </a:t>
            </a:r>
            <a:r>
              <a:rPr lang="en-US" sz="1200" b="1" kern="1200" dirty="0" smtClean="0">
                <a:solidFill>
                  <a:schemeClr val="tx1"/>
                </a:solidFill>
                <a:effectLst/>
                <a:latin typeface="+mn-lt"/>
                <a:ea typeface="+mn-ea"/>
                <a:cs typeface="+mn-cs"/>
              </a:rPr>
              <a:t>Cold Cream </a:t>
            </a:r>
            <a:r>
              <a:rPr lang="en-US" sz="1200" kern="1200" dirty="0" smtClean="0">
                <a:solidFill>
                  <a:schemeClr val="tx1"/>
                </a:solidFill>
                <a:effectLst/>
                <a:latin typeface="+mn-lt"/>
                <a:ea typeface="+mn-ea"/>
                <a:cs typeface="+mn-cs"/>
              </a:rPr>
              <a:t>(Unguentum Aqua Rosa - Rose Water Ointment).</a:t>
            </a:r>
            <a:r>
              <a:rPr lang="en-US" sz="1200" kern="1200" baseline="0" dirty="0" smtClean="0">
                <a:solidFill>
                  <a:schemeClr val="tx1"/>
                </a:solidFill>
                <a:effectLst/>
                <a:latin typeface="+mn-lt"/>
                <a:ea typeface="+mn-ea"/>
                <a:cs typeface="+mn-cs"/>
              </a:rPr>
              <a:t>  Remains basic ingredient in many cosmetics today.  </a:t>
            </a:r>
            <a:r>
              <a:rPr lang="en-US" sz="1200" b="1" u="sng" kern="1200" baseline="0" dirty="0" smtClean="0">
                <a:solidFill>
                  <a:schemeClr val="accent2">
                    <a:lumMod val="75000"/>
                  </a:schemeClr>
                </a:solidFill>
                <a:effectLst/>
                <a:latin typeface="+mn-lt"/>
                <a:ea typeface="+mn-ea"/>
                <a:cs typeface="+mn-cs"/>
              </a:rPr>
              <a:t>How many remember making this is compounding lab?</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Galen prepared all medications on his own</a:t>
            </a:r>
            <a:r>
              <a:rPr lang="en-US" sz="1200" u="sng"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was critical of other physicians  who did not.  Most followed his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baseline="0" dirty="0" smtClean="0">
                <a:solidFill>
                  <a:schemeClr val="tx1"/>
                </a:solidFill>
                <a:effectLst/>
                <a:latin typeface="+mn-lt"/>
                <a:ea typeface="+mn-ea"/>
                <a:cs typeface="+mn-cs"/>
              </a:rPr>
              <a:t>How did this affect pharmacy?</a:t>
            </a:r>
          </a:p>
          <a:p>
            <a:endParaRPr dirty="0"/>
          </a:p>
        </p:txBody>
      </p:sp>
    </p:spTree>
    <p:extLst>
      <p:ext uri="{BB962C8B-B14F-4D97-AF65-F5344CB8AC3E}">
        <p14:creationId xmlns:p14="http://schemas.microsoft.com/office/powerpoint/2010/main" val="10184979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Galen believed in Polypharmacy. Was associated with Theriac (Wild Beast) which contained 64 ingredients and which was a modification of Mithridates (previously mentioned) which contained 54 drugs. Theriac was recommended by Galen as an antidote for snake bites and also used for Black Death (plague). Later it became a cure-all and was still in use in the 18th century.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Dispensed opium, hyoscyamus, colocynth, etc. which are still in use in certain parts of the world.</a:t>
            </a:r>
          </a:p>
          <a:p>
            <a:endParaRPr dirty="0"/>
          </a:p>
        </p:txBody>
      </p:sp>
    </p:spTree>
    <p:extLst>
      <p:ext uri="{BB962C8B-B14F-4D97-AF65-F5344CB8AC3E}">
        <p14:creationId xmlns:p14="http://schemas.microsoft.com/office/powerpoint/2010/main" val="31738229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409680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Those</a:t>
            </a:r>
            <a:r>
              <a:rPr lang="en-US" u="sng" baseline="0" dirty="0" smtClean="0"/>
              <a:t> physicians purchasing drugs from others were criticized, especially if they did not check into the ingredients and how they were prepared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900E262-D025-412B-A341-29A6A1E2370B}" type="slidenum">
              <a:rPr lang="en-US" smtClean="0"/>
              <a:t>112</a:t>
            </a:fld>
            <a:endParaRPr lang="en-US" dirty="0"/>
          </a:p>
        </p:txBody>
      </p:sp>
    </p:spTree>
    <p:extLst>
      <p:ext uri="{BB962C8B-B14F-4D97-AF65-F5344CB8AC3E}">
        <p14:creationId xmlns:p14="http://schemas.microsoft.com/office/powerpoint/2010/main" val="4739234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Symbol of Pharmacy (Rx)</a:t>
            </a:r>
            <a:r>
              <a:rPr lang="en-US" sz="1200" kern="1200" dirty="0" smtClean="0">
                <a:solidFill>
                  <a:schemeClr val="tx1"/>
                </a:solidFill>
                <a:effectLst/>
                <a:latin typeface="+mn-lt"/>
                <a:ea typeface="+mn-ea"/>
                <a:cs typeface="+mn-cs"/>
              </a:rPr>
              <a:t>. It started during the reign of Emperor Nero in Rome. A doctor who ordered or prescribed drugs wrote the letter" R "on the prescriptions which was an abbreviation for "Recipio"--Take the following (drugs). To show the doctor's devotion to the pagan god and not to Christianity,   he also placed the sign of Jupiter on the order. The two were later combined to form the Rx symbol</a:t>
            </a:r>
          </a:p>
          <a:p>
            <a:endParaRPr lang="en-US" dirty="0" smtClean="0"/>
          </a:p>
          <a:p>
            <a:r>
              <a:rPr lang="en-US" u="sng" dirty="0" smtClean="0"/>
              <a:t>Recipere</a:t>
            </a:r>
            <a:r>
              <a:rPr lang="en-US" baseline="0" dirty="0" smtClean="0"/>
              <a:t> = Latin meaning to prepare</a:t>
            </a:r>
          </a:p>
          <a:p>
            <a:endParaRPr lang="en-US" baseline="0" dirty="0" smtClean="0"/>
          </a:p>
          <a:p>
            <a:endParaRPr lang="en-US" baseline="0" dirty="0" smtClean="0"/>
          </a:p>
          <a:p>
            <a:endParaRPr dirty="0"/>
          </a:p>
        </p:txBody>
      </p:sp>
    </p:spTree>
    <p:extLst>
      <p:ext uri="{BB962C8B-B14F-4D97-AF65-F5344CB8AC3E}">
        <p14:creationId xmlns:p14="http://schemas.microsoft.com/office/powerpoint/2010/main" val="3990345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940898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endParaRPr lang="en-US" b="1" u="none" dirty="0" smtClean="0"/>
          </a:p>
          <a:p>
            <a:r>
              <a:rPr lang="en-US" b="1" u="none" dirty="0" smtClean="0"/>
              <a:t>Aulus Cornelius Celsus (1st century B.C.) – medical encyclopedist = De Medicina</a:t>
            </a:r>
          </a:p>
          <a:p>
            <a:endParaRPr lang="en-US" b="1" u="none" dirty="0" smtClean="0"/>
          </a:p>
          <a:p>
            <a:r>
              <a:rPr lang="en-US" b="1" u="none" dirty="0" smtClean="0"/>
              <a:t>Scribonius Largus (43 A.D.) – physician – wrote Compositiones (a dispensatory)</a:t>
            </a:r>
          </a:p>
          <a:p>
            <a:pPr marL="171450" indent="-171450">
              <a:buFontTx/>
              <a:buChar char="-"/>
            </a:pPr>
            <a:r>
              <a:rPr lang="en-US" b="1" u="none" dirty="0" smtClean="0"/>
              <a:t>A dispensatory is a book or medicinal formulary containing a systematic description of the drugs and preparations used in medicine</a:t>
            </a:r>
          </a:p>
          <a:p>
            <a:pPr marL="171450" indent="-171450">
              <a:buFontTx/>
              <a:buChar char="-"/>
            </a:pPr>
            <a:endParaRPr lang="en-US" b="1" u="none" dirty="0" smtClean="0"/>
          </a:p>
          <a:p>
            <a:r>
              <a:rPr lang="en-US" b="1" u="none" dirty="0" smtClean="0"/>
              <a:t>Pliny (1st century A.D.) - general/admiral/ diplomat – wrote Natural History</a:t>
            </a:r>
          </a:p>
          <a:p>
            <a:endParaRPr lang="en-US" b="1" u="none" dirty="0" smtClean="0"/>
          </a:p>
          <a:p>
            <a:r>
              <a:rPr lang="en-US" b="1" u="none" dirty="0" smtClean="0"/>
              <a:t>Paulos Aegineta (7th century A.D.) – lived during Arabian takeover/occupation – wrote Seven Books on Medicine</a:t>
            </a:r>
          </a:p>
          <a:p>
            <a:endParaRPr lang="en-US" b="1" u="none" dirty="0"/>
          </a:p>
        </p:txBody>
      </p:sp>
      <p:sp>
        <p:nvSpPr>
          <p:cNvPr id="4" name="Slide Number Placeholder 3"/>
          <p:cNvSpPr>
            <a:spLocks noGrp="1"/>
          </p:cNvSpPr>
          <p:nvPr>
            <p:ph type="sldNum" sz="quarter" idx="10"/>
          </p:nvPr>
        </p:nvSpPr>
        <p:spPr/>
        <p:txBody>
          <a:bodyPr/>
          <a:lstStyle/>
          <a:p>
            <a:fld id="{09B78898-8E74-4A03-8CD7-5BB46CDC0456}" type="slidenum">
              <a:rPr lang="en-US" smtClean="0"/>
              <a:t>116</a:t>
            </a:fld>
            <a:endParaRPr lang="en-US" dirty="0"/>
          </a:p>
        </p:txBody>
      </p:sp>
    </p:spTree>
    <p:extLst>
      <p:ext uri="{BB962C8B-B14F-4D97-AF65-F5344CB8AC3E}">
        <p14:creationId xmlns:p14="http://schemas.microsoft.com/office/powerpoint/2010/main" val="16924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Discovered in Tyrolean Alps, Sept 19, 1991  (mummified</a:t>
            </a:r>
            <a:r>
              <a:rPr lang="en-US" baseline="0" dirty="0"/>
              <a:t> in ice of glacier)</a:t>
            </a:r>
          </a:p>
          <a:p>
            <a:r>
              <a:rPr lang="en-US" baseline="0" dirty="0"/>
              <a:t>Otzi carried utility belt containing </a:t>
            </a:r>
            <a:r>
              <a:rPr lang="en-US" u="sng" baseline="0" dirty="0"/>
              <a:t>dried mushrooms and fungi that had antibacterial properties</a:t>
            </a:r>
            <a:r>
              <a:rPr lang="en-US" baseline="0" dirty="0"/>
              <a:t>. </a:t>
            </a:r>
          </a:p>
          <a:p>
            <a:r>
              <a:rPr lang="en-US" baseline="0" dirty="0"/>
              <a:t>Tattoos on body corresponding to acupuncture points.</a:t>
            </a:r>
          </a:p>
          <a:p>
            <a:endParaRPr lang="en-US" baseline="0" dirty="0"/>
          </a:p>
          <a:p>
            <a:r>
              <a:rPr lang="en-US" baseline="0" dirty="0"/>
              <a:t>From this researches lead to believe Neolithic ancestors had knowledge of the body and herbs, more than previously thought. </a:t>
            </a:r>
            <a:endParaRPr lang="en-US" dirty="0"/>
          </a:p>
        </p:txBody>
      </p:sp>
      <p:sp>
        <p:nvSpPr>
          <p:cNvPr id="4" name="Slide Number Placeholder 3"/>
          <p:cNvSpPr>
            <a:spLocks noGrp="1"/>
          </p:cNvSpPr>
          <p:nvPr>
            <p:ph type="sldNum" sz="quarter" idx="10"/>
          </p:nvPr>
        </p:nvSpPr>
        <p:spPr/>
        <p:txBody>
          <a:bodyPr/>
          <a:lstStyle/>
          <a:p>
            <a:fld id="{237CD5DD-9AE6-48D1-8D4D-F97D5DE74AF3}" type="slidenum">
              <a:rPr lang="en-US" smtClean="0"/>
              <a:t>13</a:t>
            </a:fld>
            <a:endParaRPr lang="en-US" dirty="0"/>
          </a:p>
        </p:txBody>
      </p:sp>
    </p:spTree>
    <p:extLst>
      <p:ext uri="{BB962C8B-B14F-4D97-AF65-F5344CB8AC3E}">
        <p14:creationId xmlns:p14="http://schemas.microsoft.com/office/powerpoint/2010/main" val="37561502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NEVER ON SLIDE:</a:t>
            </a:r>
            <a:endParaRPr lang="en-US" b="1" u="none" dirty="0" smtClean="0"/>
          </a:p>
          <a:p>
            <a:r>
              <a:rPr lang="en-US" b="1" u="none" dirty="0" smtClean="0"/>
              <a:t>Common language: Arabic</a:t>
            </a:r>
          </a:p>
          <a:p>
            <a:r>
              <a:rPr lang="en-US" b="1" u="none" dirty="0" smtClean="0"/>
              <a:t>Common religion: Islam</a:t>
            </a:r>
            <a:endParaRPr lang="en-US" b="1" u="sng" dirty="0"/>
          </a:p>
        </p:txBody>
      </p:sp>
      <p:sp>
        <p:nvSpPr>
          <p:cNvPr id="4" name="Slide Number Placeholder 3"/>
          <p:cNvSpPr>
            <a:spLocks noGrp="1"/>
          </p:cNvSpPr>
          <p:nvPr>
            <p:ph type="sldNum" sz="quarter" idx="10"/>
          </p:nvPr>
        </p:nvSpPr>
        <p:spPr/>
        <p:txBody>
          <a:bodyPr/>
          <a:lstStyle/>
          <a:p>
            <a:fld id="{09B78898-8E74-4A03-8CD7-5BB46CDC0456}" type="slidenum">
              <a:rPr lang="en-US" smtClean="0"/>
              <a:t>117</a:t>
            </a:fld>
            <a:endParaRPr lang="en-US" dirty="0"/>
          </a:p>
        </p:txBody>
      </p:sp>
    </p:spTree>
    <p:extLst>
      <p:ext uri="{BB962C8B-B14F-4D97-AF65-F5344CB8AC3E}">
        <p14:creationId xmlns:p14="http://schemas.microsoft.com/office/powerpoint/2010/main" val="2142260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NEVER ON SLIDE:</a:t>
            </a:r>
            <a:endParaRPr lang="en-US" b="1" u="none" dirty="0" smtClean="0"/>
          </a:p>
          <a:p>
            <a:r>
              <a:rPr lang="en-US" b="1" u="none" dirty="0" smtClean="0"/>
              <a:t>The Arabian culture created a truly</a:t>
            </a:r>
            <a:r>
              <a:rPr lang="en-US" b="1" u="none" baseline="0" dirty="0" smtClean="0"/>
              <a:t> distinct and recognized profession of pharmacy during the 8</a:t>
            </a:r>
            <a:r>
              <a:rPr lang="en-US" b="1" u="none" baseline="30000" dirty="0" smtClean="0"/>
              <a:t>th</a:t>
            </a:r>
            <a:r>
              <a:rPr lang="en-US" b="1" u="none" baseline="0" dirty="0" smtClean="0"/>
              <a:t> C. with: advances in drug armamentarium, pharmaceutical technique and government oversight.</a:t>
            </a:r>
            <a:endParaRPr lang="en-US" b="1" u="sng" dirty="0"/>
          </a:p>
        </p:txBody>
      </p:sp>
      <p:sp>
        <p:nvSpPr>
          <p:cNvPr id="4" name="Slide Number Placeholder 3"/>
          <p:cNvSpPr>
            <a:spLocks noGrp="1"/>
          </p:cNvSpPr>
          <p:nvPr>
            <p:ph type="sldNum" sz="quarter" idx="10"/>
          </p:nvPr>
        </p:nvSpPr>
        <p:spPr/>
        <p:txBody>
          <a:bodyPr/>
          <a:lstStyle/>
          <a:p>
            <a:fld id="{09B78898-8E74-4A03-8CD7-5BB46CDC0456}" type="slidenum">
              <a:rPr lang="en-US" smtClean="0"/>
              <a:t>120</a:t>
            </a:fld>
            <a:endParaRPr lang="en-US" dirty="0"/>
          </a:p>
        </p:txBody>
      </p:sp>
    </p:spTree>
    <p:extLst>
      <p:ext uri="{BB962C8B-B14F-4D97-AF65-F5344CB8AC3E}">
        <p14:creationId xmlns:p14="http://schemas.microsoft.com/office/powerpoint/2010/main" val="12509132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a:t>
            </a:r>
            <a:r>
              <a:rPr lang="en-US" baseline="0" dirty="0" smtClean="0"/>
              <a:t> obtained through clinical practice </a:t>
            </a:r>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125</a:t>
            </a:fld>
            <a:endParaRPr lang="en-US" dirty="0"/>
          </a:p>
        </p:txBody>
      </p:sp>
    </p:spTree>
    <p:extLst>
      <p:ext uri="{BB962C8B-B14F-4D97-AF65-F5344CB8AC3E}">
        <p14:creationId xmlns:p14="http://schemas.microsoft.com/office/powerpoint/2010/main" val="162421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Archaeological evidence that shamans also</a:t>
            </a:r>
            <a:r>
              <a:rPr lang="en-US" baseline="0" dirty="0" smtClean="0"/>
              <a:t> know how to set bone fractures, perform cauterizations &amp; amputation of limbs.</a:t>
            </a:r>
          </a:p>
          <a:p>
            <a:endParaRPr lang="en-US" baseline="0" dirty="0" smtClean="0"/>
          </a:p>
          <a:p>
            <a:r>
              <a:rPr lang="en-US" dirty="0" smtClean="0"/>
              <a:t>For</a:t>
            </a:r>
            <a:r>
              <a:rPr lang="en-US" baseline="0" dirty="0" smtClean="0"/>
              <a:t> treatment of tribal family member taken ill -&gt; first try known practical methods such as rest, other passed down from ancestors.  If no improvement, assumed disease caused by evil spirit, ghost, or a curse by a sorcerer.  Medicine man or woman specialized in ailment called in and ceremony utilized to drive out evil spirit, encourage confession, etc.  </a:t>
            </a:r>
          </a:p>
          <a:p>
            <a:endParaRPr lang="en-US" baseline="0" dirty="0" smtClean="0"/>
          </a:p>
          <a:p>
            <a:r>
              <a:rPr lang="en-US" baseline="0" dirty="0" smtClean="0"/>
              <a:t>American Indians treated very old ill persons with kindness.</a:t>
            </a:r>
          </a:p>
          <a:p>
            <a:r>
              <a:rPr lang="en-US" baseline="0" dirty="0" smtClean="0"/>
              <a:t>Eskimos induced the elderly to commit suicide.</a:t>
            </a:r>
            <a:endParaRPr lang="en-US"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14</a:t>
            </a:fld>
            <a:endParaRPr lang="en-US" dirty="0"/>
          </a:p>
        </p:txBody>
      </p:sp>
    </p:spTree>
    <p:extLst>
      <p:ext uri="{BB962C8B-B14F-4D97-AF65-F5344CB8AC3E}">
        <p14:creationId xmlns:p14="http://schemas.microsoft.com/office/powerpoint/2010/main" val="342210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person rested, tried remedies</a:t>
            </a:r>
            <a:r>
              <a:rPr lang="en-US" baseline="0" dirty="0" smtClean="0"/>
              <a:t> passed down</a:t>
            </a:r>
          </a:p>
          <a:p>
            <a:r>
              <a:rPr lang="en-US" baseline="0" dirty="0" smtClean="0"/>
              <a:t>No improvement, could be work of evil spirit: Medicine man/woman who specialized in certain disease</a:t>
            </a:r>
          </a:p>
          <a:p>
            <a:r>
              <a:rPr lang="en-US" baseline="0" dirty="0" smtClean="0"/>
              <a:t>Rituals were well defined and done in presence of family to present unity against the disease</a:t>
            </a:r>
          </a:p>
          <a:p>
            <a:endParaRPr lang="en-US" baseline="0" dirty="0" smtClean="0"/>
          </a:p>
          <a:p>
            <a:r>
              <a:rPr lang="en-US" b="1" dirty="0" smtClean="0"/>
              <a:t>Psychological value </a:t>
            </a:r>
            <a:r>
              <a:rPr lang="en-US" dirty="0" smtClean="0"/>
              <a:t>of medicine man’s treatment: </a:t>
            </a:r>
          </a:p>
          <a:p>
            <a:r>
              <a:rPr lang="en-US" dirty="0" smtClean="0"/>
              <a:t>Security of established rituals, such as confession, dream interpretation, magic rituals, trances</a:t>
            </a:r>
            <a:r>
              <a:rPr lang="en-US" baseline="0" dirty="0" smtClean="0"/>
              <a:t> PLUS presence of entire family &amp; tribe = great healing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15</a:t>
            </a:fld>
            <a:endParaRPr lang="en-US" dirty="0"/>
          </a:p>
        </p:txBody>
      </p:sp>
    </p:spTree>
    <p:extLst>
      <p:ext uri="{BB962C8B-B14F-4D97-AF65-F5344CB8AC3E}">
        <p14:creationId xmlns:p14="http://schemas.microsoft.com/office/powerpoint/2010/main" val="100287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Sought to determine the cause of the disease be it spirit, angry god,</a:t>
            </a:r>
            <a:r>
              <a:rPr lang="en-US" baseline="0" dirty="0" smtClean="0"/>
              <a:t> curse, lost soul, ghost</a:t>
            </a:r>
          </a:p>
          <a:p>
            <a:r>
              <a:rPr lang="en-US" baseline="0" dirty="0" smtClean="0"/>
              <a:t>Laxatives and emetics would be administered to purge</a:t>
            </a:r>
          </a:p>
          <a:p>
            <a:endParaRPr lang="en-US" baseline="0" dirty="0" smtClean="0"/>
          </a:p>
          <a:p>
            <a:r>
              <a:rPr lang="en-US" dirty="0" smtClean="0"/>
              <a:t>Mind, body &amp; spirit :</a:t>
            </a:r>
            <a:r>
              <a:rPr lang="en-US" baseline="0" dirty="0" smtClean="0"/>
              <a:t> treated as “the whole patient”, not compartmentalized as often done in modern health care. </a:t>
            </a:r>
          </a:p>
          <a:p>
            <a:r>
              <a:rPr lang="en-US" baseline="0" dirty="0" smtClean="0"/>
              <a:t>Compare to DO training today, versus internal medicine.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16</a:t>
            </a:fld>
            <a:endParaRPr lang="en-US" dirty="0"/>
          </a:p>
        </p:txBody>
      </p:sp>
    </p:spTree>
    <p:extLst>
      <p:ext uri="{BB962C8B-B14F-4D97-AF65-F5344CB8AC3E}">
        <p14:creationId xmlns:p14="http://schemas.microsoft.com/office/powerpoint/2010/main" val="214296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drugs used by American Indians were very valuable.  Therapeutic use passed on to the early settlers, many</a:t>
            </a:r>
            <a:r>
              <a:rPr lang="en-US" baseline="0" dirty="0" smtClean="0"/>
              <a:t> of the plant drugs were included in the 1</a:t>
            </a:r>
            <a:r>
              <a:rPr lang="en-US" baseline="30000" dirty="0" smtClean="0"/>
              <a:t>st</a:t>
            </a:r>
            <a:r>
              <a:rPr lang="en-US" baseline="0" dirty="0" smtClean="0"/>
              <a:t> </a:t>
            </a:r>
            <a:r>
              <a:rPr lang="en-US" baseline="0" dirty="0" smtClean="0"/>
              <a:t>pharmacopeia </a:t>
            </a:r>
            <a:r>
              <a:rPr lang="en-US" baseline="0" dirty="0" smtClean="0"/>
              <a:t>(1820).</a:t>
            </a:r>
          </a:p>
          <a:p>
            <a:endParaRPr lang="en-US" baseline="0" dirty="0" smtClean="0"/>
          </a:p>
          <a:p>
            <a:r>
              <a:rPr lang="en-US" baseline="0" dirty="0" smtClean="0"/>
              <a:t>Bone dislocations and fractures were treated.</a:t>
            </a:r>
          </a:p>
          <a:p>
            <a:r>
              <a:rPr lang="en-US" baseline="0" dirty="0" smtClean="0"/>
              <a:t>Removed spears and arrows, treated open wounds skillfully.</a:t>
            </a:r>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17</a:t>
            </a:fld>
            <a:endParaRPr lang="en-US" dirty="0"/>
          </a:p>
        </p:txBody>
      </p:sp>
    </p:spTree>
    <p:extLst>
      <p:ext uri="{BB962C8B-B14F-4D97-AF65-F5344CB8AC3E}">
        <p14:creationId xmlns:p14="http://schemas.microsoft.com/office/powerpoint/2010/main" val="205676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64692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River civilizations grew in Mesopotamia, Egypt,</a:t>
            </a:r>
            <a:r>
              <a:rPr lang="en-US" baseline="0" dirty="0" smtClean="0"/>
              <a:t> India, China</a:t>
            </a:r>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20</a:t>
            </a:fld>
            <a:endParaRPr lang="en-US" dirty="0"/>
          </a:p>
        </p:txBody>
      </p:sp>
    </p:spTree>
    <p:extLst>
      <p:ext uri="{BB962C8B-B14F-4D97-AF65-F5344CB8AC3E}">
        <p14:creationId xmlns:p14="http://schemas.microsoft.com/office/powerpoint/2010/main" val="55576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weight/measurement system (sexagesimal)</a:t>
            </a:r>
          </a:p>
          <a:p>
            <a:endParaRPr lang="en-US" dirty="0" smtClean="0"/>
          </a:p>
          <a:p>
            <a:r>
              <a:rPr lang="en-US" dirty="0" smtClean="0"/>
              <a:t>Omens</a:t>
            </a:r>
            <a:r>
              <a:rPr lang="en-US" baseline="0" dirty="0" smtClean="0"/>
              <a:t> could be positive or negative and were a key role in priest-physician timing of treatment</a:t>
            </a:r>
          </a:p>
          <a:p>
            <a:endParaRPr lang="en-US" baseline="0" dirty="0" smtClean="0"/>
          </a:p>
          <a:p>
            <a:r>
              <a:rPr lang="en-US" baseline="0" dirty="0" smtClean="0"/>
              <a:t>Liver was seat of life where blood collected</a:t>
            </a:r>
          </a:p>
          <a:p>
            <a:endParaRPr lang="en-US" baseline="0" dirty="0" smtClean="0"/>
          </a:p>
          <a:p>
            <a:r>
              <a:rPr lang="en-US" dirty="0" smtClean="0"/>
              <a:t>Our system of seconds and minutes based on 60 is derived from sexagesimal measures.</a:t>
            </a:r>
          </a:p>
          <a:p>
            <a:endParaRPr lang="en-US" dirty="0" smtClean="0"/>
          </a:p>
          <a:p>
            <a:r>
              <a:rPr lang="en-US" dirty="0" smtClean="0"/>
              <a:t>Basic arithmetic,</a:t>
            </a:r>
            <a:r>
              <a:rPr lang="en-US" baseline="0" dirty="0" smtClean="0"/>
              <a:t> yet no evidence of being used in compounding or preparing medicine.</a:t>
            </a:r>
            <a:endParaRPr lang="en-US"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21</a:t>
            </a:fld>
            <a:endParaRPr lang="en-US" dirty="0"/>
          </a:p>
        </p:txBody>
      </p:sp>
    </p:spTree>
    <p:extLst>
      <p:ext uri="{BB962C8B-B14F-4D97-AF65-F5344CB8AC3E}">
        <p14:creationId xmlns:p14="http://schemas.microsoft.com/office/powerpoint/2010/main" val="163554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Sumerians wrote in pictogram, known as Cuneiform</a:t>
            </a:r>
          </a:p>
          <a:p>
            <a:r>
              <a:rPr lang="en-US" dirty="0" smtClean="0"/>
              <a:t>Writing</a:t>
            </a:r>
            <a:r>
              <a:rPr lang="en-US" baseline="0" dirty="0" smtClean="0"/>
              <a:t> on wet clay tablets (3x4 inches), baked in kilns to make the permanent documents.</a:t>
            </a:r>
          </a:p>
          <a:p>
            <a:r>
              <a:rPr lang="en-US" baseline="0" dirty="0" smtClean="0"/>
              <a:t>Document medical knowledge and practices of ancient Mesopotamia.</a:t>
            </a:r>
            <a:endParaRPr lang="en-US"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23</a:t>
            </a:fld>
            <a:endParaRPr lang="en-US" dirty="0"/>
          </a:p>
        </p:txBody>
      </p:sp>
    </p:spTree>
    <p:extLst>
      <p:ext uri="{BB962C8B-B14F-4D97-AF65-F5344CB8AC3E}">
        <p14:creationId xmlns:p14="http://schemas.microsoft.com/office/powerpoint/2010/main" val="30512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11188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Written by Sumerians. </a:t>
            </a:r>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24</a:t>
            </a:fld>
            <a:endParaRPr lang="en-US" dirty="0"/>
          </a:p>
        </p:txBody>
      </p:sp>
    </p:spTree>
    <p:extLst>
      <p:ext uri="{BB962C8B-B14F-4D97-AF65-F5344CB8AC3E}">
        <p14:creationId xmlns:p14="http://schemas.microsoft.com/office/powerpoint/2010/main" val="2281356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Biblical Connection</a:t>
            </a:r>
            <a:r>
              <a:rPr lang="en-US" dirty="0" smtClean="0"/>
              <a:t>: Some Old Testament stories</a:t>
            </a:r>
            <a:r>
              <a:rPr lang="en-US" baseline="0" dirty="0" smtClean="0"/>
              <a:t> similar to Sumerian legends. Mesopotamia influenced the Christians, Hebrew, and Islamic civilizations that came later.  Biblical Tower of Babel matches the temple found of Sumerian city-states. </a:t>
            </a:r>
            <a:endParaRPr lang="en-US"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26</a:t>
            </a:fld>
            <a:endParaRPr lang="en-US" dirty="0"/>
          </a:p>
        </p:txBody>
      </p:sp>
    </p:spTree>
    <p:extLst>
      <p:ext uri="{BB962C8B-B14F-4D97-AF65-F5344CB8AC3E}">
        <p14:creationId xmlns:p14="http://schemas.microsoft.com/office/powerpoint/2010/main" val="63593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Ruled city-state of Babylon</a:t>
            </a:r>
          </a:p>
          <a:p>
            <a:endParaRPr lang="en-US" dirty="0" smtClean="0"/>
          </a:p>
          <a:p>
            <a:r>
              <a:rPr lang="en-US" dirty="0" smtClean="0"/>
              <a:t>282 Laws inscribed on upright stone pillar</a:t>
            </a:r>
          </a:p>
          <a:p>
            <a:endParaRPr lang="en-US" dirty="0" smtClean="0"/>
          </a:p>
          <a:p>
            <a:r>
              <a:rPr lang="en-US" dirty="0" smtClean="0"/>
              <a:t>Failed operation by surgeon may result in</a:t>
            </a:r>
            <a:r>
              <a:rPr lang="en-US" baseline="0" dirty="0" smtClean="0"/>
              <a:t> having their hands cut off, or death, depending upon incident and class ranking of patient. </a:t>
            </a:r>
            <a:endParaRPr lang="en-US" dirty="0" smtClean="0"/>
          </a:p>
          <a:p>
            <a:r>
              <a:rPr lang="en-US" dirty="0" smtClean="0"/>
              <a:t>Found by French archeologist, 1901, in ancient city of Susa</a:t>
            </a:r>
            <a:r>
              <a:rPr lang="en-US" baseline="0" dirty="0" smtClean="0"/>
              <a:t> (now Iran).</a:t>
            </a:r>
          </a:p>
          <a:p>
            <a:r>
              <a:rPr lang="en-US" baseline="0" dirty="0" smtClean="0"/>
              <a:t>“Considered the genesis of the current concepts of healthcare.”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27</a:t>
            </a:fld>
            <a:endParaRPr lang="en-US" dirty="0"/>
          </a:p>
        </p:txBody>
      </p:sp>
    </p:spTree>
    <p:extLst>
      <p:ext uri="{BB962C8B-B14F-4D97-AF65-F5344CB8AC3E}">
        <p14:creationId xmlns:p14="http://schemas.microsoft.com/office/powerpoint/2010/main" val="316463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32,000 tablets of</a:t>
            </a:r>
            <a:r>
              <a:rPr lang="en-US" baseline="0" dirty="0"/>
              <a:t> recording survived.</a:t>
            </a:r>
          </a:p>
          <a:p>
            <a:r>
              <a:rPr lang="en-US" baseline="0" dirty="0"/>
              <a:t> 800 dealt with Mesopotamian materia medica</a:t>
            </a:r>
          </a:p>
          <a:p>
            <a:endParaRPr lang="en-US" baseline="0" dirty="0"/>
          </a:p>
          <a:p>
            <a:r>
              <a:rPr lang="en-US" baseline="0" dirty="0"/>
              <a:t>250 drugs of plant origin, 120 of mineral origin, 30 simple unmixed drugs for making compounds</a:t>
            </a:r>
          </a:p>
          <a:p>
            <a:endParaRPr lang="en-US" dirty="0"/>
          </a:p>
        </p:txBody>
      </p:sp>
      <p:sp>
        <p:nvSpPr>
          <p:cNvPr id="4" name="Slide Number Placeholder 3"/>
          <p:cNvSpPr>
            <a:spLocks noGrp="1"/>
          </p:cNvSpPr>
          <p:nvPr>
            <p:ph type="sldNum" sz="quarter" idx="10"/>
          </p:nvPr>
        </p:nvSpPr>
        <p:spPr/>
        <p:txBody>
          <a:bodyPr/>
          <a:lstStyle/>
          <a:p>
            <a:fld id="{237CD5DD-9AE6-48D1-8D4D-F97D5DE74AF3}" type="slidenum">
              <a:rPr lang="en-US" smtClean="0"/>
              <a:t>28</a:t>
            </a:fld>
            <a:endParaRPr lang="en-US" dirty="0"/>
          </a:p>
        </p:txBody>
      </p:sp>
    </p:spTree>
    <p:extLst>
      <p:ext uri="{BB962C8B-B14F-4D97-AF65-F5344CB8AC3E}">
        <p14:creationId xmlns:p14="http://schemas.microsoft.com/office/powerpoint/2010/main" val="259389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32,000 tablets of</a:t>
            </a:r>
            <a:r>
              <a:rPr lang="en-US" baseline="0" dirty="0"/>
              <a:t> recording survived.</a:t>
            </a:r>
          </a:p>
          <a:p>
            <a:r>
              <a:rPr lang="en-US" baseline="0" dirty="0"/>
              <a:t> 800 dealt with Mesopotamian materia medica</a:t>
            </a:r>
          </a:p>
          <a:p>
            <a:endParaRPr lang="en-US" baseline="0" dirty="0"/>
          </a:p>
          <a:p>
            <a:r>
              <a:rPr lang="en-US" b="1" i="0" baseline="0" dirty="0"/>
              <a:t>250 drugs of plant origin, 120 of mineral origin, 30 simple unmixed drugs for making compounds</a:t>
            </a:r>
          </a:p>
          <a:p>
            <a:endParaRPr lang="en-US" dirty="0"/>
          </a:p>
          <a:p>
            <a:r>
              <a:rPr lang="en-US" b="1" dirty="0"/>
              <a:t>Distillation process</a:t>
            </a:r>
            <a:r>
              <a:rPr lang="en-US" b="1" baseline="0" dirty="0"/>
              <a:t> discovered- </a:t>
            </a:r>
            <a:r>
              <a:rPr lang="en-US" baseline="0" dirty="0"/>
              <a:t>to make essence oils (ie. cedar), beer, etc.</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37CD5DD-9AE6-48D1-8D4D-F97D5DE74AF3}" type="slidenum">
              <a:rPr lang="en-US" smtClean="0"/>
              <a:t>29</a:t>
            </a:fld>
            <a:endParaRPr lang="en-US" dirty="0"/>
          </a:p>
        </p:txBody>
      </p:sp>
    </p:spTree>
    <p:extLst>
      <p:ext uri="{BB962C8B-B14F-4D97-AF65-F5344CB8AC3E}">
        <p14:creationId xmlns:p14="http://schemas.microsoft.com/office/powerpoint/2010/main" val="127837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CD5DD-9AE6-48D1-8D4D-F97D5DE74AF3}" type="slidenum">
              <a:rPr lang="en-US" smtClean="0"/>
              <a:t>30</a:t>
            </a:fld>
            <a:endParaRPr lang="en-US" dirty="0"/>
          </a:p>
        </p:txBody>
      </p:sp>
    </p:spTree>
    <p:extLst>
      <p:ext uri="{BB962C8B-B14F-4D97-AF65-F5344CB8AC3E}">
        <p14:creationId xmlns:p14="http://schemas.microsoft.com/office/powerpoint/2010/main" val="4073871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05172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31752">
              <a:defRPr/>
            </a:pPr>
            <a:r>
              <a:rPr lang="en-US" dirty="0"/>
              <a:t>Mesopotamia</a:t>
            </a:r>
            <a:r>
              <a:rPr lang="en-US" baseline="0" dirty="0"/>
              <a:t> – healers first and foremost trained as priests, specialized various areas of healing (mind, body &amp; spirit)</a:t>
            </a:r>
          </a:p>
          <a:p>
            <a:pPr defTabSz="931752">
              <a:defRPr/>
            </a:pPr>
            <a:endParaRPr lang="en-US" baseline="0" dirty="0"/>
          </a:p>
          <a:p>
            <a:pPr defTabSz="931752">
              <a:defRPr/>
            </a:pPr>
            <a:r>
              <a:rPr lang="en-US" baseline="0" dirty="0"/>
              <a:t> Viewed their world as supernatural.</a:t>
            </a:r>
          </a:p>
          <a:p>
            <a:pPr defTabSz="931752">
              <a:defRPr/>
            </a:pPr>
            <a:r>
              <a:rPr lang="en-US" baseline="0" dirty="0"/>
              <a:t>Theory of illness closely resembled pre-historic times.</a:t>
            </a:r>
          </a:p>
          <a:p>
            <a:pPr defTabSz="931752">
              <a:defRPr/>
            </a:pPr>
            <a:endParaRPr lang="en-US" baseline="0" dirty="0"/>
          </a:p>
          <a:p>
            <a:pPr defTabSz="931752">
              <a:defRPr/>
            </a:pPr>
            <a:endParaRPr lang="en-US" baseline="0" dirty="0"/>
          </a:p>
          <a:p>
            <a:pPr defTabSz="931752">
              <a:defRPr/>
            </a:pPr>
            <a:endParaRPr lang="en-US" baseline="0" dirty="0"/>
          </a:p>
          <a:p>
            <a:pPr defTabSz="931752">
              <a:defRPr/>
            </a:pPr>
            <a:r>
              <a:rPr lang="en-US" b="1" baseline="0" dirty="0"/>
              <a:t>Baru </a:t>
            </a:r>
            <a:r>
              <a:rPr lang="en-US" b="0" baseline="0" dirty="0"/>
              <a:t>operated in spiritual realm. Search for omens.</a:t>
            </a:r>
          </a:p>
          <a:p>
            <a:pPr defTabSz="931752">
              <a:defRPr/>
            </a:pPr>
            <a:r>
              <a:rPr lang="en-US" b="1" baseline="0" dirty="0"/>
              <a:t>Ashipu </a:t>
            </a:r>
            <a:r>
              <a:rPr lang="en-US" b="0" baseline="0" dirty="0"/>
              <a:t>– tasked with driving out the evil demons from the patient’s body, home, &amp; village. Used oral rites &amp; medicines. </a:t>
            </a:r>
          </a:p>
          <a:p>
            <a:pPr defTabSz="931752">
              <a:defRPr/>
            </a:pPr>
            <a:r>
              <a:rPr lang="en-US" b="1" baseline="0" dirty="0"/>
              <a:t>Asu</a:t>
            </a:r>
          </a:p>
          <a:p>
            <a:pPr defTabSz="931752">
              <a:defRPr/>
            </a:pPr>
            <a:endParaRPr lang="en-US" b="0" baseline="0" dirty="0"/>
          </a:p>
          <a:p>
            <a:pPr defTabSz="931752">
              <a:defRPr/>
            </a:pPr>
            <a:r>
              <a:rPr lang="en-US" b="0" u="sng" baseline="0" dirty="0"/>
              <a:t>Above, primarily treated royal court &amp; upper class</a:t>
            </a:r>
          </a:p>
          <a:p>
            <a:pPr defTabSz="931752">
              <a:defRPr/>
            </a:pPr>
            <a:endParaRPr lang="en-US" b="0" baseline="0" dirty="0"/>
          </a:p>
          <a:p>
            <a:pPr defTabSz="931752">
              <a:defRPr/>
            </a:pPr>
            <a:endParaRPr lang="en-US" b="0" baseline="0" dirty="0"/>
          </a:p>
          <a:p>
            <a:pPr defTabSz="931752">
              <a:defRPr/>
            </a:pPr>
            <a:r>
              <a:rPr lang="en-US" b="1" baseline="0" dirty="0"/>
              <a:t>Barbers –</a:t>
            </a:r>
            <a:r>
              <a:rPr lang="en-US" b="1" u="sng" baseline="0" dirty="0"/>
              <a:t> </a:t>
            </a:r>
            <a:r>
              <a:rPr lang="en-US" b="0" u="sng" baseline="0" dirty="0"/>
              <a:t>treated lower class </a:t>
            </a:r>
            <a:r>
              <a:rPr lang="en-US" b="0" baseline="0" dirty="0"/>
              <a:t>with rudimentary dentistry &amp; surgery </a:t>
            </a:r>
            <a:endParaRPr lang="en-US" b="1" baseline="0" dirty="0"/>
          </a:p>
          <a:p>
            <a:endParaRPr dirty="0"/>
          </a:p>
        </p:txBody>
      </p:sp>
    </p:spTree>
    <p:extLst>
      <p:ext uri="{BB962C8B-B14F-4D97-AF65-F5344CB8AC3E}">
        <p14:creationId xmlns:p14="http://schemas.microsoft.com/office/powerpoint/2010/main" val="508983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NEVER ON SLIDE:</a:t>
            </a:r>
            <a:endParaRPr lang="en-US" b="1" u="none" dirty="0" smtClean="0"/>
          </a:p>
          <a:p>
            <a:r>
              <a:rPr lang="en-US" b="1" u="none" dirty="0" smtClean="0"/>
              <a:t>Rosetta stone was</a:t>
            </a:r>
            <a:r>
              <a:rPr lang="en-US" b="1" u="none" baseline="0" dirty="0" smtClean="0"/>
              <a:t> found near the Rosetta mouth of the Nile River.</a:t>
            </a:r>
            <a:endParaRPr lang="en-US" b="1" u="sng" dirty="0"/>
          </a:p>
        </p:txBody>
      </p:sp>
      <p:sp>
        <p:nvSpPr>
          <p:cNvPr id="4" name="Slide Number Placeholder 3"/>
          <p:cNvSpPr>
            <a:spLocks noGrp="1"/>
          </p:cNvSpPr>
          <p:nvPr>
            <p:ph type="sldNum" sz="quarter" idx="10"/>
          </p:nvPr>
        </p:nvSpPr>
        <p:spPr/>
        <p:txBody>
          <a:bodyPr/>
          <a:lstStyle/>
          <a:p>
            <a:fld id="{09B78898-8E74-4A03-8CD7-5BB46CDC0456}" type="slidenum">
              <a:rPr lang="en-US" smtClean="0"/>
              <a:t>33</a:t>
            </a:fld>
            <a:endParaRPr lang="en-US" dirty="0"/>
          </a:p>
        </p:txBody>
      </p:sp>
    </p:spTree>
    <p:extLst>
      <p:ext uri="{BB962C8B-B14F-4D97-AF65-F5344CB8AC3E}">
        <p14:creationId xmlns:p14="http://schemas.microsoft.com/office/powerpoint/2010/main" val="3281854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t>
            </a:r>
            <a:r>
              <a:rPr lang="en-US" dirty="0" smtClean="0"/>
              <a:t>Anubis</a:t>
            </a:r>
            <a:r>
              <a:rPr lang="en-US" dirty="0"/>
              <a:t>, trusted apothecary to the gods who prepared prescriptions and was in charge of the storehouse of medicines.”  Pg 21 Zebroski</a:t>
            </a:r>
          </a:p>
          <a:p>
            <a:endParaRPr lang="en-US" dirty="0"/>
          </a:p>
          <a:p>
            <a:r>
              <a:rPr lang="en-US" dirty="0"/>
              <a:t>Mythical goddess Isis – knowledge of herbs. </a:t>
            </a:r>
          </a:p>
          <a:p>
            <a:r>
              <a:rPr lang="en-US" dirty="0"/>
              <a:t>Thoth</a:t>
            </a:r>
            <a:r>
              <a:rPr lang="en-US" baseline="0" dirty="0"/>
              <a:t> = physician who later became a god. He knew which remedies drove out the evil spirits that caused disease</a:t>
            </a:r>
            <a:endParaRPr dirty="0"/>
          </a:p>
        </p:txBody>
      </p:sp>
    </p:spTree>
    <p:extLst>
      <p:ext uri="{BB962C8B-B14F-4D97-AF65-F5344CB8AC3E}">
        <p14:creationId xmlns:p14="http://schemas.microsoft.com/office/powerpoint/2010/main" val="154973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6995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NEVER</a:t>
            </a:r>
            <a:r>
              <a:rPr lang="en-US" b="1" u="sng" baseline="0" dirty="0" smtClean="0"/>
              <a:t> ON SLIDE:</a:t>
            </a:r>
          </a:p>
          <a:p>
            <a:r>
              <a:rPr lang="en-US" b="1" u="none" dirty="0" smtClean="0"/>
              <a:t>The Ebers Papyrus is perhaps the most famous surviving artifact relating to pharmacy. It was written about 1553-1550 BC and was discovered about 1862 in a tomb at Thebes, together with another medical text, the Edwin Smith Papyrus. It is now preserved in the University of Leipzig and is in almost perfect condition. </a:t>
            </a:r>
          </a:p>
          <a:p>
            <a:endParaRPr lang="en-US" b="1" u="none" dirty="0" smtClean="0"/>
          </a:p>
          <a:p>
            <a:r>
              <a:rPr lang="en-US" b="1" u="none" dirty="0" smtClean="0"/>
              <a:t>It is a miscellaneous collection of extracts and jottings collected from at least 40 different sources. It consists of mainly a large collection of over 800 prescriptions and more than 700 drugs mentioned for a number of named ailments; specifying the names of the drugs, the quantities of each, and the method of administration. It also contains sections dealing with diagnosis and symptoms, physiology, as well as spells and incantations.</a:t>
            </a:r>
          </a:p>
          <a:p>
            <a:endParaRPr lang="en-US" b="1" u="none" dirty="0" smtClean="0"/>
          </a:p>
          <a:p>
            <a:r>
              <a:rPr lang="en-US" b="1" u="none" dirty="0" smtClean="0"/>
              <a:t>The text:</a:t>
            </a:r>
          </a:p>
          <a:p>
            <a:r>
              <a:rPr lang="en-US" b="1" u="none" dirty="0" smtClean="0"/>
              <a:t>•	Is 68 feet long and 12 inches wide</a:t>
            </a:r>
          </a:p>
          <a:p>
            <a:r>
              <a:rPr lang="en-US" b="1" u="none" dirty="0" smtClean="0"/>
              <a:t>•	Covers 110 large columns (each averaging 22 lines long and 877 numbered sections of varying length)</a:t>
            </a:r>
          </a:p>
          <a:p>
            <a:r>
              <a:rPr lang="en-US" b="1" u="none" dirty="0" smtClean="0"/>
              <a:t>•	Consists of black and red writing on the papyrus (The beginning of each chapter and paragraph is enriched with red capitals.)</a:t>
            </a:r>
          </a:p>
          <a:p>
            <a:endParaRPr lang="en-US" b="1" u="none" dirty="0" smtClean="0"/>
          </a:p>
          <a:p>
            <a:r>
              <a:rPr lang="en-US" b="1" u="none" dirty="0" smtClean="0"/>
              <a:t>The prescriptions range from simple ones containing one substance to complex remedies of up to 37 ingredients; the average is from 6 to 12 ingredients.</a:t>
            </a:r>
          </a:p>
          <a:p>
            <a:endParaRPr lang="en-US" b="1" u="none" dirty="0"/>
          </a:p>
        </p:txBody>
      </p:sp>
      <p:sp>
        <p:nvSpPr>
          <p:cNvPr id="4" name="Slide Number Placeholder 3"/>
          <p:cNvSpPr>
            <a:spLocks noGrp="1"/>
          </p:cNvSpPr>
          <p:nvPr>
            <p:ph type="sldNum" sz="quarter" idx="10"/>
          </p:nvPr>
        </p:nvSpPr>
        <p:spPr/>
        <p:txBody>
          <a:bodyPr/>
          <a:lstStyle/>
          <a:p>
            <a:fld id="{09B78898-8E74-4A03-8CD7-5BB46CDC0456}" type="slidenum">
              <a:rPr lang="en-US" smtClean="0"/>
              <a:t>35</a:t>
            </a:fld>
            <a:endParaRPr lang="en-US" dirty="0"/>
          </a:p>
        </p:txBody>
      </p:sp>
    </p:spTree>
    <p:extLst>
      <p:ext uri="{BB962C8B-B14F-4D97-AF65-F5344CB8AC3E}">
        <p14:creationId xmlns:p14="http://schemas.microsoft.com/office/powerpoint/2010/main" val="557914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Most significant document from pharmaceutical</a:t>
            </a:r>
            <a:r>
              <a:rPr lang="en-US" b="1" baseline="0" dirty="0"/>
              <a:t> standpoint</a:t>
            </a:r>
            <a:r>
              <a:rPr lang="en-US" baseline="0" dirty="0"/>
              <a:t>. </a:t>
            </a:r>
            <a:endParaRPr dirty="0"/>
          </a:p>
        </p:txBody>
      </p:sp>
    </p:spTree>
    <p:extLst>
      <p:ext uri="{BB962C8B-B14F-4D97-AF65-F5344CB8AC3E}">
        <p14:creationId xmlns:p14="http://schemas.microsoft.com/office/powerpoint/2010/main" val="1116253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Theory of body channels, analogous</a:t>
            </a:r>
            <a:r>
              <a:rPr lang="en-US" baseline="0" dirty="0"/>
              <a:t> to the Nile river &amp; tributaries</a:t>
            </a:r>
          </a:p>
          <a:p>
            <a:r>
              <a:rPr lang="en-US" baseline="0" dirty="0"/>
              <a:t>Egyptians purged themselves by vomiting and taking laxatives on a monthly basis using castor oil, colocynth, and senna to keep bodily waste materials from building up and collecting near the anus, which caused illness. </a:t>
            </a:r>
          </a:p>
          <a:p>
            <a:endParaRPr dirty="0"/>
          </a:p>
        </p:txBody>
      </p:sp>
    </p:spTree>
    <p:extLst>
      <p:ext uri="{BB962C8B-B14F-4D97-AF65-F5344CB8AC3E}">
        <p14:creationId xmlns:p14="http://schemas.microsoft.com/office/powerpoint/2010/main" val="2354521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Knowledge of human anatomy more</a:t>
            </a:r>
            <a:r>
              <a:rPr lang="en-US" baseline="0" dirty="0"/>
              <a:t> for mummification purposes than for medical theory.</a:t>
            </a:r>
          </a:p>
          <a:p>
            <a:endParaRPr dirty="0"/>
          </a:p>
        </p:txBody>
      </p:sp>
    </p:spTree>
    <p:extLst>
      <p:ext uri="{BB962C8B-B14F-4D97-AF65-F5344CB8AC3E}">
        <p14:creationId xmlns:p14="http://schemas.microsoft.com/office/powerpoint/2010/main" val="3210396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CD5DD-9AE6-48D1-8D4D-F97D5DE74AF3}" type="slidenum">
              <a:rPr lang="en-US" smtClean="0"/>
              <a:t>40</a:t>
            </a:fld>
            <a:endParaRPr lang="en-US" dirty="0"/>
          </a:p>
        </p:txBody>
      </p:sp>
    </p:spTree>
    <p:extLst>
      <p:ext uri="{BB962C8B-B14F-4D97-AF65-F5344CB8AC3E}">
        <p14:creationId xmlns:p14="http://schemas.microsoft.com/office/powerpoint/2010/main" val="3868512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45133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Moldy bread…primitive</a:t>
            </a:r>
            <a:r>
              <a:rPr lang="en-US" baseline="0" dirty="0"/>
              <a:t> penicillin?</a:t>
            </a:r>
          </a:p>
          <a:p>
            <a:endParaRPr dirty="0"/>
          </a:p>
        </p:txBody>
      </p:sp>
    </p:spTree>
    <p:extLst>
      <p:ext uri="{BB962C8B-B14F-4D97-AF65-F5344CB8AC3E}">
        <p14:creationId xmlns:p14="http://schemas.microsoft.com/office/powerpoint/2010/main" val="2744453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395536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Measured by volume vs. weight</a:t>
            </a:r>
            <a:endParaRPr dirty="0"/>
          </a:p>
        </p:txBody>
      </p:sp>
    </p:spTree>
    <p:extLst>
      <p:ext uri="{BB962C8B-B14F-4D97-AF65-F5344CB8AC3E}">
        <p14:creationId xmlns:p14="http://schemas.microsoft.com/office/powerpoint/2010/main" val="3381166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Compare to physician, pharmacist, pharmacy</a:t>
            </a:r>
            <a:r>
              <a:rPr lang="en-US" baseline="0" dirty="0"/>
              <a:t> technician hierarchy of today</a:t>
            </a:r>
            <a:endParaRPr dirty="0"/>
          </a:p>
        </p:txBody>
      </p:sp>
    </p:spTree>
    <p:extLst>
      <p:ext uri="{BB962C8B-B14F-4D97-AF65-F5344CB8AC3E}">
        <p14:creationId xmlns:p14="http://schemas.microsoft.com/office/powerpoint/2010/main" val="425655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endParaRPr lang="en-US" b="1" u="none" dirty="0" smtClean="0"/>
          </a:p>
          <a:p>
            <a:r>
              <a:rPr lang="en-US" b="1" u="none" dirty="0" smtClean="0"/>
              <a:t>1.	To learn the past and past practices.</a:t>
            </a:r>
          </a:p>
          <a:p>
            <a:endParaRPr lang="en-US" b="1" u="none" dirty="0" smtClean="0"/>
          </a:p>
          <a:p>
            <a:r>
              <a:rPr lang="en-US" b="1" u="none" dirty="0" smtClean="0"/>
              <a:t>2.	To gain knowledge and avoid the mistakes of the past.</a:t>
            </a:r>
          </a:p>
          <a:p>
            <a:endParaRPr lang="en-US" b="1" u="none" dirty="0" smtClean="0"/>
          </a:p>
          <a:p>
            <a:r>
              <a:rPr lang="en-US" b="1" u="none" dirty="0" smtClean="0"/>
              <a:t>3.	To know where we may be headed, based on where we’ve been.</a:t>
            </a:r>
          </a:p>
          <a:p>
            <a:endParaRPr lang="en-US" b="1" u="none" dirty="0" smtClean="0"/>
          </a:p>
          <a:p>
            <a:r>
              <a:rPr lang="en-US" b="1" u="none" dirty="0" smtClean="0"/>
              <a:t>4.	To discover the “eternal truths” - what worked in the past and may work now - human nature hasn’t changed.</a:t>
            </a:r>
          </a:p>
          <a:p>
            <a:endParaRPr lang="en-US" b="1" u="none" dirty="0"/>
          </a:p>
        </p:txBody>
      </p:sp>
      <p:sp>
        <p:nvSpPr>
          <p:cNvPr id="4" name="Slide Number Placeholder 3"/>
          <p:cNvSpPr>
            <a:spLocks noGrp="1"/>
          </p:cNvSpPr>
          <p:nvPr>
            <p:ph type="sldNum" sz="quarter" idx="10"/>
          </p:nvPr>
        </p:nvSpPr>
        <p:spPr/>
        <p:txBody>
          <a:bodyPr/>
          <a:lstStyle/>
          <a:p>
            <a:fld id="{09B78898-8E74-4A03-8CD7-5BB46CDC0456}" type="slidenum">
              <a:rPr lang="en-US" smtClean="0"/>
              <a:t>5</a:t>
            </a:fld>
            <a:endParaRPr lang="en-US" dirty="0"/>
          </a:p>
        </p:txBody>
      </p:sp>
    </p:spTree>
    <p:extLst>
      <p:ext uri="{BB962C8B-B14F-4D97-AF65-F5344CB8AC3E}">
        <p14:creationId xmlns:p14="http://schemas.microsoft.com/office/powerpoint/2010/main" val="972671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54729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97181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69690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1099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Geography</a:t>
            </a:r>
            <a:r>
              <a:rPr lang="en-US" baseline="0" dirty="0" smtClean="0"/>
              <a:t> = peninsula, rocky hills with chalky soil so had to look outward for  trade of food.</a:t>
            </a:r>
          </a:p>
          <a:p>
            <a:r>
              <a:rPr lang="en-US" baseline="0" dirty="0" smtClean="0"/>
              <a:t>No single river system to connect hundreds of city-states and islands so allowed for independent growth. No strong centralized government or centralized priestly caste, so ancient Greeks free to generate many forms of thought and experiment with them. </a:t>
            </a:r>
          </a:p>
        </p:txBody>
      </p:sp>
    </p:spTree>
    <p:extLst>
      <p:ext uri="{BB962C8B-B14F-4D97-AF65-F5344CB8AC3E}">
        <p14:creationId xmlns:p14="http://schemas.microsoft.com/office/powerpoint/2010/main" val="2513142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Peri-pa-tet-ic</a:t>
            </a:r>
          </a:p>
        </p:txBody>
      </p:sp>
    </p:spTree>
    <p:extLst>
      <p:ext uri="{BB962C8B-B14F-4D97-AF65-F5344CB8AC3E}">
        <p14:creationId xmlns:p14="http://schemas.microsoft.com/office/powerpoint/2010/main" val="1829259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We will talk more</a:t>
            </a:r>
            <a:r>
              <a:rPr lang="en-US" baseline="0" dirty="0" smtClean="0"/>
              <a:t> about Empedocles 4 elements….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(Em-PED-o-cleeze)</a:t>
            </a:r>
          </a:p>
          <a:p>
            <a:endParaRPr lang="en-US" baseline="0" dirty="0" smtClean="0"/>
          </a:p>
          <a:p>
            <a:endParaRPr dirty="0"/>
          </a:p>
        </p:txBody>
      </p:sp>
    </p:spTree>
    <p:extLst>
      <p:ext uri="{BB962C8B-B14F-4D97-AF65-F5344CB8AC3E}">
        <p14:creationId xmlns:p14="http://schemas.microsoft.com/office/powerpoint/2010/main" val="2199630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29631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Apollo-</a:t>
            </a:r>
            <a:r>
              <a:rPr lang="en-US" baseline="0" dirty="0" smtClean="0"/>
              <a:t> also known as Alexikakos (the averter of ills)   Alex-i- KA- kos</a:t>
            </a:r>
          </a:p>
          <a:p>
            <a:r>
              <a:rPr lang="en-US" baseline="0" dirty="0" smtClean="0"/>
              <a:t>God of disease and healing.</a:t>
            </a:r>
          </a:p>
          <a:p>
            <a:r>
              <a:rPr lang="en-US" baseline="0" dirty="0" smtClean="0"/>
              <a:t>Able to inflict illness on mortals by shooting poisoned arrows into them.</a:t>
            </a:r>
          </a:p>
          <a:p>
            <a:endParaRPr dirty="0"/>
          </a:p>
        </p:txBody>
      </p:sp>
    </p:spTree>
    <p:extLst>
      <p:ext uri="{BB962C8B-B14F-4D97-AF65-F5344CB8AC3E}">
        <p14:creationId xmlns:p14="http://schemas.microsoft.com/office/powerpoint/2010/main" val="824974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Asclepius,</a:t>
            </a:r>
            <a:r>
              <a:rPr lang="en-US" b="1" baseline="0" dirty="0" smtClean="0"/>
              <a:t> son of Apollo, God of healing.   </a:t>
            </a:r>
            <a:r>
              <a:rPr lang="en-US" baseline="0" dirty="0" smtClean="0"/>
              <a:t>(As-KLEP-ius)</a:t>
            </a:r>
          </a:p>
          <a:p>
            <a:r>
              <a:rPr lang="en-US" baseline="0" dirty="0" smtClean="0"/>
              <a:t>Became the most significant healer, </a:t>
            </a:r>
            <a:r>
              <a:rPr lang="en-US" u="sng" baseline="0" dirty="0" smtClean="0"/>
              <a:t>eventually eclipsed Apollo as the god of medicine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Carried snake entwined staff called a </a:t>
            </a:r>
            <a:r>
              <a:rPr lang="en-US" b="1" baseline="0" dirty="0" smtClean="0"/>
              <a:t>caduceus</a:t>
            </a:r>
            <a:r>
              <a:rPr lang="en-US" baseline="0" dirty="0" smtClean="0"/>
              <a:t>.</a:t>
            </a:r>
            <a:r>
              <a:rPr lang="en-US" dirty="0" smtClean="0"/>
              <a:t> (Ka-due-see-us)</a:t>
            </a:r>
          </a:p>
          <a:p>
            <a:r>
              <a:rPr lang="en-US" baseline="0" dirty="0" smtClean="0"/>
              <a:t>Taught by Chiron the Centaur who first mastered the art of pharmacy.</a:t>
            </a:r>
          </a:p>
          <a:p>
            <a:endParaRPr lang="en-US" baseline="0" dirty="0" smtClean="0"/>
          </a:p>
          <a:p>
            <a:r>
              <a:rPr lang="en-US" b="1" dirty="0" smtClean="0"/>
              <a:t>Panacea</a:t>
            </a:r>
            <a:r>
              <a:rPr lang="en-US" b="1" baseline="0" dirty="0" smtClean="0"/>
              <a:t> means a cure-all </a:t>
            </a:r>
            <a:r>
              <a:rPr lang="en-US" baseline="0" dirty="0" smtClean="0"/>
              <a:t>or a drug that will cure any disease or a variety of diseases.</a:t>
            </a:r>
            <a:endParaRPr dirty="0"/>
          </a:p>
        </p:txBody>
      </p:sp>
    </p:spTree>
    <p:extLst>
      <p:ext uri="{BB962C8B-B14F-4D97-AF65-F5344CB8AC3E}">
        <p14:creationId xmlns:p14="http://schemas.microsoft.com/office/powerpoint/2010/main" val="230462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era includes</a:t>
            </a:r>
            <a:r>
              <a:rPr lang="en-US" baseline="0" dirty="0" smtClean="0"/>
              <a:t> the Paleolithic Era and Old Stone Age</a:t>
            </a:r>
          </a:p>
          <a:p>
            <a:r>
              <a:rPr lang="en-US" baseline="0" dirty="0" smtClean="0"/>
              <a:t>People had to be nomadic to ensure survival</a:t>
            </a:r>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7</a:t>
            </a:fld>
            <a:endParaRPr lang="en-US" dirty="0"/>
          </a:p>
        </p:txBody>
      </p:sp>
    </p:spTree>
    <p:extLst>
      <p:ext uri="{BB962C8B-B14F-4D97-AF65-F5344CB8AC3E}">
        <p14:creationId xmlns:p14="http://schemas.microsoft.com/office/powerpoint/2010/main" val="67590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directed to bathe, wear a white robe and offer gift of food or live animal to Aesclepius. </a:t>
            </a:r>
            <a:endParaRPr lang="en-US" dirty="0"/>
          </a:p>
        </p:txBody>
      </p:sp>
      <p:sp>
        <p:nvSpPr>
          <p:cNvPr id="4" name="Slide Number Placeholder 3"/>
          <p:cNvSpPr>
            <a:spLocks noGrp="1"/>
          </p:cNvSpPr>
          <p:nvPr>
            <p:ph type="sldNum" sz="quarter" idx="10"/>
          </p:nvPr>
        </p:nvSpPr>
        <p:spPr/>
        <p:txBody>
          <a:bodyPr/>
          <a:lstStyle/>
          <a:p>
            <a:fld id="{C900E262-D025-412B-A341-29A6A1E2370B}" type="slidenum">
              <a:rPr lang="en-US" smtClean="0"/>
              <a:t>56</a:t>
            </a:fld>
            <a:endParaRPr lang="en-US" dirty="0"/>
          </a:p>
        </p:txBody>
      </p:sp>
    </p:spTree>
    <p:extLst>
      <p:ext uri="{BB962C8B-B14F-4D97-AF65-F5344CB8AC3E}">
        <p14:creationId xmlns:p14="http://schemas.microsoft.com/office/powerpoint/2010/main" val="403231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directed to bathe, wear a white robe and offer gift of food or live animal to Aesclepius. </a:t>
            </a:r>
            <a:endParaRPr lang="en-US" dirty="0"/>
          </a:p>
        </p:txBody>
      </p:sp>
      <p:sp>
        <p:nvSpPr>
          <p:cNvPr id="4" name="Slide Number Placeholder 3"/>
          <p:cNvSpPr>
            <a:spLocks noGrp="1"/>
          </p:cNvSpPr>
          <p:nvPr>
            <p:ph type="sldNum" sz="quarter" idx="10"/>
          </p:nvPr>
        </p:nvSpPr>
        <p:spPr/>
        <p:txBody>
          <a:bodyPr/>
          <a:lstStyle/>
          <a:p>
            <a:fld id="{C900E262-D025-412B-A341-29A6A1E2370B}" type="slidenum">
              <a:rPr lang="en-US" smtClean="0"/>
              <a:t>57</a:t>
            </a:fld>
            <a:endParaRPr lang="en-US" dirty="0"/>
          </a:p>
        </p:txBody>
      </p:sp>
    </p:spTree>
    <p:extLst>
      <p:ext uri="{BB962C8B-B14F-4D97-AF65-F5344CB8AC3E}">
        <p14:creationId xmlns:p14="http://schemas.microsoft.com/office/powerpoint/2010/main" val="3300470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Asclepius</a:t>
            </a:r>
            <a:r>
              <a:rPr lang="en-US" baseline="0" dirty="0" smtClean="0"/>
              <a:t> with staff entwined with snake.</a:t>
            </a:r>
            <a:endParaRPr dirty="0"/>
          </a:p>
        </p:txBody>
      </p:sp>
    </p:spTree>
    <p:extLst>
      <p:ext uri="{BB962C8B-B14F-4D97-AF65-F5344CB8AC3E}">
        <p14:creationId xmlns:p14="http://schemas.microsoft.com/office/powerpoint/2010/main" val="3764001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Ka-due-see-us</a:t>
            </a:r>
            <a:endParaRPr dirty="0"/>
          </a:p>
        </p:txBody>
      </p:sp>
    </p:spTree>
    <p:extLst>
      <p:ext uri="{BB962C8B-B14F-4D97-AF65-F5344CB8AC3E}">
        <p14:creationId xmlns:p14="http://schemas.microsoft.com/office/powerpoint/2010/main" val="2789355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Hygeia,</a:t>
            </a:r>
            <a:r>
              <a:rPr lang="en-US" baseline="0" dirty="0" smtClean="0"/>
              <a:t> daughter of Asclepius (son of Apollo)</a:t>
            </a:r>
          </a:p>
          <a:p>
            <a:r>
              <a:rPr lang="en-US" baseline="0" dirty="0" smtClean="0"/>
              <a:t>Regeneration:  snake sheds skin each year, representing healing or renewal.</a:t>
            </a:r>
            <a:endParaRPr dirty="0"/>
          </a:p>
        </p:txBody>
      </p:sp>
    </p:spTree>
    <p:extLst>
      <p:ext uri="{BB962C8B-B14F-4D97-AF65-F5344CB8AC3E}">
        <p14:creationId xmlns:p14="http://schemas.microsoft.com/office/powerpoint/2010/main" val="1686094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Awarded</a:t>
            </a:r>
            <a:r>
              <a:rPr lang="en-US" baseline="0" dirty="0" smtClean="0"/>
              <a:t> annually to outstanding pharmacist in each state in the USA.</a:t>
            </a:r>
            <a:endParaRPr dirty="0"/>
          </a:p>
        </p:txBody>
      </p:sp>
    </p:spTree>
    <p:extLst>
      <p:ext uri="{BB962C8B-B14F-4D97-AF65-F5344CB8AC3E}">
        <p14:creationId xmlns:p14="http://schemas.microsoft.com/office/powerpoint/2010/main" val="45372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Em-PED-o-cleeze</a:t>
            </a:r>
            <a:endParaRPr dirty="0"/>
          </a:p>
        </p:txBody>
      </p:sp>
    </p:spTree>
    <p:extLst>
      <p:ext uri="{BB962C8B-B14F-4D97-AF65-F5344CB8AC3E}">
        <p14:creationId xmlns:p14="http://schemas.microsoft.com/office/powerpoint/2010/main" val="23155999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63271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a:p>
            <a:r>
              <a:rPr lang="en-US" dirty="0" smtClean="0"/>
              <a:t>Humoral </a:t>
            </a:r>
            <a:r>
              <a:rPr lang="en-US" baseline="0" dirty="0" smtClean="0"/>
              <a:t>theory </a:t>
            </a:r>
            <a:r>
              <a:rPr lang="en-US" b="1" baseline="0" dirty="0" smtClean="0"/>
              <a:t>dominated for 1500 years</a:t>
            </a:r>
            <a:r>
              <a:rPr lang="en-US" baseline="0" dirty="0" smtClean="0"/>
              <a:t>, throughout the 19</a:t>
            </a:r>
            <a:r>
              <a:rPr lang="en-US" baseline="30000" dirty="0" smtClean="0"/>
              <a:t>th</a:t>
            </a:r>
            <a:r>
              <a:rPr lang="en-US" baseline="0" dirty="0" smtClean="0"/>
              <a:t> century and remnants lasted well into the 20</a:t>
            </a:r>
            <a:r>
              <a:rPr lang="en-US" baseline="30000" dirty="0" smtClean="0"/>
              <a:t>th</a:t>
            </a:r>
            <a:r>
              <a:rPr lang="en-US" baseline="0" dirty="0" smtClean="0"/>
              <a:t> century.  </a:t>
            </a:r>
            <a:r>
              <a:rPr lang="en-US" u="sng" dirty="0" smtClean="0"/>
              <a:t>It is said that George Washington was bled about 300 times before he died.  </a:t>
            </a:r>
          </a:p>
          <a:p>
            <a:endParaRPr lang="en-US" dirty="0" smtClean="0"/>
          </a:p>
          <a:p>
            <a:r>
              <a:rPr lang="en-US" b="1" dirty="0" smtClean="0"/>
              <a:t>Change came </a:t>
            </a:r>
            <a:r>
              <a:rPr lang="en-US" dirty="0" smtClean="0"/>
              <a:t>with the discovery of germ theory in the 1870’s.</a:t>
            </a:r>
          </a:p>
          <a:p>
            <a:endParaRPr lang="en-US" dirty="0" smtClean="0"/>
          </a:p>
          <a:p>
            <a:endParaRPr dirty="0"/>
          </a:p>
        </p:txBody>
      </p:sp>
    </p:spTree>
    <p:extLst>
      <p:ext uri="{BB962C8B-B14F-4D97-AF65-F5344CB8AC3E}">
        <p14:creationId xmlns:p14="http://schemas.microsoft.com/office/powerpoint/2010/main" val="1044687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Drug</a:t>
            </a:r>
            <a:r>
              <a:rPr lang="en-US" b="1" baseline="0" dirty="0" smtClean="0"/>
              <a:t>s or surgery  were used as a last resort </a:t>
            </a:r>
            <a:r>
              <a:rPr lang="en-US" baseline="0" dirty="0" smtClean="0"/>
              <a:t>when diet, exercise, rest, and behavioral therapy not effective. </a:t>
            </a:r>
          </a:p>
          <a:p>
            <a:endParaRPr lang="en-US" baseline="0" dirty="0" smtClean="0"/>
          </a:p>
          <a:p>
            <a:r>
              <a:rPr lang="en-US" b="1" baseline="0" dirty="0" smtClean="0"/>
              <a:t>Step approach to treatment….how does this compare with practices today?</a:t>
            </a:r>
            <a:endParaRPr b="1" dirty="0"/>
          </a:p>
        </p:txBody>
      </p:sp>
    </p:spTree>
    <p:extLst>
      <p:ext uri="{BB962C8B-B14F-4D97-AF65-F5344CB8AC3E}">
        <p14:creationId xmlns:p14="http://schemas.microsoft.com/office/powerpoint/2010/main" val="78204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Paleopathology: study of disease</a:t>
            </a:r>
            <a:r>
              <a:rPr lang="en-US" baseline="0" dirty="0" smtClean="0"/>
              <a:t> of ancient man using fossilized bone, art, teeth, and later, mummies.</a:t>
            </a:r>
          </a:p>
          <a:p>
            <a:endParaRPr lang="en-US" baseline="0" dirty="0" smtClean="0"/>
          </a:p>
          <a:p>
            <a:r>
              <a:rPr lang="en-US" baseline="0" dirty="0" smtClean="0"/>
              <a:t>Poor nutrition thought to have contributed to various diseases.</a:t>
            </a:r>
          </a:p>
          <a:p>
            <a:endParaRPr lang="en-US" baseline="0" dirty="0" smtClean="0"/>
          </a:p>
          <a:p>
            <a:r>
              <a:rPr lang="en-US" baseline="0" dirty="0" smtClean="0"/>
              <a:t>Soft tissue diseases difficult to study due to decay.</a:t>
            </a:r>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8</a:t>
            </a:fld>
            <a:endParaRPr lang="en-US" dirty="0"/>
          </a:p>
        </p:txBody>
      </p:sp>
    </p:spTree>
    <p:extLst>
      <p:ext uri="{BB962C8B-B14F-4D97-AF65-F5344CB8AC3E}">
        <p14:creationId xmlns:p14="http://schemas.microsoft.com/office/powerpoint/2010/main" val="26803988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t>
            </a:r>
            <a:r>
              <a:rPr lang="en-US" u="sng" dirty="0" smtClean="0"/>
              <a:t>Treatment by opposites became known as allopathic medicine</a:t>
            </a:r>
            <a:r>
              <a:rPr lang="en-US" dirty="0" smtClean="0"/>
              <a:t>,</a:t>
            </a:r>
            <a:r>
              <a:rPr lang="en-US" baseline="0" dirty="0" smtClean="0"/>
              <a:t> which </a:t>
            </a:r>
            <a:r>
              <a:rPr lang="en-US" b="1" baseline="0" dirty="0" smtClean="0"/>
              <a:t>has become the dominant form of medicine practiced in the world today</a:t>
            </a:r>
            <a:r>
              <a:rPr lang="en-US" baseline="0" dirty="0" smtClean="0"/>
              <a:t>. </a:t>
            </a:r>
          </a:p>
          <a:p>
            <a:r>
              <a:rPr lang="en-US" baseline="0" dirty="0" smtClean="0"/>
              <a:t>Example: </a:t>
            </a:r>
          </a:p>
          <a:p>
            <a:endParaRPr lang="en-US" baseline="0" dirty="0" smtClean="0"/>
          </a:p>
          <a:p>
            <a:r>
              <a:rPr lang="en-US" baseline="0" dirty="0" smtClean="0"/>
              <a:t>Thus, ancient Greek pharmacy, and consequently Western pharmacy, were influenced profoundly by humoral theory.” (Zebroski pg 52)</a:t>
            </a:r>
            <a:endParaRPr dirty="0"/>
          </a:p>
        </p:txBody>
      </p:sp>
    </p:spTree>
    <p:extLst>
      <p:ext uri="{BB962C8B-B14F-4D97-AF65-F5344CB8AC3E}">
        <p14:creationId xmlns:p14="http://schemas.microsoft.com/office/powerpoint/2010/main" val="36964066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u="sng" dirty="0" smtClean="0"/>
              <a:t>Palpation</a:t>
            </a:r>
            <a:r>
              <a:rPr lang="en-US" dirty="0" smtClean="0"/>
              <a:t> (examination</a:t>
            </a:r>
            <a:r>
              <a:rPr lang="en-US" baseline="0" dirty="0" smtClean="0"/>
              <a:t> with hands, feeling for organs, masses, or infiltration of a part of the body, feeling the heart or pulse beat or chest </a:t>
            </a:r>
            <a:r>
              <a:rPr lang="en-US" baseline="0" dirty="0" smtClean="0"/>
              <a:t>vibrations</a:t>
            </a:r>
            <a:r>
              <a:rPr lang="en-US" dirty="0" smtClean="0"/>
              <a:t>) </a:t>
            </a:r>
            <a:endParaRPr lang="en-US" dirty="0" smtClean="0"/>
          </a:p>
          <a:p>
            <a:r>
              <a:rPr lang="en-US" u="sng" dirty="0" smtClean="0"/>
              <a:t>Succussion</a:t>
            </a:r>
            <a:r>
              <a:rPr lang="en-US" dirty="0" smtClean="0"/>
              <a:t> = action or process of shaking,</a:t>
            </a:r>
            <a:r>
              <a:rPr lang="en-US" baseline="0" dirty="0" smtClean="0"/>
              <a:t> such as to determine if fluid is present in a cavity, especially in the thorax. </a:t>
            </a:r>
            <a:endParaRPr dirty="0"/>
          </a:p>
        </p:txBody>
      </p:sp>
    </p:spTree>
    <p:extLst>
      <p:ext uri="{BB962C8B-B14F-4D97-AF65-F5344CB8AC3E}">
        <p14:creationId xmlns:p14="http://schemas.microsoft.com/office/powerpoint/2010/main" val="14360775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347728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04566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540886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 reflection of the high ethical code of ancient Greek medical schools.  </a:t>
            </a:r>
          </a:p>
          <a:p>
            <a:r>
              <a:rPr lang="en-US" dirty="0" smtClean="0"/>
              <a:t>“I swear by Apollo,</a:t>
            </a:r>
            <a:r>
              <a:rPr lang="en-US" baseline="0" dirty="0" smtClean="0"/>
              <a:t> Aescleius….etc….to….”</a:t>
            </a:r>
          </a:p>
          <a:p>
            <a:endParaRPr lang="en-US" baseline="0" dirty="0" smtClean="0"/>
          </a:p>
          <a:p>
            <a:endParaRPr dirty="0"/>
          </a:p>
        </p:txBody>
      </p:sp>
    </p:spTree>
    <p:extLst>
      <p:ext uri="{BB962C8B-B14F-4D97-AF65-F5344CB8AC3E}">
        <p14:creationId xmlns:p14="http://schemas.microsoft.com/office/powerpoint/2010/main" val="12397660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468705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89737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171679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Rationalists </a:t>
            </a:r>
            <a:r>
              <a:rPr lang="en-US" sz="1200" kern="1200" dirty="0" smtClean="0">
                <a:solidFill>
                  <a:schemeClr val="tx1"/>
                </a:solidFill>
                <a:effectLst/>
                <a:latin typeface="+mn-lt"/>
                <a:ea typeface="+mn-ea"/>
                <a:cs typeface="+mn-cs"/>
              </a:rPr>
              <a:t>believed in the use of reason in formulating and adopting a theory concerning the structure and/or function of the body, and the nature of health and disease.  They believed that every medical phenomenon, every disease, has a cause, or causes, and that, while many of these causes are evident, many others may be hidden from direct observation.  They also believed that these rationally derived theories of bodily structure and function, and the nature of health and disease, based on observation and logical deduction, should then be applied to the treatment of disease, and finding appropriate and effective remedies for them.  </a:t>
            </a:r>
            <a:r>
              <a:rPr lang="en-US" sz="1200" u="sng" kern="1200" dirty="0" smtClean="0">
                <a:solidFill>
                  <a:schemeClr val="tx1"/>
                </a:solidFill>
                <a:effectLst/>
                <a:latin typeface="+mn-lt"/>
                <a:ea typeface="+mn-ea"/>
                <a:cs typeface="+mn-cs"/>
              </a:rPr>
              <a:t>The Roman physician Celsus was a chief proponent of this school.  </a:t>
            </a:r>
          </a:p>
          <a:p>
            <a:endParaRPr u="sng" dirty="0"/>
          </a:p>
        </p:txBody>
      </p:sp>
    </p:spTree>
    <p:extLst>
      <p:ext uri="{BB962C8B-B14F-4D97-AF65-F5344CB8AC3E}">
        <p14:creationId xmlns:p14="http://schemas.microsoft.com/office/powerpoint/2010/main" val="133079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a:t>
            </a:r>
            <a:r>
              <a:rPr lang="en-US" b="1" dirty="0" smtClean="0"/>
              <a:t>animals</a:t>
            </a:r>
            <a:r>
              <a:rPr lang="en-US" dirty="0" smtClean="0"/>
              <a:t> eating that helped them</a:t>
            </a:r>
            <a:r>
              <a:rPr lang="en-US" baseline="0" dirty="0" smtClean="0"/>
              <a:t> to heal?  What did not work? </a:t>
            </a:r>
          </a:p>
          <a:p>
            <a:r>
              <a:rPr lang="en-US" b="1" baseline="0" dirty="0" smtClean="0"/>
              <a:t>Animals</a:t>
            </a:r>
            <a:r>
              <a:rPr lang="en-US" baseline="0" dirty="0" smtClean="0"/>
              <a:t> immobilized fractured limb.  Physical therapy, massaging, applying heat or cold for pain.</a:t>
            </a:r>
          </a:p>
          <a:p>
            <a:endParaRPr lang="en-US" baseline="0" dirty="0" smtClean="0"/>
          </a:p>
          <a:p>
            <a:r>
              <a:rPr lang="en-US" baseline="0" dirty="0" smtClean="0"/>
              <a:t>Those with special talents for healing emerged-</a:t>
            </a:r>
          </a:p>
          <a:p>
            <a:r>
              <a:rPr lang="en-US" baseline="0" dirty="0" smtClean="0"/>
              <a:t>Shaman, witch doctors, medicine men</a:t>
            </a:r>
          </a:p>
          <a:p>
            <a:r>
              <a:rPr lang="en-US" baseline="0" dirty="0" smtClean="0"/>
              <a:t>Shaman derived from Siberian language meaning “one who knows”</a:t>
            </a:r>
          </a:p>
          <a:p>
            <a:r>
              <a:rPr lang="en-US" baseline="0" dirty="0" smtClean="0"/>
              <a:t>Role of learned &amp; trusted healer evolved over time into modern physician, pharmacist, nurse &amp; other health care professionals.</a:t>
            </a:r>
          </a:p>
          <a:p>
            <a:endParaRPr lang="en-US" baseline="0" dirty="0" smtClean="0"/>
          </a:p>
          <a:p>
            <a:r>
              <a:rPr lang="en-US" baseline="0" dirty="0" smtClean="0"/>
              <a:t>Shamans developed </a:t>
            </a:r>
          </a:p>
          <a:p>
            <a:r>
              <a:rPr lang="en-US" baseline="0" dirty="0" smtClean="0"/>
              <a:t>Over time, individuals in a tribe emerged who had special talents for healing others…shamans, witch doctors, medicine men</a:t>
            </a:r>
          </a:p>
          <a:p>
            <a:endParaRPr lang="en-US" baseline="0" dirty="0" smtClean="0"/>
          </a:p>
          <a:p>
            <a:r>
              <a:rPr lang="en-US" baseline="0" dirty="0" smtClean="0"/>
              <a:t>People explained the world around them in supernatural or religious terms.  This extended through to the Renaissance Era with cultures and civilizations explaining illness in sacred or religious language.  Not until well into the Early Modern Era that pharmacy and medicine are framed in secular or scientific language </a:t>
            </a:r>
          </a:p>
          <a:p>
            <a:endParaRPr lang="en-US" dirty="0" smtClean="0"/>
          </a:p>
          <a:p>
            <a:r>
              <a:rPr lang="en-US" dirty="0" smtClean="0"/>
              <a:t>Leaves,</a:t>
            </a:r>
            <a:r>
              <a:rPr lang="en-US" baseline="0" dirty="0" smtClean="0"/>
              <a:t> mud &amp; clay for </a:t>
            </a:r>
            <a:r>
              <a:rPr lang="en-US" b="1" baseline="0" dirty="0" smtClean="0"/>
              <a:t>bee sting</a:t>
            </a:r>
            <a:r>
              <a:rPr lang="en-US" baseline="0" dirty="0" smtClean="0"/>
              <a:t>: -&gt; cool and grainy brings relief from pain and potential to remove source of pain…the stinger.</a:t>
            </a:r>
          </a:p>
          <a:p>
            <a:endParaRPr lang="en-US" baseline="0" dirty="0" smtClean="0"/>
          </a:p>
          <a:p>
            <a:r>
              <a:rPr lang="en-US" b="1" baseline="0" dirty="0" smtClean="0"/>
              <a:t>Minor bleeding </a:t>
            </a:r>
            <a:r>
              <a:rPr lang="en-US" baseline="0" dirty="0" smtClean="0"/>
              <a:t>stopped by applying leaves (astringent), clay or mud (pressure)</a:t>
            </a:r>
          </a:p>
          <a:p>
            <a:endParaRPr lang="en-US" baseline="0" dirty="0" smtClean="0"/>
          </a:p>
          <a:p>
            <a:r>
              <a:rPr lang="en-US" b="1" i="1" dirty="0" smtClean="0"/>
              <a:t>Leaves, mud and clay….more for comparison….</a:t>
            </a:r>
          </a:p>
          <a:p>
            <a:r>
              <a:rPr lang="en-US" b="1" dirty="0" smtClean="0"/>
              <a:t>Origin of Nystatin:</a:t>
            </a:r>
            <a:endParaRPr lang="en-US" dirty="0" smtClean="0"/>
          </a:p>
          <a:p>
            <a:r>
              <a:rPr lang="en-US" dirty="0" smtClean="0"/>
              <a:t>Like many other antifungals and antibiotics, nystatin is of bacterial origin. It was isolated from </a:t>
            </a:r>
            <a:r>
              <a:rPr lang="en-US" i="1" dirty="0" smtClean="0"/>
              <a:t>Streptomyces noursei</a:t>
            </a:r>
            <a:r>
              <a:rPr lang="en-US" dirty="0" smtClean="0"/>
              <a:t> in 1950 by Elizabeth Lee Hazen and Rachel Fuller Brown, who were doing research for the Division of Laboratories and Research of the New York State Department of Health. Hazen found a promising </a:t>
            </a:r>
            <a:r>
              <a:rPr lang="en-US" u="sng" dirty="0" smtClean="0"/>
              <a:t>micro-organism in the soil of a friend's dairy farm</a:t>
            </a:r>
            <a:r>
              <a:rPr lang="en-US" dirty="0" smtClean="0"/>
              <a:t>. She named it </a:t>
            </a:r>
            <a:r>
              <a:rPr lang="en-US" i="1" dirty="0" smtClean="0"/>
              <a:t>Streptomyces noursei</a:t>
            </a:r>
            <a:r>
              <a:rPr lang="en-US" dirty="0" smtClean="0"/>
              <a:t>, after William Nourse, the farm's owner. Hazen and Brown named nystatin after the New York State Health Department Laboratory (now known as the Wadsworth Center) in 1954.</a:t>
            </a:r>
          </a:p>
          <a:p>
            <a:endParaRPr lang="en-US" baseline="0" dirty="0" smtClean="0"/>
          </a:p>
          <a:p>
            <a:r>
              <a:rPr lang="en-US" b="1" baseline="0" dirty="0" smtClean="0"/>
              <a:t>Origin of lincomycin</a:t>
            </a:r>
          </a:p>
          <a:p>
            <a:r>
              <a:rPr lang="en-US" dirty="0" smtClean="0"/>
              <a:t>The first lincosamide to be discovered was lincomycin, isolated from </a:t>
            </a:r>
            <a:r>
              <a:rPr lang="en-US" i="1" dirty="0" smtClean="0">
                <a:hlinkClick r:id="rId3" tooltip="Streptomyces lincolnensis"/>
              </a:rPr>
              <a:t>Streptomyces lincolnensis</a:t>
            </a:r>
            <a:r>
              <a:rPr lang="en-US" dirty="0" smtClean="0"/>
              <a:t> in a </a:t>
            </a:r>
            <a:r>
              <a:rPr lang="en-US" u="sng" dirty="0" smtClean="0"/>
              <a:t>soil sample </a:t>
            </a:r>
            <a:r>
              <a:rPr lang="en-US" dirty="0" smtClean="0"/>
              <a:t>from Lincoln, Nebraska (hence the bacterial name).</a:t>
            </a:r>
            <a:endParaRPr lang="en-US" b="1" baseline="0" dirty="0" smtClean="0"/>
          </a:p>
          <a:p>
            <a:endParaRPr lang="en-US" baseline="0" dirty="0" smtClean="0"/>
          </a:p>
          <a:p>
            <a:r>
              <a:rPr lang="en-US" b="1" baseline="0" dirty="0" smtClean="0"/>
              <a:t>Origin of Aureomycin</a:t>
            </a:r>
          </a:p>
          <a:p>
            <a:r>
              <a:rPr lang="en-US" dirty="0" smtClean="0"/>
              <a:t>Aureomycin, the first of the tetracyclines, was discovered in 1948 by </a:t>
            </a:r>
            <a:r>
              <a:rPr lang="en-US" b="1" u="sng" dirty="0" smtClean="0"/>
              <a:t>American botanist Benjamin Minge Duggar (1872-1956). </a:t>
            </a:r>
            <a:r>
              <a:rPr lang="en-US" dirty="0" smtClean="0"/>
              <a:t>Duggar was 76 years old at the time of his discovery. He had graduated from the Mississippi Agricultural and Mechanical College (Mississippi State College) and studied at Alabama's Polytechnic Institute and Harvard University. Duggar later became a professor of botany at the University of Missouri, Washington University, and the Missouri Botanical Garden. He did pioneering research on the tobacco mosaic virus and </a:t>
            </a:r>
            <a:r>
              <a:rPr lang="en-US" b="1" u="sng" dirty="0" smtClean="0"/>
              <a:t>became widely known for his work with molds and fungi (a group of organisms, such as mushrooms, that lack chlorophyll, roots, stems, or leaves, and reproduce by spores). </a:t>
            </a:r>
          </a:p>
          <a:p>
            <a:r>
              <a:rPr lang="en-US" dirty="0" smtClean="0"/>
              <a:t>Later, as a consultant to the Lederle Division of the American Cyanamid Company, Duggar turned to research on new antibacterial drugs. Although penicillin and </a:t>
            </a:r>
            <a:r>
              <a:rPr lang="en-US" b="1" dirty="0" smtClean="0">
                <a:hlinkClick r:id="rId4"/>
              </a:rPr>
              <a:t>streptomycin </a:t>
            </a:r>
            <a:r>
              <a:rPr lang="en-US" dirty="0" smtClean="0"/>
              <a:t>were being widely used to treat bacterial infections, a number of diseases and strains of bacteria were resistant to the treatments. </a:t>
            </a:r>
            <a:r>
              <a:rPr lang="en-US" b="1" u="sng" dirty="0" smtClean="0"/>
              <a:t>Duggar focused his research on groups of molds found in soil</a:t>
            </a:r>
            <a:r>
              <a:rPr lang="en-US" dirty="0" smtClean="0"/>
              <a:t>. He tested more than 3,500 strains of molds before he had a success. In 1945 he tested a sample taken from soil at the University of Missouri campus. </a:t>
            </a:r>
            <a:r>
              <a:rPr lang="en-US" u="sng" dirty="0" smtClean="0"/>
              <a:t>A golden-hued (colored) substance produced by the mold exhibited antibiotic properties. After extensive testing, he found it to be active against bacilli, staphylococci, and streptococci (all forms of bacteria). Duggar named the substance aureomycin, from the Latin word "aureus," meaning gold, and the Greek word "mykes," meaning fungus. </a:t>
            </a:r>
          </a:p>
          <a:p>
            <a:endParaRPr lang="en-US" dirty="0" smtClean="0"/>
          </a:p>
          <a:p>
            <a:r>
              <a:rPr lang="en-US" dirty="0" smtClean="0"/>
              <a:t>Continued testing revealed that </a:t>
            </a:r>
            <a:r>
              <a:rPr lang="en-US" b="1" u="sng" dirty="0" smtClean="0"/>
              <a:t>aureomycin was effective against 90 percent of bacteria-caused infections</a:t>
            </a:r>
            <a:r>
              <a:rPr lang="en-US" dirty="0" smtClean="0"/>
              <a:t>. In human trials, the medication was found to be effective against a wide range of infections with minimal side effects. Unlike penicillin and streptomycin, which had to be injected, aureomycin could be taken orally (by mouth). </a:t>
            </a:r>
            <a:r>
              <a:rPr lang="en-US" u="sng" dirty="0" smtClean="0"/>
              <a:t>Aureomycin was also effective in treating diseases that did not respond to other antibiotics, such as trachoma, parrot fever, typhus, </a:t>
            </a:r>
            <a:r>
              <a:rPr lang="en-US" u="sng" dirty="0" smtClean="0"/>
              <a:t>chlamydia, </a:t>
            </a:r>
            <a:r>
              <a:rPr lang="en-US" u="sng" dirty="0" smtClean="0"/>
              <a:t>and mycoplasmas. It was also active against Rocky Mountain spotted fever, an infection which had spread throughout the United States. Caused by a microorganism called rickettsia and transmitted by a tick, the disease was fatal in one out of every five patients. </a:t>
            </a:r>
            <a:r>
              <a:rPr lang="en-US" dirty="0" smtClean="0"/>
              <a:t>For a time, aureomycin was added to livestock feed to prevent diseases in animals. This practice has been largely discontinued, however, because it breeds bacteria which are immune to the drugs.</a:t>
            </a:r>
            <a:endParaRPr lang="en-US" u="sng" dirty="0" smtClean="0"/>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9</a:t>
            </a:fld>
            <a:endParaRPr lang="en-US" dirty="0"/>
          </a:p>
        </p:txBody>
      </p:sp>
    </p:spTree>
    <p:extLst>
      <p:ext uri="{BB962C8B-B14F-4D97-AF65-F5344CB8AC3E}">
        <p14:creationId xmlns:p14="http://schemas.microsoft.com/office/powerpoint/2010/main" val="30695062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Empiric sect founded by Heraclides – rejected anatomy</a:t>
            </a:r>
            <a:r>
              <a:rPr lang="en-US" baseline="0" dirty="0" smtClean="0"/>
              <a:t> and physiology as basis of medicine, argued that curing disease is all that mattered.</a:t>
            </a:r>
          </a:p>
          <a:p>
            <a:r>
              <a:rPr lang="en-US" u="sng" baseline="0" dirty="0" smtClean="0"/>
              <a:t>Believed successful medical practice consisted of: </a:t>
            </a:r>
            <a:r>
              <a:rPr lang="en-US" u="none" baseline="0" dirty="0" smtClean="0"/>
              <a:t>observation, history &amp; analogy. </a:t>
            </a:r>
          </a:p>
          <a:p>
            <a:endParaRPr lang="en-US" u="none" baseline="0" dirty="0" smtClean="0"/>
          </a:p>
          <a:p>
            <a:r>
              <a:rPr lang="en-US" b="1" u="none" baseline="0" dirty="0" smtClean="0"/>
              <a:t>Believed clinical observation &amp; experience vs. theory.</a:t>
            </a:r>
          </a:p>
          <a:p>
            <a:endParaRPr lang="en-US" b="1" u="none" baseline="0" dirty="0" smtClean="0"/>
          </a:p>
          <a:p>
            <a:r>
              <a:rPr lang="en-US" b="0" u="sng" baseline="0" dirty="0" smtClean="0"/>
              <a:t>Ultimately Empiricists won out over Rationalists: </a:t>
            </a:r>
            <a:r>
              <a:rPr lang="en-US" b="1" u="sng" baseline="0" dirty="0" smtClean="0"/>
              <a:t>Implications</a:t>
            </a:r>
            <a:r>
              <a:rPr lang="en-US" b="0" u="none" baseline="0" dirty="0" smtClean="0"/>
              <a:t>: (Zebroski)</a:t>
            </a:r>
          </a:p>
          <a:p>
            <a:pPr marL="171450" indent="-171450">
              <a:buFont typeface="Wingdings" panose="05000000000000000000" pitchFamily="2" charset="2"/>
              <a:buChar char="§"/>
            </a:pPr>
            <a:r>
              <a:rPr lang="en-US" b="0" u="none" baseline="0" dirty="0" smtClean="0"/>
              <a:t>Mechanical system of restoring bodily humors</a:t>
            </a:r>
          </a:p>
          <a:p>
            <a:pPr marL="171450" indent="-171450">
              <a:buFont typeface="Wingdings" panose="05000000000000000000" pitchFamily="2" charset="2"/>
              <a:buChar char="§"/>
            </a:pPr>
            <a:r>
              <a:rPr lang="en-US" b="0" u="none" baseline="0" dirty="0" smtClean="0"/>
              <a:t>Usually through administration of </a:t>
            </a:r>
            <a:r>
              <a:rPr lang="en-US" b="0" u="sng" baseline="0" dirty="0" smtClean="0"/>
              <a:t>poly-pharmaceuticals</a:t>
            </a:r>
            <a:r>
              <a:rPr lang="en-US" b="0" u="none" baseline="0" dirty="0" smtClean="0"/>
              <a:t> -&gt; (profound ramifications on future course of Western pharmacy with emphasis on searching for </a:t>
            </a:r>
            <a:r>
              <a:rPr lang="en-US" b="0" u="none" baseline="0" dirty="0" smtClean="0"/>
              <a:t>poly-pharmaceutical </a:t>
            </a:r>
            <a:r>
              <a:rPr lang="en-US" b="0" u="none" baseline="0" dirty="0" smtClean="0"/>
              <a:t>panaceas”) </a:t>
            </a:r>
          </a:p>
          <a:p>
            <a:pPr marL="171450" indent="-171450">
              <a:buFont typeface="Wingdings" panose="05000000000000000000" pitchFamily="2" charset="2"/>
              <a:buChar char="§"/>
            </a:pPr>
            <a:r>
              <a:rPr lang="en-US" b="0" u="none" baseline="0" dirty="0" smtClean="0"/>
              <a:t>Central tenant of Western medicine until displaced by the germ theory</a:t>
            </a:r>
          </a:p>
          <a:p>
            <a:pPr marL="171450" indent="-171450">
              <a:buFont typeface="Wingdings" panose="05000000000000000000" pitchFamily="2" charset="2"/>
              <a:buChar char="§"/>
            </a:pPr>
            <a:endParaRPr b="0" u="sng" dirty="0"/>
          </a:p>
        </p:txBody>
      </p:sp>
    </p:spTree>
    <p:extLst>
      <p:ext uri="{BB962C8B-B14F-4D97-AF65-F5344CB8AC3E}">
        <p14:creationId xmlns:p14="http://schemas.microsoft.com/office/powerpoint/2010/main" val="2286142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90790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16323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(Theo-FRAS-</a:t>
            </a:r>
            <a:r>
              <a:rPr lang="en-US" sz="1200" kern="1200" baseline="0" dirty="0" smtClean="0">
                <a:solidFill>
                  <a:schemeClr val="tx1"/>
                </a:solidFill>
                <a:effectLst/>
                <a:latin typeface="+mn-lt"/>
                <a:ea typeface="+mn-ea"/>
                <a:cs typeface="+mn-cs"/>
              </a:rPr>
              <a:t> tuss)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Hold off…see upcoming slide….</a:t>
            </a:r>
          </a:p>
          <a:p>
            <a:r>
              <a:rPr lang="en-US" sz="1200" kern="1200" dirty="0" smtClean="0">
                <a:solidFill>
                  <a:srgbClr val="FFC000"/>
                </a:solidFill>
                <a:effectLst/>
                <a:latin typeface="+mn-lt"/>
                <a:ea typeface="+mn-ea"/>
                <a:cs typeface="+mn-cs"/>
              </a:rPr>
              <a:t>Pharmacognosy is the study of plant drugs. It is concerned with the identification of the plant, part of the plant in which the active ingredient(s) (alkaloids, glycosides, etc) is found, locality where it grows the pharmacological action of the plant and its active constituents.</a:t>
            </a:r>
          </a:p>
          <a:p>
            <a:endParaRPr dirty="0"/>
          </a:p>
        </p:txBody>
      </p:sp>
    </p:spTree>
    <p:extLst>
      <p:ext uri="{BB962C8B-B14F-4D97-AF65-F5344CB8AC3E}">
        <p14:creationId xmlns:p14="http://schemas.microsoft.com/office/powerpoint/2010/main" val="12431045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(Theo-FRAS-</a:t>
            </a:r>
            <a:r>
              <a:rPr lang="en-US" sz="1200" kern="1200" baseline="0" dirty="0" smtClean="0">
                <a:solidFill>
                  <a:schemeClr val="tx1"/>
                </a:solidFill>
                <a:effectLst/>
                <a:latin typeface="+mn-lt"/>
                <a:ea typeface="+mn-ea"/>
                <a:cs typeface="+mn-cs"/>
              </a:rPr>
              <a:t> tuss)</a:t>
            </a:r>
            <a:endParaRPr lang="en-US" sz="1200" kern="1200" dirty="0" smtClean="0">
              <a:solidFill>
                <a:schemeClr val="tx1"/>
              </a:solidFill>
              <a:effectLst/>
              <a:latin typeface="+mn-lt"/>
              <a:ea typeface="+mn-ea"/>
              <a:cs typeface="+mn-cs"/>
            </a:endParaRPr>
          </a:p>
          <a:p>
            <a:r>
              <a:rPr lang="en-US" dirty="0" smtClean="0"/>
              <a:t>Identified</a:t>
            </a:r>
            <a:r>
              <a:rPr lang="en-US" baseline="0" dirty="0" smtClean="0"/>
              <a:t> over 500 species of plants and explained their medicinal properties. </a:t>
            </a:r>
            <a:endParaRPr dirty="0"/>
          </a:p>
        </p:txBody>
      </p:sp>
    </p:spTree>
    <p:extLst>
      <p:ext uri="{BB962C8B-B14F-4D97-AF65-F5344CB8AC3E}">
        <p14:creationId xmlns:p14="http://schemas.microsoft.com/office/powerpoint/2010/main" val="27634506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9879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Dee-os-CORE-o-des </a:t>
            </a:r>
            <a:endParaRPr lang="en-US" b="0" dirty="0" smtClean="0"/>
          </a:p>
          <a:p>
            <a:endParaRPr lang="en-US" b="0" dirty="0" smtClean="0"/>
          </a:p>
          <a:p>
            <a:r>
              <a:rPr lang="en-US" b="0" dirty="0" smtClean="0"/>
              <a:t>(Rye-ZOT-o-mist)</a:t>
            </a:r>
          </a:p>
          <a:p>
            <a:endParaRPr lang="en-US" b="1" dirty="0" smtClean="0"/>
          </a:p>
          <a:p>
            <a:r>
              <a:rPr lang="en-US" b="1" dirty="0" smtClean="0"/>
              <a:t>Rhizotomists</a:t>
            </a:r>
            <a:r>
              <a:rPr lang="en-US" b="1" baseline="0" dirty="0" smtClean="0"/>
              <a:t> were a group of pharmaco-botanists, experts on medicinal plants.</a:t>
            </a:r>
          </a:p>
          <a:p>
            <a:endParaRPr lang="en-US" b="1" baseline="0" dirty="0" smtClean="0"/>
          </a:p>
          <a:p>
            <a:r>
              <a:rPr lang="en-US" b="0" baseline="0" dirty="0" smtClean="0"/>
              <a:t>Their writings have not survived antiquity, but it is thought that most of the information about medicinal plants came from them and were distributed to the practicing physician of the time. </a:t>
            </a:r>
            <a:endParaRPr b="0" dirty="0"/>
          </a:p>
        </p:txBody>
      </p:sp>
    </p:spTree>
    <p:extLst>
      <p:ext uri="{BB962C8B-B14F-4D97-AF65-F5344CB8AC3E}">
        <p14:creationId xmlns:p14="http://schemas.microsoft.com/office/powerpoint/2010/main" val="1327454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Two plants well known in antiquity, containing alkaloid still used today – </a:t>
            </a:r>
            <a:r>
              <a:rPr lang="en-US" u="sng" dirty="0" smtClean="0"/>
              <a:t>atropine</a:t>
            </a:r>
            <a:r>
              <a:rPr lang="en-US" u="sng" baseline="0" dirty="0" smtClean="0"/>
              <a:t> (potent anticholinergic</a:t>
            </a:r>
            <a:r>
              <a:rPr lang="en-US" baseline="0" dirty="0" smtClean="0"/>
              <a:t>)</a:t>
            </a:r>
            <a:endParaRPr lang="en-US" dirty="0" smtClean="0"/>
          </a:p>
          <a:p>
            <a:r>
              <a:rPr lang="en-US" dirty="0" smtClean="0"/>
              <a:t>Both are members of the plant family  </a:t>
            </a:r>
            <a:r>
              <a:rPr lang="en-US" i="1" dirty="0" smtClean="0"/>
              <a:t>Solanaceae</a:t>
            </a:r>
            <a:r>
              <a:rPr lang="en-US" dirty="0" smtClean="0"/>
              <a:t>, which includes capsicum,</a:t>
            </a:r>
            <a:r>
              <a:rPr lang="en-US" baseline="0" dirty="0" smtClean="0"/>
              <a:t> eggplant, tomatoes, potatoes, tobacco &amp; jimsonweed.</a:t>
            </a:r>
          </a:p>
          <a:p>
            <a:endParaRPr lang="en-US" dirty="0" smtClean="0"/>
          </a:p>
          <a:p>
            <a:r>
              <a:rPr lang="en-US" u="sng" dirty="0" smtClean="0"/>
              <a:t>Used for both treatments</a:t>
            </a:r>
            <a:r>
              <a:rPr lang="en-US" u="sng" baseline="0" dirty="0" smtClean="0"/>
              <a:t> &amp; poisoning</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ancient Greeks were well aware of these poisonous qualities, and named the plant known in English as Belladonna, </a:t>
            </a:r>
            <a:r>
              <a:rPr lang="en-US" sz="1200" i="1" kern="1200" dirty="0" smtClean="0">
                <a:solidFill>
                  <a:schemeClr val="tx1"/>
                </a:solidFill>
                <a:effectLst/>
                <a:latin typeface="+mn-lt"/>
                <a:ea typeface="+mn-ea"/>
                <a:cs typeface="+mn-cs"/>
              </a:rPr>
              <a:t>Atropa</a:t>
            </a:r>
            <a:r>
              <a:rPr lang="en-US" sz="1200" kern="1200" dirty="0" smtClean="0">
                <a:solidFill>
                  <a:schemeClr val="tx1"/>
                </a:solidFill>
                <a:effectLst/>
                <a:latin typeface="+mn-lt"/>
                <a:ea typeface="+mn-ea"/>
                <a:cs typeface="+mn-cs"/>
              </a:rPr>
              <a:t>, after one of the 3 Greek fates that would determine how a person was to die. </a:t>
            </a:r>
            <a:r>
              <a:rPr lang="en-US" sz="1200" i="1" kern="1200" dirty="0" smtClean="0">
                <a:solidFill>
                  <a:schemeClr val="tx1"/>
                </a:solidFill>
                <a:effectLst/>
                <a:latin typeface="+mn-lt"/>
                <a:ea typeface="+mn-ea"/>
                <a:cs typeface="+mn-cs"/>
              </a:rPr>
              <a:t>Atropa </a:t>
            </a:r>
            <a:r>
              <a:rPr lang="en-US" sz="1200" kern="1200" dirty="0" smtClean="0">
                <a:solidFill>
                  <a:schemeClr val="tx1"/>
                </a:solidFill>
                <a:effectLst/>
                <a:latin typeface="+mn-lt"/>
                <a:ea typeface="+mn-ea"/>
                <a:cs typeface="+mn-cs"/>
              </a:rPr>
              <a:t>was used as a hallucinogen, cult worshipers of the Greek God Dionysius would add it to wine as part of their rituals (the cult promised eternal life and virility).  It is said that Cleopatra used the juice of the mandrake to dilate her eyes and make her appear more attractive. Theophrastus (Theo-FRAS-</a:t>
            </a:r>
            <a:r>
              <a:rPr lang="en-US" sz="1200" kern="1200" baseline="0" dirty="0" smtClean="0">
                <a:solidFill>
                  <a:schemeClr val="tx1"/>
                </a:solidFill>
                <a:effectLst/>
                <a:latin typeface="+mn-lt"/>
                <a:ea typeface="+mn-ea"/>
                <a:cs typeface="+mn-cs"/>
              </a:rPr>
              <a:t> tuss) </a:t>
            </a:r>
            <a:r>
              <a:rPr lang="en-US" sz="1200" kern="1200" dirty="0" smtClean="0">
                <a:solidFill>
                  <a:schemeClr val="tx1"/>
                </a:solidFill>
                <a:effectLst/>
                <a:latin typeface="+mn-lt"/>
                <a:ea typeface="+mn-ea"/>
                <a:cs typeface="+mn-cs"/>
              </a:rPr>
              <a:t>records uses of mandrake for gout, sleep, wounds and as an aphrodisiac. The Romans used the wine of mandrake as an anesthetic, to be given prior to surgery or cauterization, a practice that lasted hundreds of years.</a:t>
            </a:r>
          </a:p>
          <a:p>
            <a:endParaRPr dirty="0"/>
          </a:p>
        </p:txBody>
      </p:sp>
    </p:spTree>
    <p:extLst>
      <p:ext uri="{BB962C8B-B14F-4D97-AF65-F5344CB8AC3E}">
        <p14:creationId xmlns:p14="http://schemas.microsoft.com/office/powerpoint/2010/main" val="2601631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Atropine and other alkaloids in these plants are still used in a number of pharmaceuticals such as Isopto Atropine, Atropine Injection (on the WHO core list of essential medicines), as an antidote for organophosphate poisoning, stomach cramps, mydriasis and motion sickness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classic line describing atropines’ anti-cholinergic effects: “hot as a hare, blind as a bat, dry as a bone, red as a beet, and mad as a hatter".</a:t>
            </a:r>
          </a:p>
          <a:p>
            <a:endParaRPr dirty="0"/>
          </a:p>
        </p:txBody>
      </p:sp>
    </p:spTree>
    <p:extLst>
      <p:ext uri="{BB962C8B-B14F-4D97-AF65-F5344CB8AC3E}">
        <p14:creationId xmlns:p14="http://schemas.microsoft.com/office/powerpoint/2010/main" val="22794832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Mith RI date eze</a:t>
            </a:r>
          </a:p>
          <a:p>
            <a:r>
              <a:rPr lang="en-US" dirty="0" smtClean="0"/>
              <a:t>Mith RI dates = antidote </a:t>
            </a:r>
          </a:p>
          <a:p>
            <a:endParaRPr dirty="0"/>
          </a:p>
        </p:txBody>
      </p:sp>
    </p:spTree>
    <p:extLst>
      <p:ext uri="{BB962C8B-B14F-4D97-AF65-F5344CB8AC3E}">
        <p14:creationId xmlns:p14="http://schemas.microsoft.com/office/powerpoint/2010/main" val="360866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Trading was with excess crops, weaved clothing, etc.</a:t>
            </a:r>
          </a:p>
          <a:p>
            <a:endParaRPr lang="en-US" baseline="0" dirty="0" smtClean="0"/>
          </a:p>
          <a:p>
            <a:r>
              <a:rPr lang="en-US" b="1" baseline="0" dirty="0" smtClean="0">
                <a:solidFill>
                  <a:srgbClr val="FFC000"/>
                </a:solidFill>
              </a:rPr>
              <a:t>Pair &amp; share activity…or 4 corners….</a:t>
            </a:r>
          </a:p>
          <a:p>
            <a:pPr algn="l"/>
            <a:endParaRPr lang="en-US" u="none" baseline="0" dirty="0" smtClean="0"/>
          </a:p>
          <a:p>
            <a:pPr algn="l"/>
            <a:r>
              <a:rPr lang="en-US" u="sng" baseline="0" dirty="0" smtClean="0"/>
              <a:t>Negative consequences</a:t>
            </a:r>
            <a:r>
              <a:rPr lang="en-US" baseline="0" dirty="0" smtClean="0"/>
              <a:t>: </a:t>
            </a:r>
          </a:p>
          <a:p>
            <a:r>
              <a:rPr lang="en-US" b="1" baseline="0" dirty="0" smtClean="0"/>
              <a:t>Higher density populations</a:t>
            </a:r>
            <a:r>
              <a:rPr lang="en-US" baseline="0" dirty="0" smtClean="0"/>
              <a:t>: -&gt; </a:t>
            </a:r>
            <a:r>
              <a:rPr lang="en-US" u="sng" baseline="0" dirty="0" smtClean="0"/>
              <a:t>incr. spread of infection</a:t>
            </a:r>
            <a:r>
              <a:rPr lang="en-US" baseline="0" dirty="0" smtClean="0"/>
              <a:t>; political hierarchy, division of labor, competition for fixed territorial resources </a:t>
            </a:r>
          </a:p>
          <a:p>
            <a:endParaRPr lang="en-US" baseline="0" dirty="0" smtClean="0"/>
          </a:p>
          <a:p>
            <a:r>
              <a:rPr lang="en-US" b="1" baseline="0" dirty="0" smtClean="0"/>
              <a:t>High density human &amp; animal populations:  </a:t>
            </a:r>
          </a:p>
          <a:p>
            <a:r>
              <a:rPr lang="en-US" b="0" baseline="0" dirty="0" smtClean="0"/>
              <a:t>Higher levels of animal fecal waste in water supplies,  harbored diseases: (polio, typhoid, viral hepatitis, whooping cough, diphtheria.</a:t>
            </a:r>
          </a:p>
          <a:p>
            <a:endParaRPr lang="en-US" b="1" baseline="0" dirty="0" smtClean="0"/>
          </a:p>
          <a:p>
            <a:r>
              <a:rPr lang="en-US" b="1" baseline="0" dirty="0" smtClean="0"/>
              <a:t>Cross-species transmission of infectious disease </a:t>
            </a:r>
            <a:endParaRPr lang="en-US" b="0" baseline="0" dirty="0" smtClean="0"/>
          </a:p>
          <a:p>
            <a:endParaRPr lang="en-US" b="0" baseline="0" dirty="0" smtClean="0"/>
          </a:p>
          <a:p>
            <a:r>
              <a:rPr lang="en-US" b="1" baseline="0" dirty="0" smtClean="0"/>
              <a:t>Relationship to animals</a:t>
            </a:r>
            <a:endParaRPr lang="en-US" baseline="0" dirty="0" smtClean="0"/>
          </a:p>
          <a:p>
            <a:r>
              <a:rPr lang="en-US" u="sng" baseline="0" dirty="0" smtClean="0"/>
              <a:t>Small pox &amp; mad cow disease </a:t>
            </a:r>
            <a:r>
              <a:rPr lang="en-US" baseline="0" dirty="0" smtClean="0"/>
              <a:t>(Humans association w/cattle)</a:t>
            </a:r>
          </a:p>
          <a:p>
            <a:r>
              <a:rPr lang="en-US" baseline="0" dirty="0" smtClean="0"/>
              <a:t>Humans brought TB to cattle. </a:t>
            </a:r>
          </a:p>
          <a:p>
            <a:r>
              <a:rPr lang="en-US" dirty="0" smtClean="0"/>
              <a:t>Pigs &amp; fowl: threatened</a:t>
            </a:r>
            <a:r>
              <a:rPr lang="en-US" baseline="0" dirty="0" smtClean="0"/>
              <a:t> humans </a:t>
            </a:r>
            <a:r>
              <a:rPr lang="en-US" dirty="0" smtClean="0"/>
              <a:t>with </a:t>
            </a:r>
            <a:r>
              <a:rPr lang="en-US" u="sng" dirty="0" smtClean="0"/>
              <a:t>influenzas</a:t>
            </a:r>
            <a:r>
              <a:rPr lang="en-US" dirty="0" smtClean="0"/>
              <a:t> of various types &amp; degrees</a:t>
            </a:r>
          </a:p>
          <a:p>
            <a:r>
              <a:rPr lang="en-US" dirty="0" smtClean="0"/>
              <a:t>Dogs: brought</a:t>
            </a:r>
            <a:r>
              <a:rPr lang="en-US" baseline="0" dirty="0" smtClean="0"/>
              <a:t> us </a:t>
            </a:r>
            <a:r>
              <a:rPr lang="en-US" u="sng" baseline="0" dirty="0" smtClean="0"/>
              <a:t>measles</a:t>
            </a:r>
            <a:r>
              <a:rPr lang="en-US" baseline="0" dirty="0" smtClean="0"/>
              <a:t>.</a:t>
            </a:r>
          </a:p>
          <a:p>
            <a:r>
              <a:rPr lang="en-US" baseline="0" dirty="0" smtClean="0"/>
              <a:t>Dogs, cat, chickens, mice, rats, &amp; reptiles: brought us </a:t>
            </a:r>
            <a:r>
              <a:rPr lang="en-US" u="sng" baseline="0" dirty="0" smtClean="0"/>
              <a:t>salmonella</a:t>
            </a:r>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10</a:t>
            </a:fld>
            <a:endParaRPr lang="en-US" dirty="0"/>
          </a:p>
        </p:txBody>
      </p:sp>
    </p:spTree>
    <p:extLst>
      <p:ext uri="{BB962C8B-B14F-4D97-AF65-F5344CB8AC3E}">
        <p14:creationId xmlns:p14="http://schemas.microsoft.com/office/powerpoint/2010/main" val="13310598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Mith RI date eze</a:t>
            </a:r>
          </a:p>
          <a:p>
            <a:r>
              <a:rPr lang="en-US" dirty="0" smtClean="0"/>
              <a:t>Mith RI dates = antidote </a:t>
            </a:r>
          </a:p>
          <a:p>
            <a:endParaRPr lang="en-US" dirty="0" smtClean="0"/>
          </a:p>
          <a:p>
            <a:r>
              <a:rPr lang="en-US" dirty="0" smtClean="0"/>
              <a:t>Used </a:t>
            </a:r>
            <a:r>
              <a:rPr lang="en-US" u="sng" dirty="0" smtClean="0"/>
              <a:t>poly-pharmaceuticals</a:t>
            </a:r>
            <a:r>
              <a:rPr lang="en-US" dirty="0" smtClean="0"/>
              <a:t> in antidote</a:t>
            </a:r>
            <a:r>
              <a:rPr lang="en-US" baseline="0" dirty="0" smtClean="0"/>
              <a:t>.  If one did not help, another would.</a:t>
            </a:r>
          </a:p>
          <a:p>
            <a:endParaRPr lang="en-US" baseline="0" dirty="0" smtClean="0"/>
          </a:p>
          <a:p>
            <a:r>
              <a:rPr lang="en-US" baseline="0" dirty="0" smtClean="0"/>
              <a:t>Before the king’s palace was overrun by the Roman General Pompey, he asked to be poisoned…but none of them worked. </a:t>
            </a:r>
          </a:p>
          <a:p>
            <a:r>
              <a:rPr lang="en-US" baseline="0" dirty="0" smtClean="0"/>
              <a:t>General Pompey captured the recipe for mithridatium. </a:t>
            </a:r>
          </a:p>
          <a:p>
            <a:endParaRPr lang="en-US" baseline="0" dirty="0" smtClean="0"/>
          </a:p>
          <a:p>
            <a:r>
              <a:rPr lang="en-US" b="1" baseline="0" dirty="0" smtClean="0"/>
              <a:t>Mithridatium used over the next millennium, became known as panacea for ailments.</a:t>
            </a:r>
            <a:r>
              <a:rPr lang="en-US" baseline="0" dirty="0" smtClean="0"/>
              <a:t>  Produced up to 1752 CE when expunged from the pharmacopeia of the Royal College of Physicians of Edinburgh.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dirty="0"/>
          </a:p>
        </p:txBody>
      </p:sp>
    </p:spTree>
    <p:extLst>
      <p:ext uri="{BB962C8B-B14F-4D97-AF65-F5344CB8AC3E}">
        <p14:creationId xmlns:p14="http://schemas.microsoft.com/office/powerpoint/2010/main" val="31156709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1947649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Terra</a:t>
            </a:r>
            <a:r>
              <a:rPr lang="en-US" baseline="0" dirty="0" smtClean="0"/>
              <a:t> Sigillata (Sacred Sealed Earth) &amp; Hiera Pica (Holy Bitter) = 2 other great remedies used by ancient Greco-Roman physicians. </a:t>
            </a:r>
          </a:p>
          <a:p>
            <a:r>
              <a:rPr lang="en-US" baseline="0" dirty="0" smtClean="0"/>
              <a:t>Survived for 2000 years. </a:t>
            </a:r>
          </a:p>
          <a:p>
            <a:endParaRPr lang="en-US" baseline="0" dirty="0" smtClean="0"/>
          </a:p>
          <a:p>
            <a:r>
              <a:rPr lang="en-US" baseline="0" dirty="0" smtClean="0"/>
              <a:t>Once harvested from the hillside, clay is washed, dried, rolled to proper thickness, cut into lozenges, and then impressed with an official seal by a </a:t>
            </a:r>
          </a:p>
          <a:p>
            <a:r>
              <a:rPr lang="en-US" baseline="0" dirty="0" smtClean="0"/>
              <a:t>priestess.  </a:t>
            </a:r>
          </a:p>
          <a:p>
            <a:r>
              <a:rPr lang="en-US" b="1" baseline="0" dirty="0" smtClean="0"/>
              <a:t>Trademark on this: </a:t>
            </a:r>
            <a:r>
              <a:rPr lang="en-US" b="0" u="sng" baseline="0" dirty="0" smtClean="0"/>
              <a:t>first trademarked drug that was sold commercially.  Mark ensured patients were buying an authentic product from an established producer.</a:t>
            </a:r>
          </a:p>
          <a:p>
            <a:r>
              <a:rPr lang="en-US" b="0" u="sng" baseline="0" dirty="0" smtClean="0"/>
              <a:t>Today, how does a trademark affect a consumer’s view of a product?  Is brand name product better? </a:t>
            </a:r>
            <a:endParaRPr b="1" dirty="0"/>
          </a:p>
        </p:txBody>
      </p:sp>
    </p:spTree>
    <p:extLst>
      <p:ext uri="{BB962C8B-B14F-4D97-AF65-F5344CB8AC3E}">
        <p14:creationId xmlns:p14="http://schemas.microsoft.com/office/powerpoint/2010/main" val="1582418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fontAlgn="base"/>
            <a:r>
              <a:rPr lang="en-US" sz="1200" b="0" i="0" kern="1200" dirty="0" smtClean="0">
                <a:solidFill>
                  <a:schemeClr val="tx1"/>
                </a:solidFill>
                <a:effectLst/>
                <a:latin typeface="+mn-lt"/>
                <a:ea typeface="+mn-ea"/>
                <a:cs typeface="+mn-cs"/>
              </a:rPr>
              <a:t>n </a:t>
            </a:r>
            <a:r>
              <a:rPr lang="en-US" sz="1200" b="1" i="0" kern="1200" dirty="0" smtClean="0">
                <a:solidFill>
                  <a:schemeClr val="tx1"/>
                </a:solidFill>
                <a:effectLst/>
                <a:latin typeface="+mn-lt"/>
                <a:ea typeface="+mn-ea"/>
                <a:cs typeface="+mn-cs"/>
              </a:rPr>
              <a:t>Hiera-picra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hī′e-ra-pik′ra </a:t>
            </a:r>
            <a:r>
              <a:rPr lang="en-US" sz="1200" b="0" i="0" kern="1200" dirty="0" smtClean="0">
                <a:solidFill>
                  <a:schemeClr val="tx1"/>
                </a:solidFill>
                <a:effectLst/>
                <a:latin typeface="+mn-lt"/>
                <a:ea typeface="+mn-ea"/>
                <a:cs typeface="+mn-cs"/>
              </a:rPr>
              <a:t> a purgative drug from aloes and canella bark</a:t>
            </a:r>
          </a:p>
          <a:p>
            <a:pPr fontAlgn="base"/>
            <a:r>
              <a:rPr lang="en-US" sz="1200" b="1" i="0" kern="1200" dirty="0" smtClean="0">
                <a:solidFill>
                  <a:schemeClr val="tx1"/>
                </a:solidFill>
                <a:effectLst/>
                <a:latin typeface="+mn-lt"/>
                <a:ea typeface="+mn-ea"/>
                <a:cs typeface="+mn-cs"/>
              </a:rPr>
              <a:t>Hiera-picra</a:t>
            </a:r>
            <a:r>
              <a:rPr lang="en-US" sz="1200" b="0" i="0" kern="1200" dirty="0" smtClean="0">
                <a:solidFill>
                  <a:schemeClr val="tx1"/>
                </a:solidFill>
                <a:effectLst/>
                <a:latin typeface="+mn-lt"/>
                <a:ea typeface="+mn-ea"/>
                <a:cs typeface="+mn-cs"/>
              </a:rPr>
              <a:t> Also </a:t>
            </a:r>
            <a:r>
              <a:rPr lang="en-US" sz="1200" b="0" i="1" kern="1200" dirty="0" smtClean="0">
                <a:solidFill>
                  <a:schemeClr val="tx1"/>
                </a:solidFill>
                <a:effectLst/>
                <a:latin typeface="+mn-lt"/>
                <a:ea typeface="+mn-ea"/>
                <a:cs typeface="+mn-cs"/>
              </a:rPr>
              <a:t>Hickery-pickery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Higry-pigry</a:t>
            </a:r>
            <a:endParaRPr lang="en-US" sz="1200" b="0" i="0" kern="1200" dirty="0" smtClean="0">
              <a:solidFill>
                <a:schemeClr val="tx1"/>
              </a:solidFill>
              <a:effectLst/>
              <a:latin typeface="+mn-lt"/>
              <a:ea typeface="+mn-ea"/>
              <a:cs typeface="+mn-cs"/>
            </a:endParaRPr>
          </a:p>
          <a:p>
            <a:endParaRPr lang="en-US" u="sng" dirty="0" smtClean="0"/>
          </a:p>
          <a:p>
            <a:r>
              <a:rPr lang="en-US" u="sng" dirty="0" smtClean="0"/>
              <a:t>Used</a:t>
            </a:r>
            <a:r>
              <a:rPr lang="en-US" u="sng" baseline="0" dirty="0" smtClean="0"/>
              <a:t> as purgative</a:t>
            </a:r>
            <a:r>
              <a:rPr lang="en-US" baseline="0" dirty="0" smtClean="0"/>
              <a:t>. </a:t>
            </a:r>
          </a:p>
          <a:p>
            <a:endParaRPr lang="en-US" baseline="0" dirty="0" smtClean="0"/>
          </a:p>
          <a:p>
            <a:r>
              <a:rPr lang="en-US" dirty="0" smtClean="0"/>
              <a:t>Overpowering taste so mixed with honey to make palatable.</a:t>
            </a:r>
          </a:p>
          <a:p>
            <a:r>
              <a:rPr lang="en-US" dirty="0" smtClean="0"/>
              <a:t>Included</a:t>
            </a:r>
            <a:r>
              <a:rPr lang="en-US" baseline="0" dirty="0" smtClean="0"/>
              <a:t> in the USP until 1870.</a:t>
            </a:r>
            <a:endParaRPr dirty="0"/>
          </a:p>
        </p:txBody>
      </p:sp>
    </p:spTree>
    <p:extLst>
      <p:ext uri="{BB962C8B-B14F-4D97-AF65-F5344CB8AC3E}">
        <p14:creationId xmlns:p14="http://schemas.microsoft.com/office/powerpoint/2010/main" val="2448417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Terms sometimes used interchangeably,</a:t>
            </a:r>
            <a:r>
              <a:rPr lang="en-US" baseline="0" dirty="0" smtClean="0"/>
              <a:t> causing confusion for the apothecary. </a:t>
            </a:r>
            <a:endParaRPr lang="en-US" dirty="0"/>
          </a:p>
        </p:txBody>
      </p:sp>
      <p:sp>
        <p:nvSpPr>
          <p:cNvPr id="4" name="Slide Number Placeholder 3"/>
          <p:cNvSpPr>
            <a:spLocks noGrp="1"/>
          </p:cNvSpPr>
          <p:nvPr>
            <p:ph type="sldNum" sz="quarter" idx="10"/>
          </p:nvPr>
        </p:nvSpPr>
        <p:spPr/>
        <p:txBody>
          <a:bodyPr/>
          <a:lstStyle/>
          <a:p>
            <a:fld id="{C900E262-D025-412B-A341-29A6A1E2370B}" type="slidenum">
              <a:rPr lang="en-US" smtClean="0"/>
              <a:t>90</a:t>
            </a:fld>
            <a:endParaRPr lang="en-US" dirty="0"/>
          </a:p>
        </p:txBody>
      </p:sp>
    </p:spTree>
    <p:extLst>
      <p:ext uri="{BB962C8B-B14F-4D97-AF65-F5344CB8AC3E}">
        <p14:creationId xmlns:p14="http://schemas.microsoft.com/office/powerpoint/2010/main" val="30592855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416875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u="sng" dirty="0" smtClean="0"/>
              <a:t>Romans excelled in the art of warfare,</a:t>
            </a:r>
            <a:r>
              <a:rPr lang="en-US" u="sng" baseline="0" dirty="0" smtClean="0"/>
              <a:t> architecture, public health, and hygiene</a:t>
            </a:r>
            <a:r>
              <a:rPr lang="en-US" baseline="0" dirty="0" smtClean="0"/>
              <a:t>.</a:t>
            </a:r>
          </a:p>
          <a:p>
            <a:r>
              <a:rPr lang="en-US" baseline="0" dirty="0" smtClean="0"/>
              <a:t> </a:t>
            </a:r>
          </a:p>
          <a:p>
            <a:r>
              <a:rPr lang="en-US" baseline="0" dirty="0" smtClean="0"/>
              <a:t>Water purification and sewage systems highly efficient (aqueducts) and most important at maintaining public health. </a:t>
            </a:r>
          </a:p>
          <a:p>
            <a:endParaRPr dirty="0"/>
          </a:p>
        </p:txBody>
      </p:sp>
    </p:spTree>
    <p:extLst>
      <p:ext uri="{BB962C8B-B14F-4D97-AF65-F5344CB8AC3E}">
        <p14:creationId xmlns:p14="http://schemas.microsoft.com/office/powerpoint/2010/main" val="1485942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Romans felt they could live without physicians. Taking care of the sick was considered</a:t>
            </a:r>
            <a:r>
              <a:rPr lang="en-US" baseline="0" dirty="0" smtClean="0"/>
              <a:t> uncultured and looked upon as a menial task.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They did not trust physicians</a:t>
            </a:r>
            <a:r>
              <a:rPr lang="en-US" baseline="0" dirty="0" smtClean="0"/>
              <a:t>. </a:t>
            </a:r>
            <a:r>
              <a:rPr lang="en-US" u="sng" baseline="0" dirty="0" smtClean="0"/>
              <a:t>Eventually this attitude changed and Greek physicians were offered citizenship in Rome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Romans</a:t>
            </a:r>
            <a:r>
              <a:rPr lang="en-US" baseline="0" dirty="0" smtClean="0"/>
              <a:t> inherited Greek culture and medicine but felt that the practice of medicine was for uncultured men.  They hired slaves to do the healing. </a:t>
            </a:r>
            <a:endParaRPr lang="en-US" dirty="0" smtClean="0"/>
          </a:p>
          <a:p>
            <a:endParaRPr lang="en-US" baseline="0" dirty="0" smtClean="0"/>
          </a:p>
          <a:p>
            <a:endParaRPr dirty="0"/>
          </a:p>
        </p:txBody>
      </p:sp>
    </p:spTree>
    <p:extLst>
      <p:ext uri="{BB962C8B-B14F-4D97-AF65-F5344CB8AC3E}">
        <p14:creationId xmlns:p14="http://schemas.microsoft.com/office/powerpoint/2010/main" val="2439636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49051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Around 117 AD the Romans had conquered most of Europe, the Middle East and the northern part of Africa (including</a:t>
            </a:r>
            <a:r>
              <a:rPr lang="en-US" baseline="0" dirty="0" smtClean="0"/>
              <a:t> Egypt).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Greek physicians arrived in Rome the Romans relied on gods to stop epidemics including religious processions. Romans had a god for every symptom or disease.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Combat Wounds. Romans mastered the tools and techniques of surgery since they had a large army. But for other medical problems they depended on Greek physicians. They began an elaborate system of training physicians.</a:t>
            </a:r>
          </a:p>
          <a:p>
            <a:endParaRPr dirty="0"/>
          </a:p>
        </p:txBody>
      </p:sp>
    </p:spTree>
    <p:extLst>
      <p:ext uri="{BB962C8B-B14F-4D97-AF65-F5344CB8AC3E}">
        <p14:creationId xmlns:p14="http://schemas.microsoft.com/office/powerpoint/2010/main" val="312621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gods /</a:t>
            </a:r>
            <a:r>
              <a:rPr lang="en-US" baseline="0" dirty="0" smtClean="0"/>
              <a:t> idols created to explain what was not understood</a:t>
            </a:r>
          </a:p>
          <a:p>
            <a:endParaRPr lang="en-US" baseline="0" dirty="0" smtClean="0"/>
          </a:p>
          <a:p>
            <a:r>
              <a:rPr lang="en-US" b="1" dirty="0" smtClean="0"/>
              <a:t>materia medica (mat. med.)</a:t>
            </a:r>
          </a:p>
          <a:p>
            <a:r>
              <a:rPr lang="en-US" b="1" dirty="0" smtClean="0"/>
              <a:t>1</a:t>
            </a:r>
            <a:r>
              <a:rPr lang="en-US" dirty="0" smtClean="0"/>
              <a:t> the study of the origins, preparation, uses, and effects of drugs and other substances used in medicine. </a:t>
            </a:r>
          </a:p>
          <a:p>
            <a:r>
              <a:rPr lang="en-US" b="1" dirty="0" smtClean="0"/>
              <a:t>2</a:t>
            </a:r>
            <a:r>
              <a:rPr lang="en-US" dirty="0" smtClean="0"/>
              <a:t> a substance or a drug used in medical treatment. </a:t>
            </a:r>
          </a:p>
          <a:p>
            <a:r>
              <a:rPr lang="en-US" dirty="0" smtClean="0"/>
              <a:t>Mosby's Medical Dictionary, 9th edition. © 2009, Elsevier.</a:t>
            </a:r>
          </a:p>
          <a:p>
            <a:endParaRPr lang="en-US" dirty="0" smtClean="0"/>
          </a:p>
          <a:p>
            <a:r>
              <a:rPr lang="en-US" dirty="0" smtClean="0"/>
              <a:t>=</a:t>
            </a:r>
            <a:r>
              <a:rPr lang="en-US" baseline="0" dirty="0" smtClean="0"/>
              <a:t> pharmacology</a:t>
            </a:r>
          </a:p>
          <a:p>
            <a:endParaRPr lang="en-US" baseline="0" dirty="0" smtClean="0"/>
          </a:p>
          <a:p>
            <a:r>
              <a:rPr lang="en-US" baseline="0" dirty="0" smtClean="0"/>
              <a:t>Cast out evil by chanting, sucking poison out of wound, draining</a:t>
            </a:r>
          </a:p>
          <a:p>
            <a:endParaRPr lang="en-US" baseline="0" dirty="0" smtClean="0"/>
          </a:p>
          <a:p>
            <a:pPr marL="355600" marR="5080" indent="-342900">
              <a:lnSpc>
                <a:spcPct val="100000"/>
              </a:lnSpc>
              <a:spcBef>
                <a:spcPts val="670"/>
              </a:spcBef>
              <a:buFont typeface="Arial"/>
              <a:buChar char="•"/>
              <a:tabLst>
                <a:tab pos="355600" algn="l"/>
              </a:tabLst>
            </a:pPr>
            <a:r>
              <a:rPr lang="en-US" sz="1200" spc="-25" dirty="0" smtClean="0">
                <a:latin typeface="Calibri" panose="020F0502020204030204" pitchFamily="34" charset="0"/>
                <a:cs typeface="Arial"/>
              </a:rPr>
              <a:t>Plants as drugs </a:t>
            </a:r>
            <a:r>
              <a:rPr lang="en-US" sz="1200" spc="-25" dirty="0" smtClean="0">
                <a:latin typeface="Calibri" panose="020F0502020204030204" pitchFamily="34" charset="0"/>
                <a:cs typeface="Arial"/>
              </a:rPr>
              <a:t>(i.e.. </a:t>
            </a:r>
            <a:r>
              <a:rPr lang="en-US" sz="1200" spc="-25" dirty="0" smtClean="0">
                <a:latin typeface="Calibri" panose="020F0502020204030204" pitchFamily="34" charset="0"/>
                <a:cs typeface="Arial"/>
              </a:rPr>
              <a:t>herbs:  topical, smell, swallow)</a:t>
            </a:r>
          </a:p>
          <a:p>
            <a:pPr marL="355600" marR="5080" indent="-342900">
              <a:lnSpc>
                <a:spcPct val="100000"/>
              </a:lnSpc>
              <a:spcBef>
                <a:spcPts val="670"/>
              </a:spcBef>
              <a:buFont typeface="Arial"/>
              <a:buChar char="•"/>
              <a:tabLst>
                <a:tab pos="355600" algn="l"/>
              </a:tabLst>
            </a:pPr>
            <a:r>
              <a:rPr lang="en-US" sz="1200" spc="-25" dirty="0" smtClean="0">
                <a:latin typeface="Calibri" panose="020F0502020204030204" pitchFamily="34" charset="0"/>
                <a:cs typeface="Arial"/>
              </a:rPr>
              <a:t>S</a:t>
            </a:r>
            <a:r>
              <a:rPr lang="en-US" sz="1200" spc="-10" dirty="0" smtClean="0">
                <a:latin typeface="Calibri" panose="020F0502020204030204" pitchFamily="34" charset="0"/>
                <a:cs typeface="Arial"/>
              </a:rPr>
              <a:t>urgery</a:t>
            </a:r>
            <a:r>
              <a:rPr lang="en-US" sz="1200" dirty="0" smtClean="0">
                <a:latin typeface="Calibri" panose="020F0502020204030204" pitchFamily="34" charset="0"/>
                <a:cs typeface="Arial"/>
              </a:rPr>
              <a:t> </a:t>
            </a:r>
            <a:r>
              <a:rPr lang="en-US" sz="1200" spc="-15" dirty="0" smtClean="0">
                <a:latin typeface="Calibri" panose="020F0502020204030204" pitchFamily="34" charset="0"/>
                <a:cs typeface="Arial"/>
              </a:rPr>
              <a:t>to</a:t>
            </a:r>
            <a:r>
              <a:rPr lang="en-US" sz="1200" spc="-5" dirty="0" smtClean="0">
                <a:latin typeface="Calibri" panose="020F0502020204030204" pitchFamily="34" charset="0"/>
                <a:cs typeface="Arial"/>
              </a:rPr>
              <a:t> </a:t>
            </a:r>
            <a:r>
              <a:rPr lang="en-US" sz="1200" spc="-10" dirty="0" smtClean="0">
                <a:latin typeface="Calibri" panose="020F0502020204030204" pitchFamily="34" charset="0"/>
                <a:cs typeface="Arial"/>
              </a:rPr>
              <a:t>re</a:t>
            </a:r>
            <a:r>
              <a:rPr lang="en-US" sz="1200" spc="-30" dirty="0" smtClean="0">
                <a:latin typeface="Calibri" panose="020F0502020204030204" pitchFamily="34" charset="0"/>
                <a:cs typeface="Arial"/>
              </a:rPr>
              <a:t>m</a:t>
            </a:r>
            <a:r>
              <a:rPr lang="en-US" sz="1200" spc="-10" dirty="0" smtClean="0">
                <a:latin typeface="Calibri" panose="020F0502020204030204" pitchFamily="34" charset="0"/>
                <a:cs typeface="Arial"/>
              </a:rPr>
              <a:t>ove arro</a:t>
            </a:r>
            <a:r>
              <a:rPr lang="en-US" sz="1200" spc="-30" dirty="0" smtClean="0">
                <a:latin typeface="Calibri" panose="020F0502020204030204" pitchFamily="34" charset="0"/>
                <a:cs typeface="Arial"/>
              </a:rPr>
              <a:t>w</a:t>
            </a:r>
            <a:r>
              <a:rPr lang="en-US" sz="1200" spc="-15" dirty="0" smtClean="0">
                <a:latin typeface="Calibri" panose="020F0502020204030204" pitchFamily="34" charset="0"/>
                <a:cs typeface="Arial"/>
              </a:rPr>
              <a:t>s</a:t>
            </a:r>
          </a:p>
          <a:p>
            <a:pPr marL="355600" marR="5080" indent="-342900">
              <a:lnSpc>
                <a:spcPct val="100000"/>
              </a:lnSpc>
              <a:spcBef>
                <a:spcPts val="670"/>
              </a:spcBef>
              <a:buFont typeface="Arial"/>
              <a:buChar char="•"/>
              <a:tabLst>
                <a:tab pos="355600" algn="l"/>
              </a:tabLst>
            </a:pPr>
            <a:r>
              <a:rPr lang="en-US" sz="1200" spc="-15" dirty="0" smtClean="0">
                <a:latin typeface="Calibri" panose="020F0502020204030204" pitchFamily="34" charset="0"/>
                <a:cs typeface="Arial"/>
              </a:rPr>
              <a:t>Minor bleeding stopped by applying leaves (astringent); clay or mud (pressure)</a:t>
            </a:r>
          </a:p>
          <a:p>
            <a:pPr marL="355600" marR="5080" indent="-342900">
              <a:lnSpc>
                <a:spcPct val="100000"/>
              </a:lnSpc>
              <a:spcBef>
                <a:spcPts val="670"/>
              </a:spcBef>
              <a:buFont typeface="Arial"/>
              <a:buChar char="•"/>
              <a:tabLst>
                <a:tab pos="355600" algn="l"/>
              </a:tabLst>
            </a:pPr>
            <a:r>
              <a:rPr lang="en-US" sz="1200" spc="-15" dirty="0" smtClean="0">
                <a:latin typeface="Calibri" panose="020F0502020204030204" pitchFamily="34" charset="0"/>
                <a:cs typeface="Arial"/>
              </a:rPr>
              <a:t>Splinting  to immobilize fractured limbs</a:t>
            </a:r>
          </a:p>
          <a:p>
            <a:pPr marL="355600" marR="5080" indent="-342900">
              <a:lnSpc>
                <a:spcPct val="100000"/>
              </a:lnSpc>
              <a:spcBef>
                <a:spcPts val="670"/>
              </a:spcBef>
              <a:buFont typeface="Arial"/>
              <a:buChar char="•"/>
              <a:tabLst>
                <a:tab pos="355600" algn="l"/>
              </a:tabLst>
            </a:pPr>
            <a:r>
              <a:rPr lang="en-US" sz="1200" spc="-15" dirty="0" smtClean="0">
                <a:latin typeface="Calibri" panose="020F0502020204030204" pitchFamily="34" charset="0"/>
                <a:cs typeface="Arial"/>
              </a:rPr>
              <a:t>Massage, apply heat, cold for pain</a:t>
            </a:r>
            <a:endParaRPr lang="en-US" sz="1200" dirty="0" smtClean="0">
              <a:latin typeface="Calibri" panose="020F0502020204030204" pitchFamily="34" charset="0"/>
              <a:cs typeface="Arial"/>
            </a:endParaRPr>
          </a:p>
          <a:p>
            <a:endParaRPr lang="en-US" dirty="0"/>
          </a:p>
        </p:txBody>
      </p:sp>
      <p:sp>
        <p:nvSpPr>
          <p:cNvPr id="4" name="Slide Number Placeholder 3"/>
          <p:cNvSpPr>
            <a:spLocks noGrp="1"/>
          </p:cNvSpPr>
          <p:nvPr>
            <p:ph type="sldNum" sz="quarter" idx="10"/>
          </p:nvPr>
        </p:nvSpPr>
        <p:spPr/>
        <p:txBody>
          <a:bodyPr/>
          <a:lstStyle/>
          <a:p>
            <a:fld id="{7AF42BA5-4D42-4079-A615-F24FC2A8B6A3}" type="slidenum">
              <a:rPr lang="en-US" smtClean="0"/>
              <a:t>11</a:t>
            </a:fld>
            <a:endParaRPr lang="en-US" dirty="0"/>
          </a:p>
        </p:txBody>
      </p:sp>
    </p:spTree>
    <p:extLst>
      <p:ext uri="{BB962C8B-B14F-4D97-AF65-F5344CB8AC3E}">
        <p14:creationId xmlns:p14="http://schemas.microsoft.com/office/powerpoint/2010/main" val="1594075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Pliny the Elder– </a:t>
            </a:r>
            <a:r>
              <a:rPr lang="en-US" b="0" dirty="0" smtClean="0"/>
              <a:t>books</a:t>
            </a:r>
            <a:r>
              <a:rPr lang="en-US" b="0" baseline="0" dirty="0" smtClean="0"/>
              <a:t> dealt with botany and medicinal use of plants. </a:t>
            </a:r>
          </a:p>
          <a:p>
            <a:endParaRPr lang="en-US" b="0" baseline="0" dirty="0" smtClean="0"/>
          </a:p>
          <a:p>
            <a:r>
              <a:rPr lang="en-US" b="0" baseline="0" dirty="0" smtClean="0"/>
              <a:t>“Introduced the “</a:t>
            </a:r>
            <a:r>
              <a:rPr lang="en-US" b="1" baseline="0" dirty="0" smtClean="0"/>
              <a:t>doctrine of signatures</a:t>
            </a:r>
            <a:r>
              <a:rPr lang="en-US" b="0" baseline="0" dirty="0" smtClean="0"/>
              <a:t>” maintaining plants exhibit characteristics in terms of color or form that were similar to the conditions they might be used to treat.  Example:  lungwort plant – lush leaves that resemble the lungs, so used to treat respiratory ailments. </a:t>
            </a:r>
          </a:p>
          <a:p>
            <a:endParaRPr lang="en-US" b="0" baseline="0" dirty="0" smtClean="0"/>
          </a:p>
          <a:p>
            <a:r>
              <a:rPr lang="en-US" b="0" baseline="0" dirty="0" smtClean="0"/>
              <a:t>“Magical healing qualities” – perpetuated folklore and myths about plants. </a:t>
            </a:r>
          </a:p>
          <a:p>
            <a:endParaRPr lang="en-US" b="0" baseline="0" dirty="0" smtClean="0"/>
          </a:p>
          <a:p>
            <a:r>
              <a:rPr lang="en-US" b="1" baseline="0" dirty="0" smtClean="0"/>
              <a:t>Celsus</a:t>
            </a:r>
            <a:r>
              <a:rPr lang="en-US" b="0" baseline="0" dirty="0" smtClean="0"/>
              <a:t> – Aulus Cornelius Celsus (25-50 AD) </a:t>
            </a:r>
          </a:p>
          <a:p>
            <a:r>
              <a:rPr lang="en-US" b="0" u="sng" baseline="0" dirty="0" smtClean="0"/>
              <a:t>Writings include</a:t>
            </a:r>
            <a:r>
              <a:rPr lang="en-US" b="0" baseline="0" dirty="0" smtClean="0"/>
              <a:t>:  </a:t>
            </a:r>
          </a:p>
          <a:p>
            <a:r>
              <a:rPr lang="en-US" b="0" baseline="0" dirty="0" smtClean="0"/>
              <a:t>history of medicine, general pathology, disease states, anatomy, pharmacy, surgery, &amp; orthopedics</a:t>
            </a:r>
          </a:p>
          <a:p>
            <a:r>
              <a:rPr lang="en-US" b="0" baseline="0" dirty="0" smtClean="0"/>
              <a:t>Weights &amp; measures, compounding prescriptions, therapeutic use of drugs  </a:t>
            </a:r>
          </a:p>
          <a:p>
            <a:r>
              <a:rPr lang="en-US" b="0" baseline="0" dirty="0" smtClean="0"/>
              <a:t>Read more (Zebroski, Chpt 4, pg 57)</a:t>
            </a:r>
          </a:p>
          <a:p>
            <a:r>
              <a:rPr lang="en-US" b="0" baseline="0" dirty="0" smtClean="0"/>
              <a:t> </a:t>
            </a:r>
          </a:p>
          <a:p>
            <a:endParaRPr lang="en-US" b="0" baseline="0" dirty="0" smtClean="0"/>
          </a:p>
          <a:p>
            <a:endParaRPr b="1" dirty="0"/>
          </a:p>
        </p:txBody>
      </p:sp>
    </p:spTree>
    <p:extLst>
      <p:ext uri="{BB962C8B-B14F-4D97-AF65-F5344CB8AC3E}">
        <p14:creationId xmlns:p14="http://schemas.microsoft.com/office/powerpoint/2010/main" val="22425553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Dee-os-CORE-o-des  (pronounce)</a:t>
            </a:r>
          </a:p>
          <a:p>
            <a:endParaRPr lang="en-US" dirty="0" smtClean="0"/>
          </a:p>
          <a:p>
            <a:r>
              <a:rPr lang="en-US" dirty="0" smtClean="0"/>
              <a:t>Serving</a:t>
            </a:r>
            <a:r>
              <a:rPr lang="en-US" baseline="0" dirty="0" smtClean="0"/>
              <a:t> as a surgeon to Roman legions, Dioscorides traveled widely and was able to collect, study, test and categorize plants. </a:t>
            </a:r>
            <a:endParaRPr dirty="0"/>
          </a:p>
        </p:txBody>
      </p:sp>
    </p:spTree>
    <p:extLst>
      <p:ext uri="{BB962C8B-B14F-4D97-AF65-F5344CB8AC3E}">
        <p14:creationId xmlns:p14="http://schemas.microsoft.com/office/powerpoint/2010/main" val="2253368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Dioscorides </a:t>
            </a:r>
            <a:r>
              <a:rPr lang="en-US" sz="1400" kern="1200" dirty="0" smtClean="0">
                <a:solidFill>
                  <a:schemeClr val="tx1"/>
                </a:solidFill>
                <a:effectLst/>
                <a:latin typeface="+mn-lt"/>
                <a:ea typeface="+mn-ea"/>
                <a:cs typeface="+mn-cs"/>
              </a:rPr>
              <a:t>(100 AD).  Contributed to the area of Medical Botany, Pharmacognosy and </a:t>
            </a:r>
            <a:r>
              <a:rPr lang="en-US" sz="1400" i="1" kern="1200" dirty="0" smtClean="0">
                <a:solidFill>
                  <a:schemeClr val="tx1"/>
                </a:solidFill>
                <a:effectLst/>
                <a:latin typeface="+mn-lt"/>
                <a:ea typeface="+mn-ea"/>
                <a:cs typeface="+mn-cs"/>
              </a:rPr>
              <a:t>Materia Medica</a:t>
            </a:r>
            <a:r>
              <a:rPr lang="en-US" sz="1400" kern="1200" dirty="0" smtClean="0">
                <a:solidFill>
                  <a:schemeClr val="tx1"/>
                </a:solidFill>
                <a:effectLst/>
                <a:latin typeface="+mn-lt"/>
                <a:ea typeface="+mn-ea"/>
                <a:cs typeface="+mn-cs"/>
              </a:rPr>
              <a:t>. He accompanied the Roman armies, collecting and later describing plant, animal and vegetable drugs. Described 600 plants, 90 of which were still in use during WW-I. He was a true natural scientist. The drugs were well organized in the books he  wrote. Very scientific in his approach, ignoring the myths that were characteristic of many drugs used in his day. The medical uses of the drugs he collected were included in his writings. He wrote in Greek but later his books were translated into Latin (1554). His books “</a:t>
            </a:r>
            <a:r>
              <a:rPr lang="en-US" sz="1400" i="1" kern="1200" dirty="0" smtClean="0">
                <a:solidFill>
                  <a:schemeClr val="tx1"/>
                </a:solidFill>
                <a:effectLst/>
                <a:latin typeface="+mn-lt"/>
                <a:ea typeface="+mn-ea"/>
                <a:cs typeface="+mn-cs"/>
              </a:rPr>
              <a:t>Herbarium</a:t>
            </a:r>
            <a:r>
              <a:rPr lang="en-US" sz="1400" kern="1200" dirty="0" smtClean="0">
                <a:solidFill>
                  <a:schemeClr val="tx1"/>
                </a:solidFill>
                <a:effectLst/>
                <a:latin typeface="+mn-lt"/>
                <a:ea typeface="+mn-ea"/>
                <a:cs typeface="+mn-cs"/>
              </a:rPr>
              <a:t> </a:t>
            </a:r>
            <a:r>
              <a:rPr lang="en-US" sz="1400" i="1" kern="1200" dirty="0" smtClean="0">
                <a:solidFill>
                  <a:schemeClr val="tx1"/>
                </a:solidFill>
                <a:effectLst/>
                <a:latin typeface="+mn-lt"/>
                <a:ea typeface="+mn-ea"/>
                <a:cs typeface="+mn-cs"/>
              </a:rPr>
              <a:t>de materia medica libri quinque</a:t>
            </a:r>
            <a:r>
              <a:rPr lang="en-US" sz="1400" kern="1200" dirty="0" smtClean="0">
                <a:solidFill>
                  <a:schemeClr val="tx1"/>
                </a:solidFill>
                <a:effectLst/>
                <a:latin typeface="+mn-lt"/>
                <a:ea typeface="+mn-ea"/>
                <a:cs typeface="+mn-cs"/>
              </a:rPr>
              <a:t>” were considered the best source of information of drugs and were used continuously as the standard reference for plants, drugs and other substances with therapeutic properties.</a:t>
            </a:r>
          </a:p>
          <a:p>
            <a:endParaRPr lang="en-US" dirty="0" smtClean="0"/>
          </a:p>
          <a:p>
            <a:r>
              <a:rPr lang="en-US" u="sng" dirty="0" smtClean="0"/>
              <a:t>Each herb had illustration with description.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discovered about</a:t>
            </a:r>
            <a:r>
              <a:rPr lang="en-US" baseline="0" dirty="0" smtClean="0"/>
              <a:t> 100 more plants than Theophrastus </a:t>
            </a:r>
            <a:r>
              <a:rPr lang="en-US" sz="1200" kern="1200" dirty="0" smtClean="0">
                <a:solidFill>
                  <a:schemeClr val="tx1"/>
                </a:solidFill>
                <a:effectLst/>
                <a:latin typeface="+mn-lt"/>
                <a:ea typeface="+mn-ea"/>
                <a:cs typeface="+mn-cs"/>
              </a:rPr>
              <a:t>(Theo-FRAS-</a:t>
            </a:r>
            <a:r>
              <a:rPr lang="en-US" sz="1200" kern="1200" baseline="0" dirty="0" smtClean="0">
                <a:solidFill>
                  <a:schemeClr val="tx1"/>
                </a:solidFill>
                <a:effectLst/>
                <a:latin typeface="+mn-lt"/>
                <a:ea typeface="+mn-ea"/>
                <a:cs typeface="+mn-cs"/>
              </a:rPr>
              <a:t> tuss) </a:t>
            </a:r>
            <a:r>
              <a:rPr lang="en-US" baseline="0" dirty="0" smtClean="0"/>
              <a:t>and knew about 450 more plants than Hippocrates did.”  (Zebroski, Chapter 4, pg 56)</a:t>
            </a:r>
            <a:endParaRPr dirty="0"/>
          </a:p>
        </p:txBody>
      </p:sp>
    </p:spTree>
    <p:extLst>
      <p:ext uri="{BB962C8B-B14F-4D97-AF65-F5344CB8AC3E}">
        <p14:creationId xmlns:p14="http://schemas.microsoft.com/office/powerpoint/2010/main" val="40345637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Materia Medica </a:t>
            </a:r>
            <a:r>
              <a:rPr lang="en-US" sz="1200" i="1" kern="1200" dirty="0" smtClean="0">
                <a:solidFill>
                  <a:schemeClr val="tx1"/>
                </a:solidFill>
                <a:effectLst/>
                <a:latin typeface="+mn-lt"/>
                <a:ea typeface="+mn-ea"/>
                <a:cs typeface="+mn-cs"/>
              </a:rPr>
              <a:t>(medical material) </a:t>
            </a:r>
            <a:r>
              <a:rPr lang="en-US" sz="1200" kern="1200" dirty="0" smtClean="0">
                <a:solidFill>
                  <a:schemeClr val="tx1"/>
                </a:solidFill>
                <a:effectLst/>
                <a:latin typeface="+mn-lt"/>
                <a:ea typeface="+mn-ea"/>
                <a:cs typeface="+mn-cs"/>
              </a:rPr>
              <a:t>is a Latin term for the body of collected knowledge about the therapeutic properties of any substance used for healing.  Materia Medicas were used since antiquity through the early 20th century, but are no longer used.</a:t>
            </a:r>
          </a:p>
          <a:p>
            <a:endParaRPr dirty="0"/>
          </a:p>
        </p:txBody>
      </p:sp>
    </p:spTree>
    <p:extLst>
      <p:ext uri="{BB962C8B-B14F-4D97-AF65-F5344CB8AC3E}">
        <p14:creationId xmlns:p14="http://schemas.microsoft.com/office/powerpoint/2010/main" val="2433542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Poppy (</a:t>
            </a:r>
            <a:r>
              <a:rPr lang="en-US" sz="1200" i="1" kern="1200" dirty="0" smtClean="0">
                <a:solidFill>
                  <a:schemeClr val="tx1"/>
                </a:solidFill>
                <a:effectLst/>
                <a:latin typeface="+mn-lt"/>
                <a:ea typeface="+mn-ea"/>
                <a:cs typeface="+mn-cs"/>
              </a:rPr>
              <a:t>Papaverum Somniferum</a:t>
            </a:r>
            <a:r>
              <a:rPr lang="en-US" sz="1200" kern="1200" dirty="0" smtClean="0">
                <a:solidFill>
                  <a:schemeClr val="tx1"/>
                </a:solidFill>
                <a:effectLst/>
                <a:latin typeface="+mn-lt"/>
                <a:ea typeface="+mn-ea"/>
                <a:cs typeface="+mn-cs"/>
              </a:rPr>
              <a:t>) Dioscorides distinguished 2 types of substances from the opium poppy: </a:t>
            </a:r>
            <a:r>
              <a:rPr lang="en-US" sz="1200" i="1" kern="1200" dirty="0" smtClean="0">
                <a:solidFill>
                  <a:schemeClr val="tx1"/>
                </a:solidFill>
                <a:effectLst/>
                <a:latin typeface="+mn-lt"/>
                <a:ea typeface="+mn-ea"/>
                <a:cs typeface="+mn-cs"/>
              </a:rPr>
              <a:t>Opos </a:t>
            </a:r>
            <a:r>
              <a:rPr lang="en-US" sz="1200" kern="1200" dirty="0" smtClean="0">
                <a:solidFill>
                  <a:schemeClr val="tx1"/>
                </a:solidFill>
                <a:effectLst/>
                <a:latin typeface="+mn-lt"/>
                <a:ea typeface="+mn-ea"/>
                <a:cs typeface="+mn-cs"/>
              </a:rPr>
              <a:t>from the growing poppy bud and the </a:t>
            </a:r>
            <a:r>
              <a:rPr lang="en-US" sz="1200" i="1" kern="1200" dirty="0" smtClean="0">
                <a:solidFill>
                  <a:schemeClr val="tx1"/>
                </a:solidFill>
                <a:effectLst/>
                <a:latin typeface="+mn-lt"/>
                <a:ea typeface="+mn-ea"/>
                <a:cs typeface="+mn-cs"/>
              </a:rPr>
              <a:t>meconion </a:t>
            </a:r>
            <a:r>
              <a:rPr lang="en-US" sz="1200" kern="1200" dirty="0" smtClean="0">
                <a:solidFill>
                  <a:schemeClr val="tx1"/>
                </a:solidFill>
                <a:effectLst/>
                <a:latin typeface="+mn-lt"/>
                <a:ea typeface="+mn-ea"/>
                <a:cs typeface="+mn-cs"/>
              </a:rPr>
              <a:t>– extract from the crushed leaves and head. Used as a purgative and narcotic in ancient civilizations, recorded used in Babylonian Era. </a:t>
            </a:r>
            <a:r>
              <a:rPr lang="en-US" sz="1200" u="sng" kern="1200" dirty="0" smtClean="0">
                <a:solidFill>
                  <a:schemeClr val="tx1"/>
                </a:solidFill>
                <a:effectLst/>
                <a:latin typeface="+mn-lt"/>
                <a:ea typeface="+mn-ea"/>
                <a:cs typeface="+mn-cs"/>
              </a:rPr>
              <a:t>Heroin, morphine and codeine are all derived from the opium poppy.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Frankincense was an expensive plant used in ceremonial rituals. </a:t>
            </a:r>
            <a:r>
              <a:rPr lang="en-US" sz="1200" u="sng" kern="1200" dirty="0" smtClean="0">
                <a:solidFill>
                  <a:schemeClr val="tx1"/>
                </a:solidFill>
                <a:effectLst/>
                <a:latin typeface="+mn-lt"/>
                <a:ea typeface="+mn-ea"/>
                <a:cs typeface="+mn-cs"/>
              </a:rPr>
              <a:t>It is the resin of the </a:t>
            </a:r>
            <a:r>
              <a:rPr lang="en-US" sz="1200" i="1" u="sng" kern="1200" dirty="0" smtClean="0">
                <a:solidFill>
                  <a:schemeClr val="tx1"/>
                </a:solidFill>
                <a:effectLst/>
                <a:latin typeface="+mn-lt"/>
                <a:ea typeface="+mn-ea"/>
                <a:cs typeface="+mn-cs"/>
              </a:rPr>
              <a:t>Boswellia </a:t>
            </a:r>
            <a:r>
              <a:rPr lang="en-US" sz="1200" u="sng" kern="1200" dirty="0" smtClean="0">
                <a:solidFill>
                  <a:schemeClr val="tx1"/>
                </a:solidFill>
                <a:effectLst/>
                <a:latin typeface="+mn-lt"/>
                <a:ea typeface="+mn-ea"/>
                <a:cs typeface="+mn-cs"/>
              </a:rPr>
              <a:t>tree, and has been used for over 5000 years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Pennyroyal, (</a:t>
            </a:r>
            <a:r>
              <a:rPr lang="en-US" sz="1200" i="1" kern="1200" dirty="0" smtClean="0">
                <a:solidFill>
                  <a:schemeClr val="tx1"/>
                </a:solidFill>
                <a:effectLst/>
                <a:latin typeface="+mn-lt"/>
                <a:ea typeface="+mn-ea"/>
                <a:cs typeface="+mn-cs"/>
              </a:rPr>
              <a:t>mentha pulegium</a:t>
            </a:r>
            <a:r>
              <a:rPr lang="en-US" sz="1200" kern="1200" dirty="0" smtClean="0">
                <a:solidFill>
                  <a:schemeClr val="tx1"/>
                </a:solidFill>
                <a:effectLst/>
                <a:latin typeface="+mn-lt"/>
                <a:ea typeface="+mn-ea"/>
                <a:cs typeface="+mn-cs"/>
              </a:rPr>
              <a:t>) was used as a contraceptive tea, commonly employed by prostitutes of the era.  It was long used as an emmenagogue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diaphoretic, carminative and aromatic stimulant.  Greeks and Romans flavored wine with pennyroyal, and used it as a flavoring herb in cooking.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Emmenagogue = substance that stimulates of increases menstrual</a:t>
            </a:r>
            <a:r>
              <a:rPr lang="en-US" sz="1200" kern="1200" baseline="0" dirty="0" smtClean="0">
                <a:solidFill>
                  <a:schemeClr val="tx1"/>
                </a:solidFill>
                <a:effectLst/>
                <a:latin typeface="+mn-lt"/>
                <a:ea typeface="+mn-ea"/>
                <a:cs typeface="+mn-cs"/>
              </a:rPr>
              <a:t> flow</a:t>
            </a:r>
          </a:p>
          <a:p>
            <a:r>
              <a:rPr lang="en-US" sz="1200" kern="1200" baseline="0" dirty="0" smtClean="0">
                <a:solidFill>
                  <a:schemeClr val="tx1"/>
                </a:solidFill>
                <a:effectLst/>
                <a:latin typeface="+mn-lt"/>
                <a:ea typeface="+mn-ea"/>
                <a:cs typeface="+mn-cs"/>
              </a:rPr>
              <a:t>Carminative = relieves flatulence</a:t>
            </a:r>
          </a:p>
          <a:p>
            <a:r>
              <a:rPr lang="en-US" sz="1200" kern="1200" baseline="0" dirty="0" smtClean="0">
                <a:solidFill>
                  <a:schemeClr val="tx1"/>
                </a:solidFill>
                <a:effectLst/>
                <a:latin typeface="+mn-lt"/>
                <a:ea typeface="+mn-ea"/>
                <a:cs typeface="+mn-cs"/>
              </a:rPr>
              <a:t>Diaphoretic = inducing perspiration</a:t>
            </a:r>
            <a:endParaRPr lang="en-US" sz="1200" kern="1200" dirty="0" smtClean="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4677133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Beeswax- </a:t>
            </a:r>
            <a:r>
              <a:rPr lang="en-US" sz="1200" kern="1200" dirty="0" smtClean="0">
                <a:solidFill>
                  <a:schemeClr val="tx1"/>
                </a:solidFill>
                <a:effectLst/>
                <a:latin typeface="+mn-lt"/>
                <a:ea typeface="+mn-ea"/>
                <a:cs typeface="+mn-cs"/>
              </a:rPr>
              <a:t>served and important function during the </a:t>
            </a:r>
            <a:r>
              <a:rPr lang="en-US" sz="1200" kern="1200" dirty="0" smtClean="0">
                <a:solidFill>
                  <a:schemeClr val="tx1"/>
                </a:solidFill>
                <a:effectLst/>
                <a:latin typeface="+mn-lt"/>
                <a:ea typeface="+mn-ea"/>
                <a:cs typeface="+mn-cs"/>
              </a:rPr>
              <a:t>Greco-Roman </a:t>
            </a:r>
            <a:r>
              <a:rPr lang="en-US" sz="1200" kern="1200" dirty="0" smtClean="0">
                <a:solidFill>
                  <a:schemeClr val="tx1"/>
                </a:solidFill>
                <a:effectLst/>
                <a:latin typeface="+mn-lt"/>
                <a:ea typeface="+mn-ea"/>
                <a:cs typeface="+mn-cs"/>
              </a:rPr>
              <a:t>period of antiquity.  Honey was an excellent ingredient for wound dressings, due to its high </a:t>
            </a:r>
            <a:r>
              <a:rPr lang="en-US" sz="1200" kern="1200" dirty="0" smtClean="0">
                <a:solidFill>
                  <a:schemeClr val="tx1"/>
                </a:solidFill>
                <a:effectLst/>
                <a:latin typeface="+mn-lt"/>
                <a:ea typeface="+mn-ea"/>
                <a:cs typeface="+mn-cs"/>
              </a:rPr>
              <a:t>pH </a:t>
            </a:r>
            <a:r>
              <a:rPr lang="en-US" sz="1200" kern="1200" dirty="0" smtClean="0">
                <a:solidFill>
                  <a:schemeClr val="tx1"/>
                </a:solidFill>
                <a:effectLst/>
                <a:latin typeface="+mn-lt"/>
                <a:ea typeface="+mn-ea"/>
                <a:cs typeface="+mn-cs"/>
              </a:rPr>
              <a:t>( 3.9). By adding oils and fats along with honey, this  would allow wounds to dry out and reduce bacteria.  Beeswax could easily be melted and applied, allowing adherence of plasters and poultices. Beeswax was also used to seal jars and letters as well as create erasable writing tablets!</a:t>
            </a:r>
          </a:p>
          <a:p>
            <a:endParaRPr dirty="0"/>
          </a:p>
        </p:txBody>
      </p:sp>
    </p:spTree>
    <p:extLst>
      <p:ext uri="{BB962C8B-B14F-4D97-AF65-F5344CB8AC3E}">
        <p14:creationId xmlns:p14="http://schemas.microsoft.com/office/powerpoint/2010/main" val="35165086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MITHRADATUM </a:t>
            </a:r>
            <a:r>
              <a:rPr lang="en-US" sz="1200" kern="1200" dirty="0" smtClean="0">
                <a:solidFill>
                  <a:schemeClr val="tx1"/>
                </a:solidFill>
                <a:effectLst/>
                <a:latin typeface="+mn-lt"/>
                <a:ea typeface="+mn-ea"/>
                <a:cs typeface="+mn-cs"/>
              </a:rPr>
              <a:t>is the name given to the antidote for poison that he developed. It was composed of opium, myrrh, castor, ginger, cinnamon, saffron, duck blood and 40 other substances, including poisonous material. </a:t>
            </a:r>
            <a:r>
              <a:rPr lang="en-US" sz="1200" i="1" kern="1200" dirty="0" smtClean="0">
                <a:solidFill>
                  <a:schemeClr val="tx1"/>
                </a:solidFill>
                <a:effectLst/>
                <a:latin typeface="+mn-lt"/>
                <a:ea typeface="+mn-ea"/>
                <a:cs typeface="+mn-cs"/>
              </a:rPr>
              <a:t>Mithridatum </a:t>
            </a:r>
            <a:r>
              <a:rPr lang="en-US" sz="1200" kern="1200" dirty="0" smtClean="0">
                <a:solidFill>
                  <a:schemeClr val="tx1"/>
                </a:solidFill>
                <a:effectLst/>
                <a:latin typeface="+mn-lt"/>
                <a:ea typeface="+mn-ea"/>
                <a:cs typeface="+mn-cs"/>
              </a:rPr>
              <a:t>was a cure-all, which would be reformulated throughout the centuries and eventually given the name </a:t>
            </a:r>
            <a:r>
              <a:rPr lang="en-US" sz="1200" i="1" kern="1200" dirty="0" smtClean="0">
                <a:solidFill>
                  <a:schemeClr val="tx1"/>
                </a:solidFill>
                <a:effectLst/>
                <a:latin typeface="+mn-lt"/>
                <a:ea typeface="+mn-ea"/>
                <a:cs typeface="+mn-cs"/>
              </a:rPr>
              <a:t>Theriac. </a:t>
            </a:r>
            <a:r>
              <a:rPr lang="en-US" sz="1200" kern="1200" dirty="0" smtClean="0">
                <a:solidFill>
                  <a:schemeClr val="tx1"/>
                </a:solidFill>
                <a:effectLst/>
                <a:latin typeface="+mn-lt"/>
                <a:ea typeface="+mn-ea"/>
                <a:cs typeface="+mn-cs"/>
              </a:rPr>
              <a:t>Used throughout the world, well into the late 1800’s.</a:t>
            </a:r>
          </a:p>
          <a:p>
            <a:endParaRPr dirty="0"/>
          </a:p>
        </p:txBody>
      </p:sp>
    </p:spTree>
    <p:extLst>
      <p:ext uri="{BB962C8B-B14F-4D97-AF65-F5344CB8AC3E}">
        <p14:creationId xmlns:p14="http://schemas.microsoft.com/office/powerpoint/2010/main" val="4809900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Claudius Galen </a:t>
            </a:r>
          </a:p>
          <a:p>
            <a:endParaRPr b="0" dirty="0"/>
          </a:p>
        </p:txBody>
      </p:sp>
    </p:spTree>
    <p:extLst>
      <p:ext uri="{BB962C8B-B14F-4D97-AF65-F5344CB8AC3E}">
        <p14:creationId xmlns:p14="http://schemas.microsoft.com/office/powerpoint/2010/main" val="41544397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lvl="0"/>
            <a:r>
              <a:rPr lang="en-US" sz="1200" b="1" kern="1200" dirty="0" smtClean="0">
                <a:solidFill>
                  <a:schemeClr val="tx1"/>
                </a:solidFill>
                <a:effectLst/>
                <a:latin typeface="+mn-lt"/>
                <a:ea typeface="+mn-ea"/>
                <a:cs typeface="+mn-cs"/>
              </a:rPr>
              <a:t>Claudius Galen. </a:t>
            </a:r>
            <a:r>
              <a:rPr lang="en-US" sz="1200" kern="1200" dirty="0" smtClean="0">
                <a:solidFill>
                  <a:schemeClr val="tx1"/>
                </a:solidFill>
                <a:effectLst/>
                <a:latin typeface="+mn-lt"/>
                <a:ea typeface="+mn-ea"/>
                <a:cs typeface="+mn-cs"/>
              </a:rPr>
              <a:t>(130-200 AD). Physician. Born in Greek Pergamum (Now Turkey). Medical practitioner, lecturer and experimenter. He was the MD for the gladiators,</a:t>
            </a:r>
            <a:r>
              <a:rPr lang="en-US" sz="1200" kern="1200" baseline="0" dirty="0" smtClean="0">
                <a:solidFill>
                  <a:schemeClr val="tx1"/>
                </a:solidFill>
                <a:effectLst/>
                <a:latin typeface="+mn-lt"/>
                <a:ea typeface="+mn-ea"/>
                <a:cs typeface="+mn-cs"/>
              </a:rPr>
              <a:t> and later to three Roman emperors. </a:t>
            </a:r>
            <a:r>
              <a:rPr lang="en-US" sz="1200" kern="1200" dirty="0" smtClean="0">
                <a:solidFill>
                  <a:schemeClr val="tx1"/>
                </a:solidFill>
                <a:effectLst/>
                <a:latin typeface="+mn-lt"/>
                <a:ea typeface="+mn-ea"/>
                <a:cs typeface="+mn-cs"/>
              </a:rPr>
              <a:t>Galen traveled widely and was able to observe many different types of illnesses. </a:t>
            </a:r>
          </a:p>
          <a:p>
            <a:pPr lvl="0"/>
            <a:r>
              <a:rPr lang="en-US" sz="1200" kern="1200" dirty="0" smtClean="0">
                <a:solidFill>
                  <a:schemeClr val="tx1"/>
                </a:solidFill>
                <a:effectLst/>
                <a:latin typeface="+mn-lt"/>
                <a:ea typeface="+mn-ea"/>
                <a:cs typeface="+mn-cs"/>
              </a:rPr>
              <a:t>For 1500 years his concepts were the authority in the field of medicine in many lands.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Tried to systematize the medical theories of the time (mentioned previously). Tried to inject a scientific approach to the practice of medicine. He was an excellent clinical observer.</a:t>
            </a:r>
          </a:p>
          <a:p>
            <a:pPr lvl="0"/>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Dissected animals</a:t>
            </a:r>
            <a:r>
              <a:rPr lang="en-US" sz="1200" u="sng" kern="1200" baseline="0" dirty="0" smtClean="0">
                <a:solidFill>
                  <a:schemeClr val="tx1"/>
                </a:solidFill>
                <a:effectLst/>
                <a:latin typeface="+mn-lt"/>
                <a:ea typeface="+mn-ea"/>
                <a:cs typeface="+mn-cs"/>
              </a:rPr>
              <a:t> and extrapolated to humans</a:t>
            </a:r>
            <a:r>
              <a:rPr lang="en-US" sz="1200" kern="1200" baseline="0" dirty="0" smtClean="0">
                <a:solidFill>
                  <a:schemeClr val="tx1"/>
                </a:solidFill>
                <a:effectLst/>
                <a:latin typeface="+mn-lt"/>
                <a:ea typeface="+mn-ea"/>
                <a:cs typeface="+mn-cs"/>
              </a:rPr>
              <a:t>, l</a:t>
            </a:r>
            <a:r>
              <a:rPr lang="en-US" sz="1200" kern="1200" dirty="0" smtClean="0">
                <a:solidFill>
                  <a:schemeClr val="tx1"/>
                </a:solidFill>
                <a:effectLst/>
                <a:latin typeface="+mn-lt"/>
                <a:ea typeface="+mn-ea"/>
                <a:cs typeface="+mn-cs"/>
              </a:rPr>
              <a:t>earned the function of the heart, liver, bladder, kidneys, and the circulatory system.</a:t>
            </a:r>
          </a:p>
          <a:p>
            <a:pPr lvl="0"/>
            <a:endParaRPr lang="en-US" sz="1200" kern="1200" dirty="0" smtClean="0">
              <a:solidFill>
                <a:schemeClr val="tx1"/>
              </a:solidFill>
              <a:effectLst/>
              <a:latin typeface="+mn-lt"/>
              <a:ea typeface="+mn-ea"/>
              <a:cs typeface="+mn-cs"/>
            </a:endParaRPr>
          </a:p>
          <a:p>
            <a:pPr lvl="0"/>
            <a:r>
              <a:rPr lang="en-US" sz="1200" i="1" u="sng" kern="1200" dirty="0" smtClean="0">
                <a:solidFill>
                  <a:schemeClr val="tx1"/>
                </a:solidFill>
                <a:effectLst/>
                <a:latin typeface="+mn-lt"/>
                <a:ea typeface="+mn-ea"/>
                <a:cs typeface="+mn-cs"/>
              </a:rPr>
              <a:t>Personality: </a:t>
            </a:r>
            <a:r>
              <a:rPr lang="en-US" sz="1200" i="1" kern="1200" dirty="0" smtClean="0">
                <a:solidFill>
                  <a:schemeClr val="tx1"/>
                </a:solidFill>
                <a:effectLst/>
                <a:latin typeface="+mn-lt"/>
                <a:ea typeface="+mn-ea"/>
                <a:cs typeface="+mn-cs"/>
              </a:rPr>
              <a:t>He was extremely dogmatic and could not interact with others. He denounced contemporary physicians especially the so-called "specialists." He was criticized for fleeing Rome during an epidemic.</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Conclusions: Galen was unchallenged for almost 1500 years. He gave the impression that his medical beliefs were absolute and this attitude was welcomed during the middle Ages that followed.</a:t>
            </a:r>
          </a:p>
          <a:p>
            <a:endParaRPr dirty="0"/>
          </a:p>
        </p:txBody>
      </p:sp>
    </p:spTree>
    <p:extLst>
      <p:ext uri="{BB962C8B-B14F-4D97-AF65-F5344CB8AC3E}">
        <p14:creationId xmlns:p14="http://schemas.microsoft.com/office/powerpoint/2010/main" val="14722211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believed in a modification of the humoral theory of Hippocrates. He related each humor to a temperament or mood of the patient: Sanguine meant love. Phlegmatic aggressive. Choleric - melancholic. He was cautious in bleeding people but generally followed the other methods of Hippocrates.</a:t>
            </a:r>
          </a:p>
          <a:p>
            <a:endParaRPr dirty="0"/>
          </a:p>
        </p:txBody>
      </p:sp>
    </p:spTree>
    <p:extLst>
      <p:ext uri="{BB962C8B-B14F-4D97-AF65-F5344CB8AC3E}">
        <p14:creationId xmlns:p14="http://schemas.microsoft.com/office/powerpoint/2010/main" val="4091403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12192000" cy="989044"/>
          </a:xfrm>
        </p:spPr>
        <p:txBody>
          <a:bodyPr anchor="b"/>
          <a:lstStyle>
            <a:lvl1pPr algn="ctr">
              <a:defRPr sz="6000"/>
            </a:lvl1pPr>
          </a:lstStyle>
          <a:p>
            <a:r>
              <a:rPr lang="en-US" b="0" dirty="0" smtClean="0">
                <a:solidFill>
                  <a:srgbClr val="000000"/>
                </a:solidFill>
                <a:latin typeface="Copperplate Gothic Bold" panose="020E0705020206020404" pitchFamily="34" charset="0"/>
              </a:rPr>
              <a:t>History of Pharmacy SIG</a:t>
            </a:r>
            <a:endParaRPr lang="en-US" dirty="0"/>
          </a:p>
        </p:txBody>
      </p:sp>
      <p:sp>
        <p:nvSpPr>
          <p:cNvPr id="3" name="Subtitle 2"/>
          <p:cNvSpPr>
            <a:spLocks noGrp="1"/>
          </p:cNvSpPr>
          <p:nvPr>
            <p:ph type="subTitle" idx="1"/>
          </p:nvPr>
        </p:nvSpPr>
        <p:spPr>
          <a:xfrm>
            <a:off x="7548465" y="1055798"/>
            <a:ext cx="4643534" cy="265778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a:stretch>
            <a:fillRect/>
          </a:stretch>
        </p:blipFill>
        <p:spPr>
          <a:xfrm>
            <a:off x="0" y="6089837"/>
            <a:ext cx="4273420" cy="768163"/>
          </a:xfrm>
          <a:prstGeom prst="rect">
            <a:avLst/>
          </a:prstGeom>
        </p:spPr>
      </p:pic>
    </p:spTree>
    <p:extLst>
      <p:ext uri="{BB962C8B-B14F-4D97-AF65-F5344CB8AC3E}">
        <p14:creationId xmlns:p14="http://schemas.microsoft.com/office/powerpoint/2010/main" val="250273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6000"/>
            <a:lum/>
          </a:blip>
          <a:srcRect/>
          <a:stretch>
            <a:fillRect t="-24000" r="-1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421" y="131860"/>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121299" y="1530220"/>
            <a:ext cx="11961844" cy="5159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2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0000"/>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4"/>
            <a:ext cx="5181600" cy="4883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8830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21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343285281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43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8023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5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sz="half" idx="2"/>
          </p:nvPr>
        </p:nvSpPr>
        <p:spPr>
          <a:xfrm>
            <a:off x="714587" y="1691432"/>
            <a:ext cx="2789767" cy="387798"/>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sz="half" idx="3"/>
          </p:nvPr>
        </p:nvSpPr>
        <p:spPr>
          <a:xfrm>
            <a:off x="6278879"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6801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64428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20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audio" Target="../media/audio1.wav"/></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0" y="1011464"/>
            <a:ext cx="4643534" cy="2522093"/>
          </a:xfrm>
        </p:spPr>
        <p:txBody>
          <a:bodyPr/>
          <a:lstStyle/>
          <a:p>
            <a:r>
              <a:rPr lang="en-US" b="1" dirty="0"/>
              <a:t>Teaching History of </a:t>
            </a:r>
            <a:r>
              <a:rPr lang="en-US" b="1" dirty="0" smtClean="0"/>
              <a:t>Pharmacy According to the AIHP Guidelines: </a:t>
            </a:r>
          </a:p>
          <a:p>
            <a:r>
              <a:rPr lang="en-US" b="1" dirty="0" smtClean="0"/>
              <a:t>A. Introduction to the Study of Pharmacy History</a:t>
            </a:r>
            <a:endParaRPr lang="en-US" b="1" dirty="0"/>
          </a:p>
        </p:txBody>
      </p:sp>
      <p:sp>
        <p:nvSpPr>
          <p:cNvPr id="5" name="TextBox 4"/>
          <p:cNvSpPr txBox="1"/>
          <p:nvPr/>
        </p:nvSpPr>
        <p:spPr>
          <a:xfrm>
            <a:off x="7488937" y="1011464"/>
            <a:ext cx="4703063" cy="3785652"/>
          </a:xfrm>
          <a:prstGeom prst="rect">
            <a:avLst/>
          </a:prstGeom>
          <a:noFill/>
        </p:spPr>
        <p:txBody>
          <a:bodyPr wrap="square" rtlCol="0">
            <a:spAutoFit/>
          </a:bodyPr>
          <a:lstStyle/>
          <a:p>
            <a:pPr algn="ctr"/>
            <a:r>
              <a:rPr lang="en-US" sz="2400" b="1" dirty="0" smtClean="0"/>
              <a:t>Created by: </a:t>
            </a:r>
            <a:r>
              <a:rPr lang="en-US" sz="2400" b="1" dirty="0"/>
              <a:t>Terri </a:t>
            </a:r>
            <a:r>
              <a:rPr lang="en-US" sz="2400" b="1" dirty="0" smtClean="0"/>
              <a:t>M. Wensel</a:t>
            </a:r>
            <a:r>
              <a:rPr lang="en-US" sz="2400" b="1" dirty="0"/>
              <a:t>, </a:t>
            </a:r>
            <a:endParaRPr lang="en-US" sz="2400" b="1" dirty="0" smtClean="0"/>
          </a:p>
          <a:p>
            <a:pPr algn="ctr"/>
            <a:r>
              <a:rPr lang="en-US" sz="2400" b="1" dirty="0" smtClean="0"/>
              <a:t>PharmD</a:t>
            </a:r>
            <a:r>
              <a:rPr lang="en-US" sz="2400" b="1" dirty="0" smtClean="0"/>
              <a:t>, </a:t>
            </a:r>
            <a:r>
              <a:rPr lang="en-US" sz="2400" b="1" dirty="0"/>
              <a:t>BCPS, </a:t>
            </a:r>
            <a:r>
              <a:rPr lang="en-US" sz="2400" b="1" dirty="0" smtClean="0"/>
              <a:t>TTS</a:t>
            </a:r>
          </a:p>
          <a:p>
            <a:pPr algn="ctr"/>
            <a:r>
              <a:rPr lang="en-US" sz="2400" b="1" dirty="0"/>
              <a:t>Samford University McWhorter School of Pharmacy</a:t>
            </a:r>
          </a:p>
          <a:p>
            <a:pPr algn="ctr"/>
            <a:r>
              <a:rPr lang="en-US" sz="2400" b="1" dirty="0" smtClean="0"/>
              <a:t>Reviewed by: Patricia Jusczak, </a:t>
            </a:r>
          </a:p>
          <a:p>
            <a:pPr algn="ctr"/>
            <a:r>
              <a:rPr lang="en-US" sz="2400" b="1" dirty="0" smtClean="0"/>
              <a:t>BS Pharm</a:t>
            </a:r>
          </a:p>
          <a:p>
            <a:pPr algn="ctr"/>
            <a:r>
              <a:rPr lang="en-US" sz="2400" b="1" dirty="0"/>
              <a:t>University of Hawai'i at Hilo, The </a:t>
            </a:r>
            <a:endParaRPr lang="en-US" sz="2400" b="1" dirty="0" smtClean="0"/>
          </a:p>
          <a:p>
            <a:pPr algn="ctr"/>
            <a:r>
              <a:rPr lang="en-US" sz="2400" b="1" dirty="0" smtClean="0"/>
              <a:t>Daniel </a:t>
            </a:r>
            <a:r>
              <a:rPr lang="en-US" sz="2400" b="1" dirty="0"/>
              <a:t>K. Inouye College of Pharmacy</a:t>
            </a:r>
          </a:p>
          <a:p>
            <a:pPr algn="ctr"/>
            <a:endParaRPr lang="en-US" sz="2400" b="1" dirty="0"/>
          </a:p>
        </p:txBody>
      </p:sp>
      <p:sp>
        <p:nvSpPr>
          <p:cNvPr id="6" name="TextBox 5"/>
          <p:cNvSpPr txBox="1"/>
          <p:nvPr/>
        </p:nvSpPr>
        <p:spPr>
          <a:xfrm>
            <a:off x="4261105" y="5998084"/>
            <a:ext cx="7930896" cy="646331"/>
          </a:xfrm>
          <a:prstGeom prst="rect">
            <a:avLst/>
          </a:prstGeom>
          <a:noFill/>
        </p:spPr>
        <p:txBody>
          <a:bodyPr wrap="square" rtlCol="0">
            <a:spAutoFit/>
          </a:bodyPr>
          <a:lstStyle/>
          <a:p>
            <a:pPr algn="ctr" defTabSz="685800" eaLnBrk="1" fontAlgn="auto" hangingPunct="1">
              <a:spcBef>
                <a:spcPts val="0"/>
              </a:spcBef>
              <a:spcAft>
                <a:spcPts val="0"/>
              </a:spcAft>
            </a:pPr>
            <a:r>
              <a:rPr lang="en-US" sz="1800" b="1" dirty="0">
                <a:solidFill>
                  <a:prstClr val="black"/>
                </a:solidFill>
                <a:latin typeface="Calibri" panose="020F0502020204030204"/>
              </a:rPr>
              <a:t>Developed by the Teaching History of Pharmacy Committee of the History of Pharmacy SIG, 2017-18</a:t>
            </a:r>
          </a:p>
        </p:txBody>
      </p:sp>
      <p:sp>
        <p:nvSpPr>
          <p:cNvPr id="7" name="TextBox 6"/>
          <p:cNvSpPr txBox="1"/>
          <p:nvPr/>
        </p:nvSpPr>
        <p:spPr>
          <a:xfrm>
            <a:off x="4261104" y="6644415"/>
            <a:ext cx="7930896" cy="213585"/>
          </a:xfrm>
          <a:prstGeom prst="rect">
            <a:avLst/>
          </a:prstGeom>
          <a:noFill/>
        </p:spPr>
        <p:txBody>
          <a:bodyPr wrap="square" rtlCol="0">
            <a:spAutoFit/>
          </a:bodyPr>
          <a:lstStyle/>
          <a:p>
            <a:pPr algn="ctr" defTabSz="685800" eaLnBrk="1" fontAlgn="auto" hangingPunct="1">
              <a:spcBef>
                <a:spcPts val="0"/>
              </a:spcBef>
              <a:spcAft>
                <a:spcPts val="0"/>
              </a:spcAft>
            </a:pPr>
            <a:r>
              <a:rPr lang="en-US" sz="788" dirty="0">
                <a:solidFill>
                  <a:prstClr val="black"/>
                </a:solidFill>
                <a:latin typeface="Calibri" panose="020F0502020204030204"/>
              </a:rPr>
              <a:t>Picture: Pharmacist at People’s Drug Store No. 5, Washington, DC, c. 1920. Library of Congress Prints and Photographs, LC-USZ62-129891</a:t>
            </a:r>
          </a:p>
        </p:txBody>
      </p:sp>
    </p:spTree>
    <p:extLst>
      <p:ext uri="{BB962C8B-B14F-4D97-AF65-F5344CB8AC3E}">
        <p14:creationId xmlns:p14="http://schemas.microsoft.com/office/powerpoint/2010/main" val="120192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Neolithic Period</a:t>
            </a:r>
            <a:endParaRPr lang="en-US" dirty="0"/>
          </a:p>
        </p:txBody>
      </p:sp>
      <p:sp>
        <p:nvSpPr>
          <p:cNvPr id="3" name="Content Placeholder 2"/>
          <p:cNvSpPr>
            <a:spLocks noGrp="1"/>
          </p:cNvSpPr>
          <p:nvPr>
            <p:ph idx="1"/>
          </p:nvPr>
        </p:nvSpPr>
        <p:spPr/>
        <p:txBody>
          <a:bodyPr/>
          <a:lstStyle/>
          <a:p>
            <a:r>
              <a:rPr lang="en-US" dirty="0" smtClean="0"/>
              <a:t>~10,000 to 12,000 B.C.</a:t>
            </a:r>
          </a:p>
          <a:p>
            <a:pPr lvl="1"/>
            <a:r>
              <a:rPr lang="en-US" dirty="0" smtClean="0"/>
              <a:t>New Stone Age</a:t>
            </a:r>
          </a:p>
          <a:p>
            <a:r>
              <a:rPr lang="en-US" dirty="0" smtClean="0"/>
              <a:t>Higher density populations</a:t>
            </a:r>
          </a:p>
          <a:p>
            <a:r>
              <a:rPr lang="en-US" dirty="0" smtClean="0"/>
              <a:t>Permanent dwellings</a:t>
            </a:r>
          </a:p>
          <a:p>
            <a:r>
              <a:rPr lang="en-US" dirty="0" smtClean="0"/>
              <a:t>Agriculture</a:t>
            </a:r>
          </a:p>
          <a:p>
            <a:r>
              <a:rPr lang="en-US" dirty="0" smtClean="0"/>
              <a:t>Pottery allows for food / water storage</a:t>
            </a:r>
          </a:p>
          <a:p>
            <a:r>
              <a:rPr lang="en-US" dirty="0" smtClean="0"/>
              <a:t>Irrigation</a:t>
            </a:r>
          </a:p>
          <a:p>
            <a:r>
              <a:rPr lang="en-US" dirty="0" smtClean="0"/>
              <a:t>Farming, animal breeding</a:t>
            </a:r>
          </a:p>
          <a:p>
            <a:r>
              <a:rPr lang="en-US" dirty="0" smtClean="0"/>
              <a:t>Cloth weaving</a:t>
            </a:r>
          </a:p>
          <a:p>
            <a:r>
              <a:rPr lang="en-US" dirty="0" smtClean="0"/>
              <a:t>Art, trade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629" y="712968"/>
            <a:ext cx="3886200" cy="2694533"/>
          </a:xfrm>
          <a:prstGeom prst="rect">
            <a:avLst/>
          </a:prstGeom>
        </p:spPr>
      </p:pic>
      <p:pic>
        <p:nvPicPr>
          <p:cNvPr id="8" name="Picture 7"/>
          <p:cNvPicPr>
            <a:picLocks noChangeAspect="1"/>
          </p:cNvPicPr>
          <p:nvPr/>
        </p:nvPicPr>
        <p:blipFill>
          <a:blip r:embed="rId4"/>
          <a:stretch>
            <a:fillRect/>
          </a:stretch>
        </p:blipFill>
        <p:spPr>
          <a:xfrm>
            <a:off x="7542764" y="4224753"/>
            <a:ext cx="4163929" cy="2030144"/>
          </a:xfrm>
          <a:prstGeom prst="rect">
            <a:avLst/>
          </a:prstGeom>
        </p:spPr>
      </p:pic>
    </p:spTree>
    <p:extLst>
      <p:ext uri="{BB962C8B-B14F-4D97-AF65-F5344CB8AC3E}">
        <p14:creationId xmlns:p14="http://schemas.microsoft.com/office/powerpoint/2010/main" val="19356980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2254" y="464392"/>
            <a:ext cx="7606030" cy="666849"/>
          </a:xfrm>
          <a:prstGeom prst="rect">
            <a:avLst/>
          </a:prstGeom>
        </p:spPr>
        <p:txBody>
          <a:bodyPr vert="horz" wrap="square" lIns="0" tIns="0" rIns="0" bIns="0" rtlCol="0">
            <a:spAutoFit/>
          </a:bodyPr>
          <a:lstStyle/>
          <a:p>
            <a:pPr marL="12700">
              <a:lnSpc>
                <a:spcPts val="5235"/>
              </a:lnSpc>
            </a:pPr>
            <a:r>
              <a:rPr sz="4000" spc="-25" dirty="0">
                <a:latin typeface="Arial"/>
                <a:cs typeface="Arial"/>
              </a:rPr>
              <a:t>3 </a:t>
            </a:r>
            <a:r>
              <a:rPr sz="4000" spc="-35" dirty="0">
                <a:latin typeface="Arial"/>
                <a:cs typeface="Arial"/>
              </a:rPr>
              <a:t>No</a:t>
            </a:r>
            <a:r>
              <a:rPr sz="4000" spc="-10" dirty="0">
                <a:latin typeface="Arial"/>
                <a:cs typeface="Arial"/>
              </a:rPr>
              <a:t>t</a:t>
            </a:r>
            <a:r>
              <a:rPr sz="4000" spc="-30" dirty="0">
                <a:latin typeface="Arial"/>
                <a:cs typeface="Arial"/>
              </a:rPr>
              <a:t>ab</a:t>
            </a:r>
            <a:r>
              <a:rPr sz="4000" spc="-20" dirty="0">
                <a:latin typeface="Arial"/>
                <a:cs typeface="Arial"/>
              </a:rPr>
              <a:t>le</a:t>
            </a:r>
            <a:r>
              <a:rPr sz="4000" spc="20" dirty="0">
                <a:latin typeface="Arial"/>
                <a:cs typeface="Arial"/>
              </a:rPr>
              <a:t> </a:t>
            </a:r>
            <a:r>
              <a:rPr sz="4000" spc="-35" dirty="0">
                <a:latin typeface="Arial"/>
                <a:cs typeface="Arial"/>
              </a:rPr>
              <a:t>P</a:t>
            </a:r>
            <a:r>
              <a:rPr sz="4000" spc="-10" dirty="0">
                <a:latin typeface="Arial"/>
                <a:cs typeface="Arial"/>
              </a:rPr>
              <a:t>l</a:t>
            </a:r>
            <a:r>
              <a:rPr sz="4000" spc="-30" dirty="0">
                <a:latin typeface="Arial"/>
                <a:cs typeface="Arial"/>
              </a:rPr>
              <a:t>an</a:t>
            </a:r>
            <a:r>
              <a:rPr sz="4000" spc="-20" dirty="0">
                <a:latin typeface="Arial"/>
                <a:cs typeface="Arial"/>
              </a:rPr>
              <a:t>ts</a:t>
            </a:r>
            <a:r>
              <a:rPr sz="4000" spc="15" dirty="0">
                <a:latin typeface="Arial"/>
                <a:cs typeface="Arial"/>
              </a:rPr>
              <a:t> </a:t>
            </a:r>
            <a:r>
              <a:rPr sz="4000" spc="-15" dirty="0">
                <a:latin typeface="Arial"/>
                <a:cs typeface="Arial"/>
              </a:rPr>
              <a:t>-</a:t>
            </a:r>
            <a:r>
              <a:rPr sz="4000" spc="-35" dirty="0">
                <a:latin typeface="Arial"/>
                <a:cs typeface="Arial"/>
              </a:rPr>
              <a:t>Roma</a:t>
            </a:r>
            <a:r>
              <a:rPr sz="4000" spc="-25" dirty="0">
                <a:latin typeface="Arial"/>
                <a:cs typeface="Arial"/>
              </a:rPr>
              <a:t>n</a:t>
            </a:r>
            <a:r>
              <a:rPr sz="4000" spc="35" dirty="0">
                <a:latin typeface="Arial"/>
                <a:cs typeface="Arial"/>
              </a:rPr>
              <a:t> </a:t>
            </a:r>
            <a:r>
              <a:rPr sz="4000" spc="-35" dirty="0">
                <a:latin typeface="Arial"/>
                <a:cs typeface="Arial"/>
              </a:rPr>
              <a:t>Emp</a:t>
            </a:r>
            <a:r>
              <a:rPr sz="4000" spc="-15" dirty="0">
                <a:latin typeface="Arial"/>
                <a:cs typeface="Arial"/>
              </a:rPr>
              <a:t>ir</a:t>
            </a:r>
            <a:r>
              <a:rPr sz="4000" spc="-30" dirty="0">
                <a:latin typeface="Arial"/>
                <a:cs typeface="Arial"/>
              </a:rPr>
              <a:t>e</a:t>
            </a:r>
            <a:r>
              <a:rPr sz="4400" dirty="0">
                <a:latin typeface="Arial"/>
                <a:cs typeface="Arial"/>
              </a:rPr>
              <a:t>:</a:t>
            </a:r>
          </a:p>
        </p:txBody>
      </p:sp>
      <p:sp>
        <p:nvSpPr>
          <p:cNvPr id="3" name="object 3"/>
          <p:cNvSpPr txBox="1"/>
          <p:nvPr/>
        </p:nvSpPr>
        <p:spPr>
          <a:xfrm>
            <a:off x="1769427" y="1294478"/>
            <a:ext cx="7504430" cy="4914166"/>
          </a:xfrm>
          <a:prstGeom prst="rect">
            <a:avLst/>
          </a:prstGeom>
        </p:spPr>
        <p:txBody>
          <a:bodyPr vert="horz" wrap="square" lIns="0" tIns="0" rIns="0" bIns="0" rtlCol="0">
            <a:spAutoFit/>
          </a:bodyPr>
          <a:lstStyle/>
          <a:p>
            <a:pPr marL="355600" marR="5080" indent="-342900">
              <a:buFont typeface="Arial"/>
              <a:buChar char="•"/>
              <a:tabLst>
                <a:tab pos="355600" algn="l"/>
              </a:tabLst>
            </a:pPr>
            <a:r>
              <a:rPr sz="2400" dirty="0">
                <a:latin typeface="Arial"/>
                <a:cs typeface="Arial"/>
              </a:rPr>
              <a:t>O</a:t>
            </a:r>
            <a:r>
              <a:rPr sz="2400" spc="-5" dirty="0">
                <a:latin typeface="Arial"/>
                <a:cs typeface="Arial"/>
              </a:rPr>
              <a:t>piu</a:t>
            </a:r>
            <a:r>
              <a:rPr sz="2400" dirty="0">
                <a:latin typeface="Arial"/>
                <a:cs typeface="Arial"/>
              </a:rPr>
              <a:t>m</a:t>
            </a:r>
            <a:r>
              <a:rPr sz="2400" spc="5" dirty="0">
                <a:latin typeface="Arial"/>
                <a:cs typeface="Arial"/>
              </a:rPr>
              <a:t> </a:t>
            </a:r>
            <a:r>
              <a:rPr sz="2400" spc="-5" dirty="0">
                <a:latin typeface="Arial"/>
                <a:cs typeface="Arial"/>
              </a:rPr>
              <a:t>Popp</a:t>
            </a:r>
            <a:r>
              <a:rPr sz="2400" dirty="0">
                <a:latin typeface="Arial"/>
                <a:cs typeface="Arial"/>
              </a:rPr>
              <a:t>y</a:t>
            </a:r>
            <a:r>
              <a:rPr sz="2400" spc="15" dirty="0">
                <a:latin typeface="Arial"/>
                <a:cs typeface="Arial"/>
              </a:rPr>
              <a:t> </a:t>
            </a:r>
            <a:r>
              <a:rPr sz="2400" dirty="0">
                <a:latin typeface="Arial"/>
                <a:cs typeface="Arial"/>
              </a:rPr>
              <a:t>(</a:t>
            </a:r>
            <a:r>
              <a:rPr sz="2400" i="1" spc="-5" dirty="0">
                <a:latin typeface="Arial"/>
                <a:cs typeface="Arial"/>
              </a:rPr>
              <a:t>opo</a:t>
            </a:r>
            <a:r>
              <a:rPr sz="2400" i="1" dirty="0">
                <a:latin typeface="Arial"/>
                <a:cs typeface="Arial"/>
              </a:rPr>
              <a:t>s</a:t>
            </a:r>
            <a:r>
              <a:rPr sz="2400" dirty="0">
                <a:latin typeface="Arial"/>
                <a:cs typeface="Arial"/>
              </a:rPr>
              <a:t>)-</a:t>
            </a:r>
            <a:r>
              <a:rPr sz="2400" spc="-5"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mm</a:t>
            </a:r>
            <a:r>
              <a:rPr sz="2400" spc="-5" dirty="0">
                <a:latin typeface="Arial"/>
                <a:cs typeface="Arial"/>
              </a:rPr>
              <a:t>o</a:t>
            </a:r>
            <a:r>
              <a:rPr sz="2400" dirty="0">
                <a:latin typeface="Arial"/>
                <a:cs typeface="Arial"/>
              </a:rPr>
              <a:t>n </a:t>
            </a:r>
            <a:r>
              <a:rPr sz="2400" spc="-5" dirty="0">
                <a:latin typeface="Arial"/>
                <a:cs typeface="Arial"/>
              </a:rPr>
              <a:t>la</a:t>
            </a:r>
            <a:r>
              <a:rPr sz="2400" dirty="0">
                <a:latin typeface="Arial"/>
                <a:cs typeface="Arial"/>
              </a:rPr>
              <a:t>t</a:t>
            </a:r>
            <a:r>
              <a:rPr sz="2400" spc="-5" dirty="0">
                <a:latin typeface="Arial"/>
                <a:cs typeface="Arial"/>
              </a:rPr>
              <a:t>e</a:t>
            </a:r>
            <a:r>
              <a:rPr sz="2400" dirty="0">
                <a:latin typeface="Arial"/>
                <a:cs typeface="Arial"/>
              </a:rPr>
              <a:t>x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opium popp</a:t>
            </a:r>
            <a:r>
              <a:rPr sz="2400" dirty="0">
                <a:latin typeface="Arial"/>
                <a:cs typeface="Arial"/>
              </a:rPr>
              <a:t>y,</a:t>
            </a:r>
            <a:r>
              <a:rPr sz="2400" spc="5" dirty="0">
                <a:latin typeface="Arial"/>
                <a:cs typeface="Arial"/>
              </a:rPr>
              <a:t> </a:t>
            </a:r>
            <a:r>
              <a:rPr sz="2400" spc="-5" dirty="0">
                <a:latin typeface="Arial"/>
                <a:cs typeface="Arial"/>
              </a:rPr>
              <a:t>a</a:t>
            </a:r>
            <a:r>
              <a:rPr sz="2400" dirty="0">
                <a:latin typeface="Arial"/>
                <a:cs typeface="Arial"/>
              </a:rPr>
              <a:t>v</a:t>
            </a:r>
            <a:r>
              <a:rPr sz="2400" spc="-5" dirty="0">
                <a:latin typeface="Arial"/>
                <a:cs typeface="Arial"/>
              </a:rPr>
              <a:t>ailabl</a:t>
            </a:r>
            <a:r>
              <a:rPr sz="2400" dirty="0">
                <a:latin typeface="Arial"/>
                <a:cs typeface="Arial"/>
              </a:rPr>
              <a:t>e</a:t>
            </a:r>
            <a:r>
              <a:rPr sz="2400" spc="5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rk</a:t>
            </a:r>
            <a:r>
              <a:rPr sz="2400" spc="-5" dirty="0">
                <a:latin typeface="Arial"/>
                <a:cs typeface="Arial"/>
              </a:rPr>
              <a:t>e</a:t>
            </a:r>
            <a:r>
              <a:rPr sz="2400" dirty="0">
                <a:latin typeface="Arial"/>
                <a:cs typeface="Arial"/>
              </a:rPr>
              <a:t>t</a:t>
            </a:r>
            <a:r>
              <a:rPr sz="2400" spc="-5" dirty="0">
                <a:latin typeface="Arial"/>
                <a:cs typeface="Arial"/>
              </a:rPr>
              <a:t>pla</a:t>
            </a:r>
            <a:r>
              <a:rPr sz="2400" dirty="0">
                <a:latin typeface="Arial"/>
                <a:cs typeface="Arial"/>
              </a:rPr>
              <a:t>ce</a:t>
            </a:r>
            <a:r>
              <a:rPr sz="2400" spc="10" dirty="0">
                <a:latin typeface="Arial"/>
                <a:cs typeface="Arial"/>
              </a:rPr>
              <a:t> </a:t>
            </a:r>
            <a:r>
              <a:rPr sz="2400" dirty="0">
                <a:latin typeface="Arial"/>
                <a:cs typeface="Arial"/>
              </a:rPr>
              <a:t>–</a:t>
            </a:r>
            <a:r>
              <a:rPr sz="2400" spc="-10" dirty="0">
                <a:latin typeface="Arial"/>
                <a:cs typeface="Arial"/>
              </a:rPr>
              <a:t> </a:t>
            </a:r>
            <a:r>
              <a:rPr sz="2400" spc="-5" dirty="0">
                <a:latin typeface="Arial"/>
                <a:cs typeface="Arial"/>
              </a:rPr>
              <a:t>Ro</a:t>
            </a:r>
            <a:r>
              <a:rPr sz="2400" dirty="0">
                <a:latin typeface="Arial"/>
                <a:cs typeface="Arial"/>
              </a:rPr>
              <a:t>m</a:t>
            </a:r>
            <a:r>
              <a:rPr sz="2400" spc="-5" dirty="0">
                <a:latin typeface="Arial"/>
                <a:cs typeface="Arial"/>
              </a:rPr>
              <a:t>an</a:t>
            </a:r>
            <a:r>
              <a:rPr sz="2400" dirty="0">
                <a:latin typeface="Arial"/>
                <a:cs typeface="Arial"/>
              </a:rPr>
              <a:t>s</a:t>
            </a:r>
            <a:r>
              <a:rPr sz="2400" spc="15" dirty="0">
                <a:latin typeface="Arial"/>
                <a:cs typeface="Arial"/>
              </a:rPr>
              <a:t> </a:t>
            </a:r>
            <a:r>
              <a:rPr sz="2400" spc="-5" dirty="0">
                <a:latin typeface="Arial"/>
                <a:cs typeface="Arial"/>
              </a:rPr>
              <a:t>woul</a:t>
            </a:r>
            <a:r>
              <a:rPr sz="2400" dirty="0">
                <a:latin typeface="Arial"/>
                <a:cs typeface="Arial"/>
              </a:rPr>
              <a:t>d </a:t>
            </a:r>
            <a:r>
              <a:rPr sz="2400" spc="-5" dirty="0">
                <a:latin typeface="Arial"/>
                <a:cs typeface="Arial"/>
              </a:rPr>
              <a:t>u</a:t>
            </a:r>
            <a:r>
              <a:rPr sz="2400" dirty="0">
                <a:latin typeface="Arial"/>
                <a:cs typeface="Arial"/>
              </a:rPr>
              <a:t>se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a</a:t>
            </a:r>
            <a:r>
              <a:rPr sz="2400" spc="-10" dirty="0">
                <a:latin typeface="Arial"/>
                <a:cs typeface="Arial"/>
              </a:rPr>
              <a:t> </a:t>
            </a:r>
            <a:r>
              <a:rPr sz="2400" spc="-5" dirty="0">
                <a:latin typeface="Arial"/>
                <a:cs typeface="Arial"/>
              </a:rPr>
              <a:t>painle</a:t>
            </a:r>
            <a:r>
              <a:rPr sz="2400" dirty="0">
                <a:latin typeface="Arial"/>
                <a:cs typeface="Arial"/>
              </a:rPr>
              <a:t>ss</a:t>
            </a:r>
            <a:r>
              <a:rPr sz="2400" spc="40" dirty="0">
                <a:latin typeface="Arial"/>
                <a:cs typeface="Arial"/>
              </a:rPr>
              <a:t> </a:t>
            </a:r>
            <a:r>
              <a:rPr sz="2400" spc="-5" dirty="0">
                <a:latin typeface="Arial"/>
                <a:cs typeface="Arial"/>
              </a:rPr>
              <a:t>dea</a:t>
            </a:r>
            <a:r>
              <a:rPr sz="2400" spc="5" dirty="0">
                <a:latin typeface="Arial"/>
                <a:cs typeface="Arial"/>
              </a:rPr>
              <a:t>t</a:t>
            </a:r>
            <a:r>
              <a:rPr sz="2400" dirty="0">
                <a:latin typeface="Arial"/>
                <a:cs typeface="Arial"/>
              </a:rPr>
              <a:t>h – </a:t>
            </a:r>
            <a:r>
              <a:rPr sz="2400" spc="-5" dirty="0">
                <a:latin typeface="Arial"/>
                <a:cs typeface="Arial"/>
              </a:rPr>
              <a:t>i</a:t>
            </a:r>
            <a:r>
              <a:rPr sz="2400" dirty="0">
                <a:latin typeface="Arial"/>
                <a:cs typeface="Arial"/>
              </a:rPr>
              <a:t>ts</a:t>
            </a:r>
            <a:r>
              <a:rPr sz="2400" spc="-10" dirty="0">
                <a:latin typeface="Arial"/>
                <a:cs typeface="Arial"/>
              </a:rPr>
              <a:t> </a:t>
            </a:r>
            <a:r>
              <a:rPr sz="2400" spc="-5" dirty="0">
                <a:latin typeface="Arial"/>
                <a:cs typeface="Arial"/>
              </a:rPr>
              <a:t>pu</a:t>
            </a:r>
            <a:r>
              <a:rPr sz="2400" dirty="0">
                <a:latin typeface="Arial"/>
                <a:cs typeface="Arial"/>
              </a:rPr>
              <a:t>r</a:t>
            </a:r>
            <a:r>
              <a:rPr sz="2400" spc="-5" dirty="0">
                <a:latin typeface="Arial"/>
                <a:cs typeface="Arial"/>
              </a:rPr>
              <a:t>ga</a:t>
            </a:r>
            <a:r>
              <a:rPr sz="2400" dirty="0">
                <a:latin typeface="Arial"/>
                <a:cs typeface="Arial"/>
              </a:rPr>
              <a:t>t</a:t>
            </a:r>
            <a:r>
              <a:rPr sz="2400" spc="-5" dirty="0">
                <a:latin typeface="Arial"/>
                <a:cs typeface="Arial"/>
              </a:rPr>
              <a:t>i</a:t>
            </a:r>
            <a:r>
              <a:rPr sz="2400" dirty="0">
                <a:latin typeface="Arial"/>
                <a:cs typeface="Arial"/>
              </a:rPr>
              <a:t>ve</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na</a:t>
            </a:r>
            <a:r>
              <a:rPr sz="2400" spc="5" dirty="0">
                <a:latin typeface="Arial"/>
                <a:cs typeface="Arial"/>
              </a:rPr>
              <a:t>r</a:t>
            </a:r>
            <a:r>
              <a:rPr sz="2400" dirty="0">
                <a:latin typeface="Arial"/>
                <a:cs typeface="Arial"/>
              </a:rPr>
              <a:t>c</a:t>
            </a:r>
            <a:r>
              <a:rPr sz="2400" spc="-5" dirty="0">
                <a:latin typeface="Arial"/>
                <a:cs typeface="Arial"/>
              </a:rPr>
              <a:t>o</a:t>
            </a:r>
            <a:r>
              <a:rPr sz="2400" dirty="0">
                <a:latin typeface="Arial"/>
                <a:cs typeface="Arial"/>
              </a:rPr>
              <a:t>t</a:t>
            </a:r>
            <a:r>
              <a:rPr sz="2400" spc="-5" dirty="0">
                <a:latin typeface="Arial"/>
                <a:cs typeface="Arial"/>
              </a:rPr>
              <a:t>i</a:t>
            </a:r>
            <a:r>
              <a:rPr sz="2400" dirty="0">
                <a:latin typeface="Arial"/>
                <a:cs typeface="Arial"/>
              </a:rPr>
              <a:t>c </a:t>
            </a:r>
            <a:r>
              <a:rPr sz="2400" spc="-5" dirty="0">
                <a:latin typeface="Arial"/>
                <a:cs typeface="Arial"/>
              </a:rPr>
              <a:t>powe</a:t>
            </a:r>
            <a:r>
              <a:rPr sz="2400" dirty="0">
                <a:latin typeface="Arial"/>
                <a:cs typeface="Arial"/>
              </a:rPr>
              <a:t>r</a:t>
            </a:r>
            <a:r>
              <a:rPr sz="2400" spc="20" dirty="0">
                <a:latin typeface="Arial"/>
                <a:cs typeface="Arial"/>
              </a:rPr>
              <a:t> </a:t>
            </a:r>
            <a:r>
              <a:rPr sz="2400" spc="-5" dirty="0">
                <a:latin typeface="Arial"/>
                <a:cs typeface="Arial"/>
              </a:rPr>
              <a:t>wel</a:t>
            </a:r>
            <a:r>
              <a:rPr sz="2400" dirty="0">
                <a:latin typeface="Arial"/>
                <a:cs typeface="Arial"/>
              </a:rPr>
              <a:t>l</a:t>
            </a:r>
            <a:r>
              <a:rPr sz="2400" spc="20" dirty="0">
                <a:latin typeface="Arial"/>
                <a:cs typeface="Arial"/>
              </a:rPr>
              <a:t> </a:t>
            </a:r>
            <a:r>
              <a:rPr sz="2400" dirty="0">
                <a:latin typeface="Arial"/>
                <a:cs typeface="Arial"/>
              </a:rPr>
              <a:t>k</a:t>
            </a:r>
            <a:r>
              <a:rPr sz="2400" spc="-5" dirty="0">
                <a:latin typeface="Arial"/>
                <a:cs typeface="Arial"/>
              </a:rPr>
              <a:t>now</a:t>
            </a:r>
            <a:r>
              <a:rPr sz="2400" dirty="0">
                <a:latin typeface="Arial"/>
                <a:cs typeface="Arial"/>
              </a:rPr>
              <a:t>n</a:t>
            </a:r>
          </a:p>
          <a:p>
            <a:pPr marL="469900">
              <a:spcBef>
                <a:spcPts val="445"/>
              </a:spcBef>
              <a:tabLst>
                <a:tab pos="756285" algn="l"/>
              </a:tabLst>
            </a:pPr>
            <a:r>
              <a:rPr sz="2000" dirty="0">
                <a:latin typeface="Arial"/>
                <a:cs typeface="Arial"/>
              </a:rPr>
              <a:t>–	</a:t>
            </a:r>
            <a:r>
              <a:rPr sz="2000" spc="-10" dirty="0">
                <a:latin typeface="Arial"/>
                <a:cs typeface="Arial"/>
              </a:rPr>
              <a:t>he</a:t>
            </a:r>
            <a:r>
              <a:rPr sz="2000" dirty="0">
                <a:latin typeface="Arial"/>
                <a:cs typeface="Arial"/>
              </a:rPr>
              <a:t>r</a:t>
            </a:r>
            <a:r>
              <a:rPr sz="2000" spc="-10" dirty="0">
                <a:latin typeface="Arial"/>
                <a:cs typeface="Arial"/>
              </a:rPr>
              <a:t>o</a:t>
            </a:r>
            <a:r>
              <a:rPr sz="2000" spc="-5" dirty="0">
                <a:latin typeface="Arial"/>
                <a:cs typeface="Arial"/>
              </a:rPr>
              <a:t>i</a:t>
            </a:r>
            <a:r>
              <a:rPr sz="2000" spc="-10" dirty="0">
                <a:latin typeface="Arial"/>
                <a:cs typeface="Arial"/>
              </a:rPr>
              <a:t>n</a:t>
            </a:r>
            <a:r>
              <a:rPr sz="2000" dirty="0">
                <a:latin typeface="Arial"/>
                <a:cs typeface="Arial"/>
              </a:rPr>
              <a:t>,</a:t>
            </a:r>
            <a:r>
              <a:rPr sz="2000" spc="15" dirty="0">
                <a:latin typeface="Arial"/>
                <a:cs typeface="Arial"/>
              </a:rPr>
              <a:t> </a:t>
            </a:r>
            <a:r>
              <a:rPr sz="2000" dirty="0">
                <a:latin typeface="Arial"/>
                <a:cs typeface="Arial"/>
              </a:rPr>
              <a:t>m</a:t>
            </a:r>
            <a:r>
              <a:rPr sz="2000" spc="-10" dirty="0">
                <a:latin typeface="Arial"/>
                <a:cs typeface="Arial"/>
              </a:rPr>
              <a:t>o</a:t>
            </a:r>
            <a:r>
              <a:rPr sz="2000" dirty="0">
                <a:latin typeface="Arial"/>
                <a:cs typeface="Arial"/>
              </a:rPr>
              <a:t>r</a:t>
            </a:r>
            <a:r>
              <a:rPr sz="2000" spc="-10" dirty="0">
                <a:latin typeface="Arial"/>
                <a:cs typeface="Arial"/>
              </a:rPr>
              <a:t>ph</a:t>
            </a:r>
            <a:r>
              <a:rPr sz="2000" spc="-5" dirty="0">
                <a:latin typeface="Arial"/>
                <a:cs typeface="Arial"/>
              </a:rPr>
              <a:t>i</a:t>
            </a:r>
            <a:r>
              <a:rPr sz="2000" spc="-10" dirty="0">
                <a:latin typeface="Arial"/>
                <a:cs typeface="Arial"/>
              </a:rPr>
              <a:t>ne</a:t>
            </a:r>
            <a:r>
              <a:rPr sz="2000" dirty="0">
                <a:latin typeface="Arial"/>
                <a:cs typeface="Arial"/>
              </a:rPr>
              <a:t>,</a:t>
            </a:r>
            <a:r>
              <a:rPr sz="2000" spc="15" dirty="0">
                <a:latin typeface="Arial"/>
                <a:cs typeface="Arial"/>
              </a:rPr>
              <a:t> </a:t>
            </a:r>
            <a:r>
              <a:rPr sz="2000" dirty="0">
                <a:latin typeface="Arial"/>
                <a:cs typeface="Arial"/>
              </a:rPr>
              <a:t>c</a:t>
            </a:r>
            <a:r>
              <a:rPr sz="2000" spc="-10" dirty="0">
                <a:latin typeface="Arial"/>
                <a:cs typeface="Arial"/>
              </a:rPr>
              <a:t>ode</a:t>
            </a:r>
            <a:r>
              <a:rPr sz="2000" spc="-5" dirty="0">
                <a:latin typeface="Arial"/>
                <a:cs typeface="Arial"/>
              </a:rPr>
              <a:t>i</a:t>
            </a:r>
            <a:r>
              <a:rPr sz="2000" spc="-10" dirty="0">
                <a:latin typeface="Arial"/>
                <a:cs typeface="Arial"/>
              </a:rPr>
              <a:t>ne</a:t>
            </a:r>
            <a:r>
              <a:rPr sz="2000" dirty="0">
                <a:latin typeface="Arial"/>
                <a:cs typeface="Arial"/>
              </a:rPr>
              <a:t>,</a:t>
            </a:r>
            <a:r>
              <a:rPr sz="2000" spc="30" dirty="0">
                <a:latin typeface="Arial"/>
                <a:cs typeface="Arial"/>
              </a:rPr>
              <a:t> </a:t>
            </a:r>
            <a:r>
              <a:rPr sz="2000" spc="-10" dirty="0">
                <a:latin typeface="Arial"/>
                <a:cs typeface="Arial"/>
              </a:rPr>
              <a:t>papa</a:t>
            </a:r>
            <a:r>
              <a:rPr sz="2000" dirty="0">
                <a:latin typeface="Arial"/>
                <a:cs typeface="Arial"/>
              </a:rPr>
              <a:t>v</a:t>
            </a:r>
            <a:r>
              <a:rPr sz="2000" spc="-10" dirty="0">
                <a:latin typeface="Arial"/>
                <a:cs typeface="Arial"/>
              </a:rPr>
              <a:t>e</a:t>
            </a:r>
            <a:r>
              <a:rPr sz="2000" dirty="0">
                <a:latin typeface="Arial"/>
                <a:cs typeface="Arial"/>
              </a:rPr>
              <a:t>r</a:t>
            </a:r>
            <a:r>
              <a:rPr sz="2000" spc="-5" dirty="0">
                <a:latin typeface="Arial"/>
                <a:cs typeface="Arial"/>
              </a:rPr>
              <a:t>i</a:t>
            </a:r>
            <a:r>
              <a:rPr sz="2000" spc="-10" dirty="0">
                <a:latin typeface="Arial"/>
                <a:cs typeface="Arial"/>
              </a:rPr>
              <a:t>ne</a:t>
            </a:r>
            <a:endParaRPr sz="2000" dirty="0">
              <a:latin typeface="Arial"/>
              <a:cs typeface="Arial"/>
            </a:endParaRPr>
          </a:p>
          <a:p>
            <a:pPr marL="355600" marR="358140" indent="-342900" algn="just">
              <a:spcBef>
                <a:spcPts val="560"/>
              </a:spcBef>
              <a:buFont typeface="Arial"/>
              <a:buChar char="•"/>
              <a:tabLst>
                <a:tab pos="355600" algn="l"/>
              </a:tabLst>
            </a:pPr>
            <a:r>
              <a:rPr sz="2400" spc="-5" dirty="0">
                <a:latin typeface="Arial"/>
                <a:cs typeface="Arial"/>
              </a:rPr>
              <a:t>F</a:t>
            </a:r>
            <a:r>
              <a:rPr sz="2400" dirty="0">
                <a:latin typeface="Arial"/>
                <a:cs typeface="Arial"/>
              </a:rPr>
              <a:t>r</a:t>
            </a:r>
            <a:r>
              <a:rPr sz="2400" spc="-5" dirty="0">
                <a:latin typeface="Arial"/>
                <a:cs typeface="Arial"/>
              </a:rPr>
              <a:t>an</a:t>
            </a:r>
            <a:r>
              <a:rPr sz="2400" dirty="0">
                <a:latin typeface="Arial"/>
                <a:cs typeface="Arial"/>
              </a:rPr>
              <a:t>k</a:t>
            </a:r>
            <a:r>
              <a:rPr sz="2400" spc="-5" dirty="0">
                <a:latin typeface="Arial"/>
                <a:cs typeface="Arial"/>
              </a:rPr>
              <a:t>in</a:t>
            </a:r>
            <a:r>
              <a:rPr sz="2400" dirty="0">
                <a:latin typeface="Arial"/>
                <a:cs typeface="Arial"/>
              </a:rPr>
              <a:t>c</a:t>
            </a:r>
            <a:r>
              <a:rPr sz="2400" spc="-5" dirty="0">
                <a:latin typeface="Arial"/>
                <a:cs typeface="Arial"/>
              </a:rPr>
              <a:t>en</a:t>
            </a:r>
            <a:r>
              <a:rPr sz="2400" dirty="0">
                <a:latin typeface="Arial"/>
                <a:cs typeface="Arial"/>
              </a:rPr>
              <a:t>se</a:t>
            </a:r>
            <a:r>
              <a:rPr sz="2400" spc="25" dirty="0">
                <a:latin typeface="Arial"/>
                <a:cs typeface="Arial"/>
              </a:rPr>
              <a:t> </a:t>
            </a:r>
            <a:r>
              <a:rPr sz="2400" dirty="0">
                <a:latin typeface="Arial"/>
                <a:cs typeface="Arial"/>
              </a:rPr>
              <a:t>(</a:t>
            </a:r>
            <a:r>
              <a:rPr sz="2400" i="1" spc="-5" dirty="0">
                <a:latin typeface="Arial"/>
                <a:cs typeface="Arial"/>
              </a:rPr>
              <a:t>libano</a:t>
            </a:r>
            <a:r>
              <a:rPr sz="2400" i="1" dirty="0">
                <a:latin typeface="Arial"/>
                <a:cs typeface="Arial"/>
              </a:rPr>
              <a:t>t</a:t>
            </a:r>
            <a:r>
              <a:rPr sz="2400" i="1" spc="-5" dirty="0">
                <a:latin typeface="Arial"/>
                <a:cs typeface="Arial"/>
              </a:rPr>
              <a:t>o</a:t>
            </a:r>
            <a:r>
              <a:rPr sz="2400" i="1" dirty="0">
                <a:latin typeface="Arial"/>
                <a:cs typeface="Arial"/>
              </a:rPr>
              <a:t>s</a:t>
            </a:r>
            <a:r>
              <a:rPr sz="2400" dirty="0">
                <a:latin typeface="Arial"/>
                <a:cs typeface="Arial"/>
              </a:rPr>
              <a:t>)-</a:t>
            </a:r>
            <a:r>
              <a:rPr sz="2400" spc="3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pen</a:t>
            </a:r>
            <a:r>
              <a:rPr sz="2400" dirty="0">
                <a:latin typeface="Arial"/>
                <a:cs typeface="Arial"/>
              </a:rPr>
              <a:t>s</a:t>
            </a:r>
            <a:r>
              <a:rPr sz="2400" spc="-5" dirty="0">
                <a:latin typeface="Arial"/>
                <a:cs typeface="Arial"/>
              </a:rPr>
              <a:t>i</a:t>
            </a:r>
            <a:r>
              <a:rPr sz="2400" dirty="0">
                <a:latin typeface="Arial"/>
                <a:cs typeface="Arial"/>
              </a:rPr>
              <a:t>v</a:t>
            </a:r>
            <a:r>
              <a:rPr sz="2400" spc="-5" dirty="0">
                <a:latin typeface="Arial"/>
                <a:cs typeface="Arial"/>
              </a:rPr>
              <a:t>e</a:t>
            </a:r>
            <a:r>
              <a:rPr sz="2400" dirty="0">
                <a:latin typeface="Arial"/>
                <a:cs typeface="Arial"/>
              </a:rPr>
              <a:t>,</a:t>
            </a:r>
            <a:r>
              <a:rPr sz="2400" spc="3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e</a:t>
            </a:r>
            <a:r>
              <a:rPr sz="2400" dirty="0">
                <a:latin typeface="Arial"/>
                <a:cs typeface="Arial"/>
              </a:rPr>
              <a:t>rv</a:t>
            </a:r>
            <a:r>
              <a:rPr sz="2400" spc="-5" dirty="0">
                <a:latin typeface="Arial"/>
                <a:cs typeface="Arial"/>
              </a:rPr>
              <a:t>e</a:t>
            </a:r>
            <a:r>
              <a:rPr sz="2400" dirty="0">
                <a:latin typeface="Arial"/>
                <a:cs typeface="Arial"/>
              </a:rPr>
              <a:t>d t</a:t>
            </a:r>
            <a:r>
              <a:rPr sz="2400" spc="-5" dirty="0">
                <a:latin typeface="Arial"/>
                <a:cs typeface="Arial"/>
              </a:rPr>
              <a:t>he weal</a:t>
            </a:r>
            <a:r>
              <a:rPr sz="2400" dirty="0">
                <a:latin typeface="Arial"/>
                <a:cs typeface="Arial"/>
              </a:rPr>
              <a:t>t</a:t>
            </a:r>
            <a:r>
              <a:rPr sz="2400" spc="-5" dirty="0">
                <a:latin typeface="Arial"/>
                <a:cs typeface="Arial"/>
              </a:rPr>
              <a:t>h</a:t>
            </a:r>
            <a:r>
              <a:rPr sz="2400" dirty="0">
                <a:latin typeface="Arial"/>
                <a:cs typeface="Arial"/>
              </a:rPr>
              <a:t>y,</a:t>
            </a:r>
            <a:r>
              <a:rPr sz="2400" spc="2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 </a:t>
            </a:r>
            <a:r>
              <a:rPr sz="2400" spc="-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c</a:t>
            </a:r>
            <a:r>
              <a:rPr sz="2400" spc="-5" dirty="0">
                <a:latin typeface="Arial"/>
                <a:cs typeface="Arial"/>
              </a:rPr>
              <a:t>e</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onie</a:t>
            </a:r>
            <a:r>
              <a:rPr sz="2400" dirty="0">
                <a:latin typeface="Arial"/>
                <a:cs typeface="Arial"/>
              </a:rPr>
              <a:t>s</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a</a:t>
            </a:r>
            <a:r>
              <a:rPr sz="2400" dirty="0">
                <a:latin typeface="Arial"/>
                <a:cs typeface="Arial"/>
              </a:rPr>
              <a:t>n </a:t>
            </a:r>
            <a:r>
              <a:rPr sz="2400" spc="-5" dirty="0">
                <a:latin typeface="Arial"/>
                <a:cs typeface="Arial"/>
              </a:rPr>
              <a:t>an</a:t>
            </a:r>
            <a:r>
              <a:rPr sz="2400" dirty="0">
                <a:latin typeface="Arial"/>
                <a:cs typeface="Arial"/>
              </a:rPr>
              <a:t>t</a:t>
            </a:r>
            <a:r>
              <a:rPr sz="2400" spc="-5" dirty="0">
                <a:latin typeface="Arial"/>
                <a:cs typeface="Arial"/>
              </a:rPr>
              <a:t>ido</a:t>
            </a:r>
            <a:r>
              <a:rPr sz="2400" dirty="0">
                <a:latin typeface="Arial"/>
                <a:cs typeface="Arial"/>
              </a:rPr>
              <a:t>te to </a:t>
            </a:r>
            <a:r>
              <a:rPr sz="2400" spc="-5" dirty="0">
                <a:latin typeface="Arial"/>
                <a:cs typeface="Arial"/>
              </a:rPr>
              <a:t>he</a:t>
            </a:r>
            <a:r>
              <a:rPr sz="2400" dirty="0">
                <a:latin typeface="Arial"/>
                <a:cs typeface="Arial"/>
              </a:rPr>
              <a:t>m</a:t>
            </a:r>
            <a:r>
              <a:rPr sz="2400" spc="-5" dirty="0">
                <a:latin typeface="Arial"/>
                <a:cs typeface="Arial"/>
              </a:rPr>
              <a:t>lo</a:t>
            </a:r>
            <a:r>
              <a:rPr sz="2400" dirty="0">
                <a:latin typeface="Arial"/>
                <a:cs typeface="Arial"/>
              </a:rPr>
              <a:t>ck</a:t>
            </a:r>
            <a:r>
              <a:rPr sz="2400" spc="15" dirty="0">
                <a:latin typeface="Arial"/>
                <a:cs typeface="Arial"/>
              </a:rPr>
              <a:t> </a:t>
            </a:r>
            <a:r>
              <a:rPr sz="2400" spc="-5" dirty="0">
                <a:latin typeface="Arial"/>
                <a:cs typeface="Arial"/>
              </a:rPr>
              <a:t>poi</a:t>
            </a:r>
            <a:r>
              <a:rPr sz="2400" dirty="0">
                <a:latin typeface="Arial"/>
                <a:cs typeface="Arial"/>
              </a:rPr>
              <a:t>s</a:t>
            </a:r>
            <a:r>
              <a:rPr sz="2400" spc="-5" dirty="0">
                <a:latin typeface="Arial"/>
                <a:cs typeface="Arial"/>
              </a:rPr>
              <a:t>oning</a:t>
            </a:r>
            <a:endParaRPr sz="2400" dirty="0">
              <a:latin typeface="Arial"/>
              <a:cs typeface="Arial"/>
            </a:endParaRPr>
          </a:p>
          <a:p>
            <a:pPr marL="355600" marR="55244" indent="-342900">
              <a:spcBef>
                <a:spcPts val="575"/>
              </a:spcBef>
              <a:buFont typeface="Arial"/>
              <a:buChar char="•"/>
              <a:tabLst>
                <a:tab pos="355600" algn="l"/>
                <a:tab pos="3509645" algn="l"/>
              </a:tabLst>
            </a:pPr>
            <a:r>
              <a:rPr sz="2400" spc="-5" dirty="0">
                <a:latin typeface="Arial"/>
                <a:cs typeface="Arial"/>
              </a:rPr>
              <a:t>Penn</a:t>
            </a:r>
            <a:r>
              <a:rPr sz="2400" dirty="0">
                <a:latin typeface="Arial"/>
                <a:cs typeface="Arial"/>
              </a:rPr>
              <a:t>yr</a:t>
            </a:r>
            <a:r>
              <a:rPr sz="2400" spc="-5" dirty="0">
                <a:latin typeface="Arial"/>
                <a:cs typeface="Arial"/>
              </a:rPr>
              <a:t>o</a:t>
            </a:r>
            <a:r>
              <a:rPr sz="2400" dirty="0">
                <a:latin typeface="Arial"/>
                <a:cs typeface="Arial"/>
              </a:rPr>
              <a:t>y</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a:t>
            </a:r>
            <a:r>
              <a:rPr sz="2400" i="1" spc="-5" dirty="0">
                <a:latin typeface="Arial"/>
                <a:cs typeface="Arial"/>
              </a:rPr>
              <a:t>gle</a:t>
            </a:r>
            <a:r>
              <a:rPr sz="2400" i="1" dirty="0">
                <a:latin typeface="Arial"/>
                <a:cs typeface="Arial"/>
              </a:rPr>
              <a:t>c</a:t>
            </a:r>
            <a:r>
              <a:rPr sz="2400" i="1" spc="-5" dirty="0">
                <a:latin typeface="Arial"/>
                <a:cs typeface="Arial"/>
              </a:rPr>
              <a:t>hon</a:t>
            </a:r>
            <a:r>
              <a:rPr sz="240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 </a:t>
            </a:r>
            <a:r>
              <a:rPr sz="2400" spc="-5" dirty="0">
                <a:latin typeface="Arial"/>
                <a:cs typeface="Arial"/>
              </a:rPr>
              <a:t>a</a:t>
            </a:r>
            <a:r>
              <a:rPr sz="2400" dirty="0">
                <a:latin typeface="Arial"/>
                <a:cs typeface="Arial"/>
              </a:rPr>
              <a:t>s a c</a:t>
            </a:r>
            <a:r>
              <a:rPr sz="2400" spc="-5" dirty="0">
                <a:latin typeface="Arial"/>
                <a:cs typeface="Arial"/>
              </a:rPr>
              <a:t>on</a:t>
            </a:r>
            <a:r>
              <a:rPr sz="2400" dirty="0">
                <a:latin typeface="Arial"/>
                <a:cs typeface="Arial"/>
              </a:rPr>
              <a:t>tr</a:t>
            </a:r>
            <a:r>
              <a:rPr sz="2400" spc="-5" dirty="0">
                <a:latin typeface="Arial"/>
                <a:cs typeface="Arial"/>
              </a:rPr>
              <a:t>a</a:t>
            </a:r>
            <a:r>
              <a:rPr sz="2400" dirty="0">
                <a:latin typeface="Arial"/>
                <a:cs typeface="Arial"/>
              </a:rPr>
              <a:t>c</a:t>
            </a:r>
            <a:r>
              <a:rPr sz="2400" spc="-5" dirty="0">
                <a:latin typeface="Arial"/>
                <a:cs typeface="Arial"/>
              </a:rPr>
              <a:t>ep</a:t>
            </a:r>
            <a:r>
              <a:rPr sz="2400" dirty="0">
                <a:latin typeface="Arial"/>
                <a:cs typeface="Arial"/>
              </a:rPr>
              <a:t>t</a:t>
            </a:r>
            <a:r>
              <a:rPr sz="2400" spc="-5" dirty="0">
                <a:latin typeface="Arial"/>
                <a:cs typeface="Arial"/>
              </a:rPr>
              <a:t>i</a:t>
            </a:r>
            <a:r>
              <a:rPr sz="2400" dirty="0">
                <a:latin typeface="Arial"/>
                <a:cs typeface="Arial"/>
              </a:rPr>
              <a:t>ve</a:t>
            </a:r>
            <a:r>
              <a:rPr sz="2400" spc="10" dirty="0">
                <a:latin typeface="Arial"/>
                <a:cs typeface="Arial"/>
              </a:rPr>
              <a:t> </a:t>
            </a:r>
            <a:r>
              <a:rPr sz="2400" dirty="0">
                <a:latin typeface="Arial"/>
                <a:cs typeface="Arial"/>
              </a:rPr>
              <a:t>t</a:t>
            </a:r>
            <a:r>
              <a:rPr sz="2400" spc="-5" dirty="0">
                <a:latin typeface="Arial"/>
                <a:cs typeface="Arial"/>
              </a:rPr>
              <a:t>ea, o</a:t>
            </a:r>
            <a:r>
              <a:rPr sz="2400" dirty="0">
                <a:latin typeface="Arial"/>
                <a:cs typeface="Arial"/>
              </a:rPr>
              <a:t>r</a:t>
            </a:r>
            <a:r>
              <a:rPr sz="2400" spc="-5" dirty="0">
                <a:latin typeface="Arial"/>
                <a:cs typeface="Arial"/>
              </a:rPr>
              <a:t> bu</a:t>
            </a:r>
            <a:r>
              <a:rPr sz="2400" dirty="0">
                <a:latin typeface="Arial"/>
                <a:cs typeface="Arial"/>
              </a:rPr>
              <a:t>r</a:t>
            </a:r>
            <a:r>
              <a:rPr sz="2400" spc="-5" dirty="0">
                <a:latin typeface="Arial"/>
                <a:cs typeface="Arial"/>
              </a:rPr>
              <a:t>ne</a:t>
            </a:r>
            <a:r>
              <a:rPr sz="2400" dirty="0">
                <a:latin typeface="Arial"/>
                <a:cs typeface="Arial"/>
              </a:rPr>
              <a:t>d</a:t>
            </a:r>
            <a:r>
              <a:rPr sz="2400" spc="1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bi</a:t>
            </a:r>
            <a:r>
              <a:rPr sz="2400" dirty="0">
                <a:latin typeface="Arial"/>
                <a:cs typeface="Arial"/>
              </a:rPr>
              <a:t>rt</a:t>
            </a:r>
            <a:r>
              <a:rPr sz="2400" spc="-5" dirty="0">
                <a:latin typeface="Arial"/>
                <a:cs typeface="Arial"/>
              </a:rPr>
              <a:t>hin</a:t>
            </a:r>
            <a:r>
              <a:rPr sz="2400" dirty="0">
                <a:latin typeface="Arial"/>
                <a:cs typeface="Arial"/>
              </a:rPr>
              <a:t>g</a:t>
            </a:r>
            <a:r>
              <a:rPr sz="2400" spc="10" dirty="0">
                <a:latin typeface="Arial"/>
                <a:cs typeface="Arial"/>
              </a:rPr>
              <a:t> </a:t>
            </a:r>
            <a:r>
              <a:rPr sz="2400" dirty="0">
                <a:latin typeface="Arial"/>
                <a:cs typeface="Arial"/>
              </a:rPr>
              <a:t>c</a:t>
            </a:r>
            <a:r>
              <a:rPr sz="2400" spc="-5" dirty="0">
                <a:latin typeface="Arial"/>
                <a:cs typeface="Arial"/>
              </a:rPr>
              <a:t>ha</a:t>
            </a:r>
            <a:r>
              <a:rPr sz="2400" dirty="0">
                <a:latin typeface="Arial"/>
                <a:cs typeface="Arial"/>
              </a:rPr>
              <a:t>m</a:t>
            </a:r>
            <a:r>
              <a:rPr sz="2400" spc="-5" dirty="0">
                <a:latin typeface="Arial"/>
                <a:cs typeface="Arial"/>
              </a:rPr>
              <a:t>be</a:t>
            </a:r>
            <a:r>
              <a:rPr sz="2400" dirty="0">
                <a:latin typeface="Arial"/>
                <a:cs typeface="Arial"/>
              </a:rPr>
              <a:t>rs.</a:t>
            </a:r>
            <a:r>
              <a:rPr sz="2400" spc="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st</a:t>
            </a:r>
            <a:r>
              <a:rPr sz="2400" spc="-5" dirty="0">
                <a:latin typeface="Arial"/>
                <a:cs typeface="Arial"/>
              </a:rPr>
              <a:t>i</a:t>
            </a:r>
            <a:r>
              <a:rPr sz="2400" dirty="0">
                <a:latin typeface="Arial"/>
                <a:cs typeface="Arial"/>
              </a:rPr>
              <a:t>t</a:t>
            </a:r>
            <a:r>
              <a:rPr sz="2400" spc="-5" dirty="0">
                <a:latin typeface="Arial"/>
                <a:cs typeface="Arial"/>
              </a:rPr>
              <a:t>u</a:t>
            </a:r>
            <a:r>
              <a:rPr sz="2400" dirty="0">
                <a:latin typeface="Arial"/>
                <a:cs typeface="Arial"/>
              </a:rPr>
              <a:t>t</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ed penn</a:t>
            </a:r>
            <a:r>
              <a:rPr sz="2400" dirty="0">
                <a:latin typeface="Arial"/>
                <a:cs typeface="Arial"/>
              </a:rPr>
              <a:t>yr</a:t>
            </a:r>
            <a:r>
              <a:rPr sz="2400" spc="-5" dirty="0">
                <a:latin typeface="Arial"/>
                <a:cs typeface="Arial"/>
              </a:rPr>
              <a:t>o</a:t>
            </a:r>
            <a:r>
              <a:rPr sz="2400" dirty="0">
                <a:latin typeface="Arial"/>
                <a:cs typeface="Arial"/>
              </a:rPr>
              <a:t>y</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a:t>
            </a:r>
            <a:r>
              <a:rPr sz="2400" dirty="0">
                <a:latin typeface="Arial"/>
                <a:cs typeface="Arial"/>
              </a:rPr>
              <a:t>l</a:t>
            </a:r>
            <a:r>
              <a:rPr sz="2400" spc="10" dirty="0">
                <a:latin typeface="Arial"/>
                <a:cs typeface="Arial"/>
              </a:rPr>
              <a:t> </a:t>
            </a:r>
            <a:r>
              <a:rPr sz="2400" spc="-5" dirty="0">
                <a:latin typeface="Arial"/>
                <a:cs typeface="Arial"/>
              </a:rPr>
              <a:t>al</a:t>
            </a:r>
            <a:r>
              <a:rPr sz="2400" dirty="0">
                <a:latin typeface="Arial"/>
                <a:cs typeface="Arial"/>
              </a:rPr>
              <a:t>l</a:t>
            </a:r>
            <a:r>
              <a:rPr sz="2400" spc="10" dirty="0">
                <a:latin typeface="Arial"/>
                <a:cs typeface="Arial"/>
              </a:rPr>
              <a:t> </a:t>
            </a:r>
            <a:r>
              <a:rPr sz="2400" spc="-5" dirty="0">
                <a:latin typeface="Arial"/>
                <a:cs typeface="Arial"/>
              </a:rPr>
              <a:t>a</a:t>
            </a:r>
            <a:r>
              <a:rPr sz="2400" dirty="0">
                <a:latin typeface="Arial"/>
                <a:cs typeface="Arial"/>
              </a:rPr>
              <a:t>s</a:t>
            </a:r>
            <a:r>
              <a:rPr sz="2400" spc="-5" dirty="0">
                <a:latin typeface="Arial"/>
                <a:cs typeface="Arial"/>
              </a:rPr>
              <a:t>pe</a:t>
            </a:r>
            <a:r>
              <a:rPr sz="2400" dirty="0">
                <a:latin typeface="Arial"/>
                <a:cs typeface="Arial"/>
              </a:rPr>
              <a:t>cts </a:t>
            </a:r>
            <a:r>
              <a:rPr sz="2400" spc="-5" dirty="0">
                <a:latin typeface="Arial"/>
                <a:cs typeface="Arial"/>
              </a:rPr>
              <a:t>o</a:t>
            </a:r>
            <a:r>
              <a:rPr sz="2400" dirty="0">
                <a:latin typeface="Arial"/>
                <a:cs typeface="Arial"/>
              </a:rPr>
              <a:t>f</a:t>
            </a:r>
            <a:r>
              <a:rPr sz="2400" spc="-15" dirty="0">
                <a:latin typeface="Arial"/>
                <a:cs typeface="Arial"/>
              </a:rPr>
              <a:t> </a:t>
            </a:r>
            <a:r>
              <a:rPr sz="2400" dirty="0">
                <a:latin typeface="Arial"/>
                <a:cs typeface="Arial"/>
              </a:rPr>
              <a:t>t</a:t>
            </a:r>
            <a:r>
              <a:rPr sz="2400" spc="-5" dirty="0">
                <a:latin typeface="Arial"/>
                <a:cs typeface="Arial"/>
              </a:rPr>
              <a:t>hei</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en</a:t>
            </a:r>
            <a:r>
              <a:rPr sz="2400" dirty="0">
                <a:latin typeface="Arial"/>
                <a:cs typeface="Arial"/>
              </a:rPr>
              <a:t>str</a:t>
            </a:r>
            <a:r>
              <a:rPr sz="2400" spc="-5" dirty="0">
                <a:latin typeface="Arial"/>
                <a:cs typeface="Arial"/>
              </a:rPr>
              <a:t>ual </a:t>
            </a:r>
            <a:r>
              <a:rPr sz="2400" dirty="0">
                <a:latin typeface="Arial"/>
                <a:cs typeface="Arial"/>
              </a:rPr>
              <a:t>cyc</a:t>
            </a:r>
            <a:r>
              <a:rPr sz="2400" spc="-5" dirty="0">
                <a:latin typeface="Arial"/>
                <a:cs typeface="Arial"/>
              </a:rPr>
              <a:t>le</a:t>
            </a:r>
            <a:r>
              <a:rPr sz="2400" dirty="0">
                <a:latin typeface="Arial"/>
                <a:cs typeface="Arial"/>
              </a:rPr>
              <a:t>s.</a:t>
            </a:r>
            <a:r>
              <a:rPr sz="2400" spc="5"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s</a:t>
            </a:r>
            <a:r>
              <a:rPr sz="2400" spc="-10" dirty="0">
                <a:latin typeface="Arial"/>
                <a:cs typeface="Arial"/>
              </a:rPr>
              <a:t> </a:t>
            </a:r>
            <a:r>
              <a:rPr sz="2400" spc="-5" dirty="0">
                <a:latin typeface="Arial"/>
                <a:cs typeface="Arial"/>
              </a:rPr>
              <a:t>a</a:t>
            </a:r>
            <a:r>
              <a:rPr sz="2400" dirty="0">
                <a:latin typeface="Arial"/>
                <a:cs typeface="Arial"/>
              </a:rPr>
              <a:t>n </a:t>
            </a:r>
            <a:r>
              <a:rPr sz="2400" spc="-5" dirty="0">
                <a:latin typeface="Arial"/>
                <a:cs typeface="Arial"/>
              </a:rPr>
              <a:t>e</a:t>
            </a:r>
            <a:r>
              <a:rPr sz="2400" dirty="0">
                <a:latin typeface="Arial"/>
                <a:cs typeface="Arial"/>
              </a:rPr>
              <a:t>mm</a:t>
            </a:r>
            <a:r>
              <a:rPr sz="2400" spc="-5" dirty="0">
                <a:latin typeface="Arial"/>
                <a:cs typeface="Arial"/>
              </a:rPr>
              <a:t>enagogue</a:t>
            </a:r>
            <a:r>
              <a:rPr sz="2400" dirty="0">
                <a:latin typeface="Arial"/>
                <a:cs typeface="Arial"/>
              </a:rPr>
              <a:t>,</a:t>
            </a:r>
            <a:r>
              <a:rPr sz="2400" spc="30" dirty="0">
                <a:latin typeface="Arial"/>
                <a:cs typeface="Arial"/>
              </a:rPr>
              <a:t> </a:t>
            </a:r>
            <a:r>
              <a:rPr sz="2400" dirty="0">
                <a:latin typeface="Arial"/>
                <a:cs typeface="Arial"/>
              </a:rPr>
              <a:t>c</a:t>
            </a:r>
            <a:r>
              <a:rPr sz="2400" spc="-5" dirty="0">
                <a:latin typeface="Arial"/>
                <a:cs typeface="Arial"/>
              </a:rPr>
              <a:t>a</a:t>
            </a:r>
            <a:r>
              <a:rPr sz="2400" dirty="0">
                <a:latin typeface="Arial"/>
                <a:cs typeface="Arial"/>
              </a:rPr>
              <a:t>rm</a:t>
            </a:r>
            <a:r>
              <a:rPr sz="2400" spc="-5" dirty="0">
                <a:latin typeface="Arial"/>
                <a:cs typeface="Arial"/>
              </a:rPr>
              <a:t>in</a:t>
            </a:r>
            <a:r>
              <a:rPr lang="en-US"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ve</a:t>
            </a:r>
            <a:r>
              <a:rPr lang="en-US" sz="2400" dirty="0">
                <a:latin typeface="Arial"/>
                <a:cs typeface="Arial"/>
              </a:rPr>
              <a:t> and aromatic stimulant.</a:t>
            </a:r>
            <a:endParaRPr sz="2400" dirty="0">
              <a:latin typeface="Arial"/>
              <a:cs typeface="Arial"/>
            </a:endParaRPr>
          </a:p>
        </p:txBody>
      </p:sp>
      <p:sp>
        <p:nvSpPr>
          <p:cNvPr id="4" name="object 4"/>
          <p:cNvSpPr/>
          <p:nvPr/>
        </p:nvSpPr>
        <p:spPr>
          <a:xfrm>
            <a:off x="9564408" y="3051149"/>
            <a:ext cx="914398" cy="152399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9602818" y="4765676"/>
            <a:ext cx="838194" cy="1847849"/>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641583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58443" y="319086"/>
            <a:ext cx="3072765" cy="1231106"/>
          </a:xfrm>
          <a:prstGeom prst="rect">
            <a:avLst/>
          </a:prstGeom>
        </p:spPr>
        <p:txBody>
          <a:bodyPr vert="horz" wrap="square" lIns="0" tIns="0" rIns="0" bIns="0" rtlCol="0">
            <a:spAutoFit/>
          </a:bodyPr>
          <a:lstStyle/>
          <a:p>
            <a:pPr marL="803275" marR="5080" indent="-791210"/>
            <a:r>
              <a:rPr sz="4000" spc="-30" dirty="0">
                <a:latin typeface="Arial"/>
                <a:cs typeface="Arial"/>
              </a:rPr>
              <a:t>Bee</a:t>
            </a:r>
            <a:r>
              <a:rPr sz="4000" spc="-15" dirty="0">
                <a:latin typeface="Arial"/>
                <a:cs typeface="Arial"/>
              </a:rPr>
              <a:t>s</a:t>
            </a:r>
            <a:r>
              <a:rPr sz="4000" spc="-35" dirty="0">
                <a:latin typeface="Arial"/>
                <a:cs typeface="Arial"/>
              </a:rPr>
              <a:t>wa</a:t>
            </a:r>
            <a:r>
              <a:rPr sz="4000" spc="-20" dirty="0">
                <a:latin typeface="Arial"/>
                <a:cs typeface="Arial"/>
              </a:rPr>
              <a:t>x</a:t>
            </a:r>
            <a:r>
              <a:rPr sz="4000" spc="20" dirty="0">
                <a:latin typeface="Arial"/>
                <a:cs typeface="Arial"/>
              </a:rPr>
              <a:t> </a:t>
            </a:r>
            <a:r>
              <a:rPr sz="4000" spc="-30" dirty="0">
                <a:latin typeface="Arial"/>
                <a:cs typeface="Arial"/>
              </a:rPr>
              <a:t>and Honey</a:t>
            </a:r>
            <a:endParaRPr sz="4000" dirty="0">
              <a:latin typeface="Arial"/>
              <a:cs typeface="Arial"/>
            </a:endParaRPr>
          </a:p>
        </p:txBody>
      </p:sp>
      <p:sp>
        <p:nvSpPr>
          <p:cNvPr id="3" name="object 3"/>
          <p:cNvSpPr txBox="1"/>
          <p:nvPr/>
        </p:nvSpPr>
        <p:spPr>
          <a:xfrm>
            <a:off x="1751308" y="1704131"/>
            <a:ext cx="8958021" cy="4485843"/>
          </a:xfrm>
          <a:prstGeom prst="rect">
            <a:avLst/>
          </a:prstGeom>
        </p:spPr>
        <p:txBody>
          <a:bodyPr vert="horz" wrap="square" lIns="0" tIns="0" rIns="0" bIns="0" rtlCol="0">
            <a:spAutoFit/>
          </a:bodyPr>
          <a:lstStyle/>
          <a:p>
            <a:pPr marL="354965" marR="506095" indent="-342265">
              <a:buFont typeface="Arial"/>
              <a:buChar char="•"/>
              <a:tabLst>
                <a:tab pos="355600" algn="l"/>
              </a:tabLst>
            </a:pPr>
            <a:r>
              <a:rPr sz="2800" spc="-30" dirty="0">
                <a:latin typeface="Arial"/>
                <a:cs typeface="Arial"/>
              </a:rPr>
              <a:t>H</a:t>
            </a:r>
            <a:r>
              <a:rPr sz="2800" spc="-15" dirty="0">
                <a:latin typeface="Arial"/>
                <a:cs typeface="Arial"/>
              </a:rPr>
              <a:t>oney</a:t>
            </a:r>
            <a:r>
              <a:rPr sz="2800" spc="15" dirty="0">
                <a:latin typeface="Arial"/>
                <a:cs typeface="Arial"/>
              </a:rPr>
              <a:t> </a:t>
            </a:r>
            <a:r>
              <a:rPr sz="2800" spc="-30" dirty="0">
                <a:latin typeface="Arial"/>
                <a:cs typeface="Arial"/>
              </a:rPr>
              <a:t>w</a:t>
            </a:r>
            <a:r>
              <a:rPr sz="2800" spc="-15" dirty="0">
                <a:latin typeface="Arial"/>
                <a:cs typeface="Arial"/>
              </a:rPr>
              <a:t>as</a:t>
            </a:r>
            <a:r>
              <a:rPr sz="2800" spc="5" dirty="0">
                <a:latin typeface="Arial"/>
                <a:cs typeface="Arial"/>
              </a:rPr>
              <a:t> </a:t>
            </a:r>
            <a:r>
              <a:rPr sz="2800" spc="-15" dirty="0">
                <a:latin typeface="Arial"/>
                <a:cs typeface="Arial"/>
              </a:rPr>
              <a:t>a</a:t>
            </a:r>
            <a:r>
              <a:rPr sz="2800" spc="-20" dirty="0">
                <a:latin typeface="Arial"/>
                <a:cs typeface="Arial"/>
              </a:rPr>
              <a:t>n</a:t>
            </a:r>
            <a:r>
              <a:rPr sz="2800" spc="5" dirty="0">
                <a:latin typeface="Arial"/>
                <a:cs typeface="Arial"/>
              </a:rPr>
              <a:t> </a:t>
            </a:r>
            <a:r>
              <a:rPr sz="2800" spc="-10" dirty="0">
                <a:latin typeface="Arial"/>
                <a:cs typeface="Arial"/>
              </a:rPr>
              <a:t>excell</a:t>
            </a:r>
            <a:r>
              <a:rPr sz="2800" spc="-15" dirty="0">
                <a:latin typeface="Arial"/>
                <a:cs typeface="Arial"/>
              </a:rPr>
              <a:t>en</a:t>
            </a:r>
            <a:r>
              <a:rPr sz="2800" spc="-10" dirty="0">
                <a:latin typeface="Arial"/>
                <a:cs typeface="Arial"/>
              </a:rPr>
              <a:t>t ingredi</a:t>
            </a:r>
            <a:r>
              <a:rPr sz="2800" spc="-15" dirty="0">
                <a:latin typeface="Arial"/>
                <a:cs typeface="Arial"/>
              </a:rPr>
              <a:t>en</a:t>
            </a:r>
            <a:r>
              <a:rPr sz="2800" spc="-10" dirty="0">
                <a:latin typeface="Arial"/>
                <a:cs typeface="Arial"/>
              </a:rPr>
              <a:t>t</a:t>
            </a:r>
            <a:r>
              <a:rPr sz="2800" spc="15" dirty="0">
                <a:latin typeface="Arial"/>
                <a:cs typeface="Arial"/>
              </a:rPr>
              <a:t> </a:t>
            </a:r>
            <a:r>
              <a:rPr sz="2800" spc="-10" dirty="0">
                <a:latin typeface="Arial"/>
                <a:cs typeface="Arial"/>
              </a:rPr>
              <a:t>f</a:t>
            </a:r>
            <a:r>
              <a:rPr sz="2800" spc="-15" dirty="0">
                <a:latin typeface="Arial"/>
                <a:cs typeface="Arial"/>
              </a:rPr>
              <a:t>o</a:t>
            </a:r>
            <a:r>
              <a:rPr sz="2800" spc="-10" dirty="0">
                <a:latin typeface="Arial"/>
                <a:cs typeface="Arial"/>
              </a:rPr>
              <a:t>r</a:t>
            </a:r>
            <a:r>
              <a:rPr sz="2800" spc="5" dirty="0">
                <a:latin typeface="Arial"/>
                <a:cs typeface="Arial"/>
              </a:rPr>
              <a:t> </a:t>
            </a:r>
            <a:r>
              <a:rPr sz="2800" spc="-30" dirty="0">
                <a:latin typeface="Arial"/>
                <a:cs typeface="Arial"/>
              </a:rPr>
              <a:t>w</a:t>
            </a:r>
            <a:r>
              <a:rPr sz="2800" spc="-15" dirty="0">
                <a:latin typeface="Arial"/>
                <a:cs typeface="Arial"/>
              </a:rPr>
              <a:t>ound</a:t>
            </a:r>
            <a:r>
              <a:rPr sz="2800" spc="-10" dirty="0">
                <a:latin typeface="Arial"/>
                <a:cs typeface="Arial"/>
              </a:rPr>
              <a:t> dressings, </a:t>
            </a:r>
            <a:r>
              <a:rPr sz="2800" spc="-15" dirty="0">
                <a:latin typeface="Arial"/>
                <a:cs typeface="Arial"/>
              </a:rPr>
              <a:t>du</a:t>
            </a:r>
            <a:r>
              <a:rPr sz="2800" spc="-20" dirty="0">
                <a:latin typeface="Arial"/>
                <a:cs typeface="Arial"/>
              </a:rPr>
              <a:t>e</a:t>
            </a:r>
            <a:r>
              <a:rPr sz="2800" spc="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its </a:t>
            </a:r>
            <a:r>
              <a:rPr sz="2800" b="1" spc="-10" dirty="0">
                <a:latin typeface="Arial"/>
                <a:cs typeface="Arial"/>
              </a:rPr>
              <a:t>l</a:t>
            </a:r>
            <a:r>
              <a:rPr sz="2800" b="1" spc="-25" dirty="0">
                <a:latin typeface="Arial"/>
                <a:cs typeface="Arial"/>
              </a:rPr>
              <a:t>ow</a:t>
            </a:r>
            <a:r>
              <a:rPr sz="2800" b="1" spc="-5" dirty="0">
                <a:latin typeface="Arial"/>
                <a:cs typeface="Arial"/>
              </a:rPr>
              <a:t> </a:t>
            </a:r>
            <a:r>
              <a:rPr sz="2800" spc="-15" dirty="0" smtClean="0">
                <a:latin typeface="Arial"/>
                <a:cs typeface="Arial"/>
              </a:rPr>
              <a:t>p</a:t>
            </a:r>
            <a:r>
              <a:rPr lang="en-US" sz="2800" spc="-20" dirty="0">
                <a:latin typeface="Arial"/>
                <a:cs typeface="Arial"/>
              </a:rPr>
              <a:t>H</a:t>
            </a:r>
            <a:r>
              <a:rPr sz="2800" spc="5" dirty="0" smtClean="0">
                <a:latin typeface="Arial"/>
                <a:cs typeface="Arial"/>
              </a:rPr>
              <a:t> </a:t>
            </a:r>
            <a:r>
              <a:rPr sz="2800" spc="-10" dirty="0">
                <a:latin typeface="Arial"/>
                <a:cs typeface="Arial"/>
              </a:rPr>
              <a:t>(3.9), use</a:t>
            </a:r>
            <a:r>
              <a:rPr sz="2800" spc="-20" dirty="0">
                <a:latin typeface="Arial"/>
                <a:cs typeface="Arial"/>
              </a:rPr>
              <a:t>d</a:t>
            </a:r>
            <a:r>
              <a:rPr sz="2800" spc="5" dirty="0">
                <a:latin typeface="Arial"/>
                <a:cs typeface="Arial"/>
              </a:rPr>
              <a:t> </a:t>
            </a:r>
            <a:r>
              <a:rPr sz="2800" spc="-10" dirty="0">
                <a:latin typeface="Arial"/>
                <a:cs typeface="Arial"/>
              </a:rPr>
              <a:t>for s</a:t>
            </a:r>
            <a:r>
              <a:rPr sz="2800" spc="-30" dirty="0">
                <a:latin typeface="Arial"/>
                <a:cs typeface="Arial"/>
              </a:rPr>
              <a:t>w</a:t>
            </a:r>
            <a:r>
              <a:rPr sz="2800" spc="-15" dirty="0">
                <a:latin typeface="Arial"/>
                <a:cs typeface="Arial"/>
              </a:rPr>
              <a:t>ee</a:t>
            </a:r>
            <a:r>
              <a:rPr sz="2800" spc="-10" dirty="0">
                <a:latin typeface="Arial"/>
                <a:cs typeface="Arial"/>
              </a:rPr>
              <a:t>t</a:t>
            </a:r>
            <a:r>
              <a:rPr sz="2800" spc="-15" dirty="0">
                <a:latin typeface="Arial"/>
                <a:cs typeface="Arial"/>
              </a:rPr>
              <a:t>en</a:t>
            </a:r>
            <a:r>
              <a:rPr sz="2800" spc="-10" dirty="0">
                <a:latin typeface="Arial"/>
                <a:cs typeface="Arial"/>
              </a:rPr>
              <a:t>i</a:t>
            </a:r>
            <a:r>
              <a:rPr sz="2800" spc="-15" dirty="0">
                <a:latin typeface="Arial"/>
                <a:cs typeface="Arial"/>
              </a:rPr>
              <a:t>n</a:t>
            </a:r>
            <a:r>
              <a:rPr sz="2800" spc="-20" dirty="0">
                <a:latin typeface="Arial"/>
                <a:cs typeface="Arial"/>
              </a:rPr>
              <a:t>g</a:t>
            </a:r>
            <a:r>
              <a:rPr sz="2800" spc="15" dirty="0">
                <a:latin typeface="Arial"/>
                <a:cs typeface="Arial"/>
              </a:rPr>
              <a:t> </a:t>
            </a:r>
            <a:r>
              <a:rPr sz="2800" spc="-10" dirty="0">
                <a:latin typeface="Arial"/>
                <a:cs typeface="Arial"/>
              </a:rPr>
              <a:t>so</a:t>
            </a:r>
            <a:r>
              <a:rPr sz="2800" spc="-30" dirty="0">
                <a:latin typeface="Arial"/>
                <a:cs typeface="Arial"/>
              </a:rPr>
              <a:t>m</a:t>
            </a:r>
            <a:r>
              <a:rPr sz="2800" spc="-20" dirty="0">
                <a:latin typeface="Arial"/>
                <a:cs typeface="Arial"/>
              </a:rPr>
              <a:t>e</a:t>
            </a:r>
            <a:r>
              <a:rPr sz="2800" spc="5" dirty="0">
                <a:latin typeface="Arial"/>
                <a:cs typeface="Arial"/>
              </a:rPr>
              <a:t> </a:t>
            </a:r>
            <a:r>
              <a:rPr sz="2800" spc="-10" dirty="0">
                <a:latin typeface="Arial"/>
                <a:cs typeface="Arial"/>
              </a:rPr>
              <a:t>drug</a:t>
            </a:r>
            <a:r>
              <a:rPr sz="2800" spc="-15" dirty="0">
                <a:latin typeface="Arial"/>
                <a:cs typeface="Arial"/>
              </a:rPr>
              <a:t>s</a:t>
            </a:r>
            <a:r>
              <a:rPr sz="2800" spc="5" dirty="0">
                <a:latin typeface="Arial"/>
                <a:cs typeface="Arial"/>
              </a:rPr>
              <a:t> </a:t>
            </a:r>
            <a:r>
              <a:rPr sz="2800" spc="-10" dirty="0">
                <a:latin typeface="Arial"/>
                <a:cs typeface="Arial"/>
              </a:rPr>
              <a:t>call</a:t>
            </a:r>
            <a:r>
              <a:rPr sz="2800" spc="-15" dirty="0">
                <a:latin typeface="Arial"/>
                <a:cs typeface="Arial"/>
              </a:rPr>
              <a:t>e</a:t>
            </a:r>
            <a:r>
              <a:rPr sz="2800" spc="-20" dirty="0">
                <a:latin typeface="Arial"/>
                <a:cs typeface="Arial"/>
              </a:rPr>
              <a:t>d</a:t>
            </a:r>
            <a:r>
              <a:rPr sz="2800" spc="5" dirty="0">
                <a:latin typeface="Arial"/>
                <a:cs typeface="Arial"/>
              </a:rPr>
              <a:t> </a:t>
            </a:r>
            <a:r>
              <a:rPr sz="2800" i="1" spc="-15" dirty="0">
                <a:latin typeface="Arial"/>
                <a:cs typeface="Arial"/>
              </a:rPr>
              <a:t>e</a:t>
            </a:r>
            <a:r>
              <a:rPr sz="2800" i="1" spc="-10" dirty="0">
                <a:latin typeface="Arial"/>
                <a:cs typeface="Arial"/>
              </a:rPr>
              <a:t>lectuari</a:t>
            </a:r>
            <a:r>
              <a:rPr sz="2800" i="1" spc="-15" dirty="0">
                <a:latin typeface="Arial"/>
                <a:cs typeface="Arial"/>
              </a:rPr>
              <a:t>es</a:t>
            </a:r>
            <a:r>
              <a:rPr sz="2800" i="1" spc="5" dirty="0">
                <a:latin typeface="Arial"/>
                <a:cs typeface="Arial"/>
              </a:rPr>
              <a:t> </a:t>
            </a:r>
            <a:r>
              <a:rPr sz="2800" i="1" spc="-10" dirty="0">
                <a:latin typeface="Arial"/>
                <a:cs typeface="Arial"/>
              </a:rPr>
              <a:t>-</a:t>
            </a:r>
            <a:endParaRPr sz="2800" dirty="0">
              <a:latin typeface="Arial"/>
              <a:cs typeface="Arial"/>
            </a:endParaRPr>
          </a:p>
          <a:p>
            <a:pPr marL="355600">
              <a:spcBef>
                <a:spcPts val="15"/>
              </a:spcBef>
            </a:pPr>
            <a:r>
              <a:rPr sz="2200" spc="-5" dirty="0">
                <a:latin typeface="Arial"/>
                <a:cs typeface="Arial"/>
              </a:rPr>
              <a:t>m</a:t>
            </a:r>
            <a:r>
              <a:rPr sz="2200" dirty="0">
                <a:latin typeface="Arial"/>
                <a:cs typeface="Arial"/>
              </a:rPr>
              <a:t>ed</a:t>
            </a:r>
            <a:r>
              <a:rPr sz="2200" spc="-5" dirty="0">
                <a:latin typeface="Arial"/>
                <a:cs typeface="Arial"/>
              </a:rPr>
              <a:t>i</a:t>
            </a:r>
            <a:r>
              <a:rPr sz="2200" spc="5" dirty="0">
                <a:latin typeface="Arial"/>
                <a:cs typeface="Arial"/>
              </a:rPr>
              <a:t>c</a:t>
            </a:r>
            <a:r>
              <a:rPr sz="2200" spc="-5" dirty="0">
                <a:latin typeface="Arial"/>
                <a:cs typeface="Arial"/>
              </a:rPr>
              <a:t>i</a:t>
            </a:r>
            <a:r>
              <a:rPr sz="2200" dirty="0">
                <a:latin typeface="Arial"/>
                <a:cs typeface="Arial"/>
              </a:rPr>
              <a:t>nal</a:t>
            </a:r>
            <a:r>
              <a:rPr sz="2200" spc="-20" dirty="0">
                <a:latin typeface="Arial"/>
                <a:cs typeface="Arial"/>
              </a:rPr>
              <a:t> </a:t>
            </a:r>
            <a:r>
              <a:rPr sz="2200" dirty="0">
                <a:latin typeface="Arial"/>
                <a:cs typeface="Arial"/>
              </a:rPr>
              <a:t>pa</a:t>
            </a:r>
            <a:r>
              <a:rPr sz="2200" spc="5" dirty="0">
                <a:latin typeface="Arial"/>
                <a:cs typeface="Arial"/>
              </a:rPr>
              <a:t>s</a:t>
            </a:r>
            <a:r>
              <a:rPr sz="2200" spc="-10" dirty="0">
                <a:latin typeface="Arial"/>
                <a:cs typeface="Arial"/>
              </a:rPr>
              <a:t>t</a:t>
            </a:r>
            <a:r>
              <a:rPr sz="2200" dirty="0">
                <a:latin typeface="Arial"/>
                <a:cs typeface="Arial"/>
              </a:rPr>
              <a:t>e</a:t>
            </a:r>
            <a:r>
              <a:rPr sz="2200" spc="-30" dirty="0">
                <a:latin typeface="Arial"/>
                <a:cs typeface="Arial"/>
              </a:rPr>
              <a:t> </a:t>
            </a:r>
            <a:r>
              <a:rPr sz="2200" spc="5" dirty="0">
                <a:latin typeface="Arial"/>
                <a:cs typeface="Arial"/>
              </a:rPr>
              <a:t>c</a:t>
            </a:r>
            <a:r>
              <a:rPr sz="2200" dirty="0">
                <a:latin typeface="Arial"/>
                <a:cs typeface="Arial"/>
              </a:rPr>
              <a:t>o</a:t>
            </a:r>
            <a:r>
              <a:rPr sz="2200" spc="-5" dirty="0">
                <a:latin typeface="Arial"/>
                <a:cs typeface="Arial"/>
              </a:rPr>
              <a:t>m</a:t>
            </a:r>
            <a:r>
              <a:rPr sz="2200" dirty="0">
                <a:latin typeface="Arial"/>
                <a:cs typeface="Arial"/>
              </a:rPr>
              <a:t>pounded</a:t>
            </a:r>
            <a:r>
              <a:rPr sz="2200" spc="-40" dirty="0">
                <a:latin typeface="Arial"/>
                <a:cs typeface="Arial"/>
              </a:rPr>
              <a:t> </a:t>
            </a:r>
            <a:r>
              <a:rPr sz="2200" spc="5" dirty="0">
                <a:latin typeface="Arial"/>
                <a:cs typeface="Arial"/>
              </a:rPr>
              <a:t>w</a:t>
            </a:r>
            <a:r>
              <a:rPr sz="2200" spc="-5" dirty="0">
                <a:latin typeface="Arial"/>
                <a:cs typeface="Arial"/>
              </a:rPr>
              <a:t>i</a:t>
            </a:r>
            <a:r>
              <a:rPr sz="2200" spc="-10" dirty="0">
                <a:latin typeface="Arial"/>
                <a:cs typeface="Arial"/>
              </a:rPr>
              <a:t>t</a:t>
            </a:r>
            <a:r>
              <a:rPr sz="2200" dirty="0">
                <a:latin typeface="Arial"/>
                <a:cs typeface="Arial"/>
              </a:rPr>
              <a:t>h</a:t>
            </a:r>
            <a:r>
              <a:rPr sz="2200" spc="-15" dirty="0">
                <a:latin typeface="Arial"/>
                <a:cs typeface="Arial"/>
              </a:rPr>
              <a:t> </a:t>
            </a:r>
            <a:r>
              <a:rPr sz="2200" dirty="0">
                <a:latin typeface="Arial"/>
                <a:cs typeface="Arial"/>
              </a:rPr>
              <a:t>honey</a:t>
            </a:r>
            <a:r>
              <a:rPr sz="2200" spc="-25" dirty="0">
                <a:latin typeface="Arial"/>
                <a:cs typeface="Arial"/>
              </a:rPr>
              <a:t> </a:t>
            </a:r>
            <a:r>
              <a:rPr sz="2200" dirty="0">
                <a:latin typeface="Arial"/>
                <a:cs typeface="Arial"/>
              </a:rPr>
              <a:t>or</a:t>
            </a:r>
            <a:r>
              <a:rPr sz="2200" spc="-15" dirty="0">
                <a:latin typeface="Arial"/>
                <a:cs typeface="Arial"/>
              </a:rPr>
              <a:t> </a:t>
            </a:r>
            <a:r>
              <a:rPr sz="2200" spc="5" dirty="0">
                <a:latin typeface="Arial"/>
                <a:cs typeface="Arial"/>
              </a:rPr>
              <a:t>s</a:t>
            </a:r>
            <a:r>
              <a:rPr sz="2200" dirty="0">
                <a:latin typeface="Arial"/>
                <a:cs typeface="Arial"/>
              </a:rPr>
              <a:t>ugars</a:t>
            </a:r>
            <a:r>
              <a:rPr sz="2200" spc="-35" dirty="0">
                <a:latin typeface="Arial"/>
                <a:cs typeface="Arial"/>
              </a:rPr>
              <a:t> </a:t>
            </a:r>
            <a:r>
              <a:rPr sz="2200" spc="-5" dirty="0">
                <a:latin typeface="Arial"/>
                <a:cs typeface="Arial"/>
              </a:rPr>
              <a:t>t</a:t>
            </a:r>
            <a:r>
              <a:rPr sz="2200" dirty="0">
                <a:latin typeface="Arial"/>
                <a:cs typeface="Arial"/>
              </a:rPr>
              <a:t>o</a:t>
            </a:r>
            <a:r>
              <a:rPr sz="2200" spc="-15" dirty="0">
                <a:latin typeface="Arial"/>
                <a:cs typeface="Arial"/>
              </a:rPr>
              <a:t> </a:t>
            </a:r>
            <a:r>
              <a:rPr sz="2200" dirty="0">
                <a:latin typeface="Arial"/>
                <a:cs typeface="Arial"/>
              </a:rPr>
              <a:t>h</a:t>
            </a:r>
            <a:r>
              <a:rPr sz="2200" spc="-5" dirty="0">
                <a:latin typeface="Arial"/>
                <a:cs typeface="Arial"/>
              </a:rPr>
              <a:t>i</a:t>
            </a:r>
            <a:r>
              <a:rPr sz="2200" dirty="0">
                <a:latin typeface="Arial"/>
                <a:cs typeface="Arial"/>
              </a:rPr>
              <a:t>de</a:t>
            </a:r>
            <a:r>
              <a:rPr sz="2200" spc="-5" dirty="0">
                <a:latin typeface="Arial"/>
                <a:cs typeface="Arial"/>
              </a:rPr>
              <a:t> t</a:t>
            </a:r>
            <a:r>
              <a:rPr sz="2200" dirty="0">
                <a:latin typeface="Arial"/>
                <a:cs typeface="Arial"/>
              </a:rPr>
              <a:t>he</a:t>
            </a:r>
            <a:r>
              <a:rPr sz="2200" spc="-15" dirty="0">
                <a:latin typeface="Arial"/>
                <a:cs typeface="Arial"/>
              </a:rPr>
              <a:t> </a:t>
            </a:r>
            <a:r>
              <a:rPr sz="2200" spc="-10" dirty="0">
                <a:latin typeface="Arial"/>
                <a:cs typeface="Arial"/>
              </a:rPr>
              <a:t>t</a:t>
            </a:r>
            <a:r>
              <a:rPr sz="2200" dirty="0">
                <a:latin typeface="Arial"/>
                <a:cs typeface="Arial"/>
              </a:rPr>
              <a:t>a</a:t>
            </a:r>
            <a:r>
              <a:rPr sz="2200" spc="5" dirty="0">
                <a:latin typeface="Arial"/>
                <a:cs typeface="Arial"/>
              </a:rPr>
              <a:t>s</a:t>
            </a:r>
            <a:r>
              <a:rPr sz="2200" spc="-10" dirty="0">
                <a:latin typeface="Arial"/>
                <a:cs typeface="Arial"/>
              </a:rPr>
              <a:t>t</a:t>
            </a:r>
            <a:r>
              <a:rPr sz="2200" dirty="0">
                <a:latin typeface="Arial"/>
                <a:cs typeface="Arial"/>
              </a:rPr>
              <a:t>e</a:t>
            </a:r>
          </a:p>
          <a:p>
            <a:pPr marL="355600" marR="668655" indent="-342900">
              <a:spcBef>
                <a:spcPts val="650"/>
              </a:spcBef>
              <a:buFont typeface="Arial"/>
              <a:buChar char="•"/>
              <a:tabLst>
                <a:tab pos="355600" algn="l"/>
                <a:tab pos="4552950" algn="l"/>
              </a:tabLst>
            </a:pPr>
            <a:r>
              <a:rPr sz="2800" spc="-25" dirty="0">
                <a:latin typeface="Arial"/>
                <a:cs typeface="Arial"/>
              </a:rPr>
              <a:t>A</a:t>
            </a:r>
            <a:r>
              <a:rPr sz="2800" spc="-15" dirty="0">
                <a:latin typeface="Arial"/>
                <a:cs typeface="Arial"/>
              </a:rPr>
              <a:t>dde</a:t>
            </a:r>
            <a:r>
              <a:rPr sz="2800" spc="-20" dirty="0">
                <a:latin typeface="Arial"/>
                <a:cs typeface="Arial"/>
              </a:rPr>
              <a:t>d</a:t>
            </a:r>
            <a:r>
              <a:rPr sz="2800" spc="15" dirty="0">
                <a:latin typeface="Arial"/>
                <a:cs typeface="Arial"/>
              </a:rPr>
              <a:t> </a:t>
            </a:r>
            <a:r>
              <a:rPr sz="2800" spc="-15" dirty="0">
                <a:latin typeface="Arial"/>
                <a:cs typeface="Arial"/>
              </a:rPr>
              <a:t>o</a:t>
            </a:r>
            <a:r>
              <a:rPr sz="2800" spc="-10" dirty="0">
                <a:latin typeface="Arial"/>
                <a:cs typeface="Arial"/>
              </a:rPr>
              <a:t>ils</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f</a:t>
            </a:r>
            <a:r>
              <a:rPr sz="2800" spc="-15" dirty="0">
                <a:latin typeface="Arial"/>
                <a:cs typeface="Arial"/>
              </a:rPr>
              <a:t>ats</a:t>
            </a:r>
            <a:r>
              <a:rPr sz="2800" spc="-5" dirty="0">
                <a:latin typeface="Arial"/>
                <a:cs typeface="Arial"/>
              </a:rPr>
              <a:t> </a:t>
            </a:r>
            <a:r>
              <a:rPr sz="2800" spc="-15" dirty="0">
                <a:latin typeface="Arial"/>
                <a:cs typeface="Arial"/>
              </a:rPr>
              <a:t>a</a:t>
            </a:r>
            <a:r>
              <a:rPr sz="2800" spc="-10" dirty="0">
                <a:latin typeface="Arial"/>
                <a:cs typeface="Arial"/>
              </a:rPr>
              <a:t>l</a:t>
            </a:r>
            <a:r>
              <a:rPr sz="2800" spc="-15" dirty="0">
                <a:latin typeface="Arial"/>
                <a:cs typeface="Arial"/>
              </a:rPr>
              <a:t>on</a:t>
            </a:r>
            <a:r>
              <a:rPr sz="2800" spc="-20" dirty="0">
                <a:latin typeface="Arial"/>
                <a:cs typeface="Arial"/>
              </a:rPr>
              <a:t>g</a:t>
            </a:r>
            <a:r>
              <a:rPr sz="2800" dirty="0">
                <a:latin typeface="Arial"/>
                <a:cs typeface="Arial"/>
              </a:rPr>
              <a:t>	</a:t>
            </a:r>
            <a:r>
              <a:rPr sz="2800" spc="-30" dirty="0">
                <a:latin typeface="Arial"/>
                <a:cs typeface="Arial"/>
              </a:rPr>
              <a:t>w</a:t>
            </a:r>
            <a:r>
              <a:rPr sz="2800" spc="-10" dirty="0">
                <a:latin typeface="Arial"/>
                <a:cs typeface="Arial"/>
              </a:rPr>
              <a:t>ith</a:t>
            </a:r>
            <a:r>
              <a:rPr sz="2800" spc="5" dirty="0">
                <a:latin typeface="Arial"/>
                <a:cs typeface="Arial"/>
              </a:rPr>
              <a:t> </a:t>
            </a:r>
            <a:r>
              <a:rPr sz="2800" spc="-15" dirty="0">
                <a:latin typeface="Arial"/>
                <a:cs typeface="Arial"/>
              </a:rPr>
              <a:t>honey</a:t>
            </a:r>
            <a:r>
              <a:rPr sz="2800" spc="5" dirty="0">
                <a:latin typeface="Arial"/>
                <a:cs typeface="Arial"/>
              </a:rPr>
              <a:t> </a:t>
            </a:r>
            <a:r>
              <a:rPr sz="2800" spc="-30" dirty="0">
                <a:latin typeface="Arial"/>
                <a:cs typeface="Arial"/>
              </a:rPr>
              <a:t>w</a:t>
            </a:r>
            <a:r>
              <a:rPr sz="2800" spc="-15" dirty="0">
                <a:latin typeface="Arial"/>
                <a:cs typeface="Arial"/>
              </a:rPr>
              <a:t>ould</a:t>
            </a:r>
            <a:r>
              <a:rPr sz="2800" spc="-10" dirty="0">
                <a:latin typeface="Arial"/>
                <a:cs typeface="Arial"/>
              </a:rPr>
              <a:t> </a:t>
            </a:r>
            <a:r>
              <a:rPr sz="2800" spc="-15" dirty="0">
                <a:latin typeface="Arial"/>
                <a:cs typeface="Arial"/>
              </a:rPr>
              <a:t>a</a:t>
            </a:r>
            <a:r>
              <a:rPr sz="2800" spc="-10" dirty="0">
                <a:latin typeface="Arial"/>
                <a:cs typeface="Arial"/>
              </a:rPr>
              <a:t>ll</a:t>
            </a:r>
            <a:r>
              <a:rPr sz="2800" spc="-15" dirty="0">
                <a:latin typeface="Arial"/>
                <a:cs typeface="Arial"/>
              </a:rPr>
              <a:t>o</a:t>
            </a:r>
            <a:r>
              <a:rPr sz="2800" spc="-25" dirty="0">
                <a:latin typeface="Arial"/>
                <a:cs typeface="Arial"/>
              </a:rPr>
              <a:t>w</a:t>
            </a:r>
            <a:r>
              <a:rPr sz="2800" spc="10" dirty="0">
                <a:latin typeface="Arial"/>
                <a:cs typeface="Arial"/>
              </a:rPr>
              <a:t> </a:t>
            </a:r>
            <a:r>
              <a:rPr sz="2800" spc="-30" dirty="0">
                <a:latin typeface="Arial"/>
                <a:cs typeface="Arial"/>
              </a:rPr>
              <a:t>w</a:t>
            </a:r>
            <a:r>
              <a:rPr sz="2800" spc="-15" dirty="0">
                <a:latin typeface="Arial"/>
                <a:cs typeface="Arial"/>
              </a:rPr>
              <a:t>oun</a:t>
            </a:r>
            <a:r>
              <a:rPr sz="2800" spc="-20" dirty="0">
                <a:latin typeface="Arial"/>
                <a:cs typeface="Arial"/>
              </a:rPr>
              <a:t>d</a:t>
            </a:r>
            <a:r>
              <a:rPr sz="2800" spc="1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dr</a:t>
            </a:r>
            <a:r>
              <a:rPr sz="2800" spc="-15" dirty="0">
                <a:latin typeface="Arial"/>
                <a:cs typeface="Arial"/>
              </a:rPr>
              <a:t>y</a:t>
            </a:r>
            <a:r>
              <a:rPr sz="2800" spc="5" dirty="0">
                <a:latin typeface="Arial"/>
                <a:cs typeface="Arial"/>
              </a:rPr>
              <a:t> </a:t>
            </a:r>
            <a:r>
              <a:rPr sz="2800" spc="-15" dirty="0">
                <a:latin typeface="Arial"/>
                <a:cs typeface="Arial"/>
              </a:rPr>
              <a:t>ou</a:t>
            </a:r>
            <a:r>
              <a:rPr sz="2800" spc="-10" dirty="0">
                <a:latin typeface="Arial"/>
                <a:cs typeface="Arial"/>
              </a:rPr>
              <a:t>t</a:t>
            </a:r>
            <a:r>
              <a:rPr sz="2800"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reduc</a:t>
            </a:r>
            <a:r>
              <a:rPr sz="2800" spc="-20" dirty="0">
                <a:latin typeface="Arial"/>
                <a:cs typeface="Arial"/>
              </a:rPr>
              <a:t>e</a:t>
            </a:r>
            <a:r>
              <a:rPr sz="2800" spc="5" dirty="0">
                <a:latin typeface="Arial"/>
                <a:cs typeface="Arial"/>
              </a:rPr>
              <a:t> </a:t>
            </a:r>
            <a:r>
              <a:rPr sz="2800" spc="-10" dirty="0">
                <a:latin typeface="Arial"/>
                <a:cs typeface="Arial"/>
              </a:rPr>
              <a:t>bacter</a:t>
            </a:r>
            <a:r>
              <a:rPr sz="2800" spc="-15" dirty="0">
                <a:latin typeface="Arial"/>
                <a:cs typeface="Arial"/>
              </a:rPr>
              <a:t>ia</a:t>
            </a:r>
            <a:endParaRPr sz="2800" dirty="0">
              <a:latin typeface="Arial"/>
              <a:cs typeface="Arial"/>
            </a:endParaRPr>
          </a:p>
          <a:p>
            <a:pPr marL="355600" marR="486409" indent="-342900">
              <a:spcBef>
                <a:spcPts val="670"/>
              </a:spcBef>
              <a:buFont typeface="Arial"/>
              <a:buChar char="•"/>
              <a:tabLst>
                <a:tab pos="355600" algn="l"/>
              </a:tabLst>
            </a:pPr>
            <a:r>
              <a:rPr sz="2800" spc="-25" dirty="0">
                <a:latin typeface="Arial"/>
                <a:cs typeface="Arial"/>
              </a:rPr>
              <a:t>B</a:t>
            </a:r>
            <a:r>
              <a:rPr sz="2800" spc="-10" dirty="0">
                <a:latin typeface="Arial"/>
                <a:cs typeface="Arial"/>
              </a:rPr>
              <a:t>ees</a:t>
            </a:r>
            <a:r>
              <a:rPr sz="2800" spc="-30" dirty="0">
                <a:latin typeface="Arial"/>
                <a:cs typeface="Arial"/>
              </a:rPr>
              <a:t>w</a:t>
            </a:r>
            <a:r>
              <a:rPr sz="2800" spc="-15" dirty="0">
                <a:latin typeface="Arial"/>
                <a:cs typeface="Arial"/>
              </a:rPr>
              <a:t>ax</a:t>
            </a:r>
            <a:r>
              <a:rPr sz="2800" spc="5" dirty="0">
                <a:latin typeface="Arial"/>
                <a:cs typeface="Arial"/>
              </a:rPr>
              <a:t> </a:t>
            </a:r>
            <a:r>
              <a:rPr sz="2800" spc="-10" dirty="0">
                <a:latin typeface="Arial"/>
                <a:cs typeface="Arial"/>
              </a:rPr>
              <a:t>cou</a:t>
            </a:r>
            <a:r>
              <a:rPr sz="2800" spc="-15" dirty="0">
                <a:latin typeface="Arial"/>
                <a:cs typeface="Arial"/>
              </a:rPr>
              <a:t>ld</a:t>
            </a:r>
            <a:r>
              <a:rPr sz="2800" spc="5" dirty="0">
                <a:latin typeface="Arial"/>
                <a:cs typeface="Arial"/>
              </a:rPr>
              <a:t> </a:t>
            </a:r>
            <a:r>
              <a:rPr sz="2800" spc="-10" dirty="0">
                <a:latin typeface="Arial"/>
                <a:cs typeface="Arial"/>
              </a:rPr>
              <a:t>easily</a:t>
            </a:r>
            <a:r>
              <a:rPr sz="2800" spc="5" dirty="0">
                <a:latin typeface="Arial"/>
                <a:cs typeface="Arial"/>
              </a:rPr>
              <a:t> </a:t>
            </a:r>
            <a:r>
              <a:rPr sz="2800" spc="-15" dirty="0">
                <a:latin typeface="Arial"/>
                <a:cs typeface="Arial"/>
              </a:rPr>
              <a:t>b</a:t>
            </a:r>
            <a:r>
              <a:rPr sz="2800" spc="-20" dirty="0">
                <a:latin typeface="Arial"/>
                <a:cs typeface="Arial"/>
              </a:rPr>
              <a:t>e</a:t>
            </a:r>
            <a:r>
              <a:rPr sz="2800" spc="5" dirty="0">
                <a:latin typeface="Arial"/>
                <a:cs typeface="Arial"/>
              </a:rPr>
              <a:t> </a:t>
            </a:r>
            <a:r>
              <a:rPr sz="2800" spc="-30" dirty="0">
                <a:latin typeface="Arial"/>
                <a:cs typeface="Arial"/>
              </a:rPr>
              <a:t>m</a:t>
            </a:r>
            <a:r>
              <a:rPr sz="2800" spc="-15" dirty="0">
                <a:latin typeface="Arial"/>
                <a:cs typeface="Arial"/>
              </a:rPr>
              <a:t>e</a:t>
            </a:r>
            <a:r>
              <a:rPr sz="2800" spc="-10" dirty="0">
                <a:latin typeface="Arial"/>
                <a:cs typeface="Arial"/>
              </a:rPr>
              <a:t>lt</a:t>
            </a:r>
            <a:r>
              <a:rPr sz="2800" spc="-15" dirty="0">
                <a:latin typeface="Arial"/>
                <a:cs typeface="Arial"/>
              </a:rPr>
              <a:t>e</a:t>
            </a:r>
            <a:r>
              <a:rPr sz="2800" spc="-20" dirty="0">
                <a:latin typeface="Arial"/>
                <a:cs typeface="Arial"/>
              </a:rPr>
              <a:t>d</a:t>
            </a:r>
            <a:r>
              <a:rPr sz="2800" spc="1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5" dirty="0">
                <a:latin typeface="Arial"/>
                <a:cs typeface="Arial"/>
              </a:rPr>
              <a:t>app</a:t>
            </a:r>
            <a:r>
              <a:rPr sz="2800" spc="-10" dirty="0">
                <a:latin typeface="Arial"/>
                <a:cs typeface="Arial"/>
              </a:rPr>
              <a:t>lied, all</a:t>
            </a:r>
            <a:r>
              <a:rPr sz="2800" spc="-15" dirty="0">
                <a:latin typeface="Arial"/>
                <a:cs typeface="Arial"/>
              </a:rPr>
              <a:t>o</a:t>
            </a:r>
            <a:r>
              <a:rPr sz="2800" spc="-30" dirty="0">
                <a:latin typeface="Arial"/>
                <a:cs typeface="Arial"/>
              </a:rPr>
              <a:t>w</a:t>
            </a:r>
            <a:r>
              <a:rPr sz="2800" spc="-10" dirty="0">
                <a:latin typeface="Arial"/>
                <a:cs typeface="Arial"/>
              </a:rPr>
              <a:t>i</a:t>
            </a:r>
            <a:r>
              <a:rPr sz="2800" spc="-15" dirty="0">
                <a:latin typeface="Arial"/>
                <a:cs typeface="Arial"/>
              </a:rPr>
              <a:t>n</a:t>
            </a:r>
            <a:r>
              <a:rPr sz="2800" spc="-20" dirty="0">
                <a:latin typeface="Arial"/>
                <a:cs typeface="Arial"/>
              </a:rPr>
              <a:t>g</a:t>
            </a:r>
            <a:r>
              <a:rPr sz="2800" spc="15" dirty="0">
                <a:latin typeface="Arial"/>
                <a:cs typeface="Arial"/>
              </a:rPr>
              <a:t> </a:t>
            </a:r>
            <a:r>
              <a:rPr sz="2800" spc="-10" dirty="0">
                <a:latin typeface="Arial"/>
                <a:cs typeface="Arial"/>
              </a:rPr>
              <a:t>adherenc</a:t>
            </a:r>
            <a:r>
              <a:rPr sz="2800" spc="-20" dirty="0">
                <a:latin typeface="Arial"/>
                <a:cs typeface="Arial"/>
              </a:rPr>
              <a:t>e</a:t>
            </a:r>
            <a:r>
              <a:rPr sz="2800" spc="1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5" dirty="0">
                <a:latin typeface="Arial"/>
                <a:cs typeface="Arial"/>
              </a:rPr>
              <a:t>p</a:t>
            </a:r>
            <a:r>
              <a:rPr sz="2800" spc="-10" dirty="0">
                <a:latin typeface="Arial"/>
                <a:cs typeface="Arial"/>
              </a:rPr>
              <a:t>laster</a:t>
            </a:r>
            <a:r>
              <a:rPr sz="2800" spc="-15" dirty="0">
                <a:latin typeface="Arial"/>
                <a:cs typeface="Arial"/>
              </a:rPr>
              <a:t>s</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5" dirty="0">
                <a:latin typeface="Arial"/>
                <a:cs typeface="Arial"/>
              </a:rPr>
              <a:t>pou</a:t>
            </a:r>
            <a:r>
              <a:rPr sz="2800" spc="-10" dirty="0">
                <a:latin typeface="Arial"/>
                <a:cs typeface="Arial"/>
              </a:rPr>
              <a:t>ltices</a:t>
            </a:r>
            <a:endParaRPr sz="2800" dirty="0">
              <a:latin typeface="Arial"/>
              <a:cs typeface="Arial"/>
            </a:endParaRPr>
          </a:p>
          <a:p>
            <a:pPr marL="355600" marR="231775" indent="-342900">
              <a:spcBef>
                <a:spcPts val="670"/>
              </a:spcBef>
              <a:buFont typeface="Arial"/>
              <a:buChar char="•"/>
              <a:tabLst>
                <a:tab pos="355600" algn="l"/>
              </a:tabLst>
            </a:pPr>
            <a:r>
              <a:rPr sz="2800" spc="-30" dirty="0">
                <a:latin typeface="Arial"/>
                <a:cs typeface="Arial"/>
              </a:rPr>
              <a:t>W</a:t>
            </a:r>
            <a:r>
              <a:rPr sz="2800" spc="-5" dirty="0">
                <a:latin typeface="Arial"/>
                <a:cs typeface="Arial"/>
              </a:rPr>
              <a:t>r</a:t>
            </a:r>
            <a:r>
              <a:rPr sz="2800" spc="-10" dirty="0">
                <a:latin typeface="Arial"/>
                <a:cs typeface="Arial"/>
              </a:rPr>
              <a:t>iti</a:t>
            </a:r>
            <a:r>
              <a:rPr sz="2800" spc="-15" dirty="0">
                <a:latin typeface="Arial"/>
                <a:cs typeface="Arial"/>
              </a:rPr>
              <a:t>n</a:t>
            </a:r>
            <a:r>
              <a:rPr sz="2800" spc="-20" dirty="0">
                <a:latin typeface="Arial"/>
                <a:cs typeface="Arial"/>
              </a:rPr>
              <a:t>g</a:t>
            </a:r>
            <a:r>
              <a:rPr sz="2800" spc="5" dirty="0">
                <a:latin typeface="Arial"/>
                <a:cs typeface="Arial"/>
              </a:rPr>
              <a:t> </a:t>
            </a:r>
            <a:r>
              <a:rPr sz="2800" spc="-10" dirty="0">
                <a:latin typeface="Arial"/>
                <a:cs typeface="Arial"/>
              </a:rPr>
              <a:t>t</a:t>
            </a:r>
            <a:r>
              <a:rPr sz="2800" spc="-15" dirty="0">
                <a:latin typeface="Arial"/>
                <a:cs typeface="Arial"/>
              </a:rPr>
              <a:t>ab</a:t>
            </a:r>
            <a:r>
              <a:rPr sz="2800" spc="-10" dirty="0">
                <a:latin typeface="Arial"/>
                <a:cs typeface="Arial"/>
              </a:rPr>
              <a:t>l</a:t>
            </a:r>
            <a:r>
              <a:rPr sz="2800" spc="-15" dirty="0">
                <a:latin typeface="Arial"/>
                <a:cs typeface="Arial"/>
              </a:rPr>
              <a:t>ets</a:t>
            </a:r>
            <a:r>
              <a:rPr sz="2800" spc="-5" dirty="0">
                <a:latin typeface="Arial"/>
                <a:cs typeface="Arial"/>
              </a:rPr>
              <a:t> </a:t>
            </a:r>
            <a:r>
              <a:rPr sz="2800" spc="-10" dirty="0">
                <a:latin typeface="Arial"/>
                <a:cs typeface="Arial"/>
              </a:rPr>
              <a:t>t</a:t>
            </a:r>
            <a:r>
              <a:rPr sz="2800" spc="-15" dirty="0">
                <a:latin typeface="Arial"/>
                <a:cs typeface="Arial"/>
              </a:rPr>
              <a:t>ha</a:t>
            </a:r>
            <a:r>
              <a:rPr sz="2800" spc="-10" dirty="0">
                <a:latin typeface="Arial"/>
                <a:cs typeface="Arial"/>
              </a:rPr>
              <a:t>t cou</a:t>
            </a:r>
            <a:r>
              <a:rPr sz="2800" spc="-15" dirty="0">
                <a:latin typeface="Arial"/>
                <a:cs typeface="Arial"/>
              </a:rPr>
              <a:t>ld</a:t>
            </a:r>
            <a:r>
              <a:rPr sz="2800" spc="5" dirty="0">
                <a:latin typeface="Arial"/>
                <a:cs typeface="Arial"/>
              </a:rPr>
              <a:t> </a:t>
            </a:r>
            <a:r>
              <a:rPr sz="2800" spc="-10" dirty="0">
                <a:latin typeface="Arial"/>
                <a:cs typeface="Arial"/>
              </a:rPr>
              <a:t>easily</a:t>
            </a:r>
            <a:r>
              <a:rPr sz="2800" spc="-5" dirty="0">
                <a:latin typeface="Arial"/>
                <a:cs typeface="Arial"/>
              </a:rPr>
              <a:t> </a:t>
            </a:r>
            <a:r>
              <a:rPr sz="2800" spc="-15" dirty="0">
                <a:latin typeface="Arial"/>
                <a:cs typeface="Arial"/>
              </a:rPr>
              <a:t>b</a:t>
            </a:r>
            <a:r>
              <a:rPr sz="2800" spc="-20" dirty="0">
                <a:latin typeface="Arial"/>
                <a:cs typeface="Arial"/>
              </a:rPr>
              <a:t>e</a:t>
            </a:r>
            <a:r>
              <a:rPr sz="2800" spc="5" dirty="0">
                <a:latin typeface="Arial"/>
                <a:cs typeface="Arial"/>
              </a:rPr>
              <a:t> </a:t>
            </a:r>
            <a:r>
              <a:rPr sz="2800" spc="-10" dirty="0">
                <a:latin typeface="Arial"/>
                <a:cs typeface="Arial"/>
              </a:rPr>
              <a:t>erased,</a:t>
            </a:r>
            <a:r>
              <a:rPr sz="2800" dirty="0">
                <a:latin typeface="Arial"/>
                <a:cs typeface="Arial"/>
              </a:rPr>
              <a:t> </a:t>
            </a:r>
            <a:r>
              <a:rPr sz="2800" spc="-10" dirty="0">
                <a:latin typeface="Arial"/>
                <a:cs typeface="Arial"/>
              </a:rPr>
              <a:t>jars an</a:t>
            </a:r>
            <a:r>
              <a:rPr sz="2800" spc="-20" dirty="0">
                <a:latin typeface="Arial"/>
                <a:cs typeface="Arial"/>
              </a:rPr>
              <a:t>d</a:t>
            </a:r>
            <a:r>
              <a:rPr sz="2800" spc="5" dirty="0">
                <a:latin typeface="Arial"/>
                <a:cs typeface="Arial"/>
              </a:rPr>
              <a:t> </a:t>
            </a:r>
            <a:r>
              <a:rPr sz="2800" spc="-10" dirty="0">
                <a:latin typeface="Arial"/>
                <a:cs typeface="Arial"/>
              </a:rPr>
              <a:t>l</a:t>
            </a:r>
            <a:r>
              <a:rPr sz="2800" spc="-15" dirty="0">
                <a:latin typeface="Arial"/>
                <a:cs typeface="Arial"/>
              </a:rPr>
              <a:t>e</a:t>
            </a:r>
            <a:r>
              <a:rPr sz="2800" spc="-10" dirty="0">
                <a:latin typeface="Arial"/>
                <a:cs typeface="Arial"/>
              </a:rPr>
              <a:t>tter</a:t>
            </a:r>
            <a:r>
              <a:rPr sz="2800" spc="-15" dirty="0">
                <a:latin typeface="Arial"/>
                <a:cs typeface="Arial"/>
              </a:rPr>
              <a:t>s</a:t>
            </a:r>
            <a:r>
              <a:rPr sz="2800" spc="-5" dirty="0">
                <a:latin typeface="Arial"/>
                <a:cs typeface="Arial"/>
              </a:rPr>
              <a:t> </a:t>
            </a:r>
            <a:r>
              <a:rPr sz="2800" spc="-10" dirty="0">
                <a:latin typeface="Arial"/>
                <a:cs typeface="Arial"/>
              </a:rPr>
              <a:t>seal</a:t>
            </a:r>
            <a:r>
              <a:rPr sz="2800" spc="-15" dirty="0">
                <a:latin typeface="Arial"/>
                <a:cs typeface="Arial"/>
              </a:rPr>
              <a:t>ed</a:t>
            </a:r>
            <a:endParaRPr sz="2800" dirty="0">
              <a:latin typeface="Arial"/>
              <a:cs typeface="Arial"/>
            </a:endParaRPr>
          </a:p>
        </p:txBody>
      </p:sp>
    </p:spTree>
    <p:extLst>
      <p:ext uri="{BB962C8B-B14F-4D97-AF65-F5344CB8AC3E}">
        <p14:creationId xmlns:p14="http://schemas.microsoft.com/office/powerpoint/2010/main" val="1302186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58087" y="319087"/>
            <a:ext cx="2676525" cy="615553"/>
          </a:xfrm>
          <a:prstGeom prst="rect">
            <a:avLst/>
          </a:prstGeom>
        </p:spPr>
        <p:txBody>
          <a:bodyPr vert="horz" wrap="square" lIns="0" tIns="0" rIns="0" bIns="0" rtlCol="0">
            <a:spAutoFit/>
          </a:bodyPr>
          <a:lstStyle/>
          <a:p>
            <a:pPr marL="12700">
              <a:lnSpc>
                <a:spcPts val="4760"/>
              </a:lnSpc>
            </a:pPr>
            <a:r>
              <a:rPr sz="4000" i="1" spc="-40" dirty="0">
                <a:latin typeface="Arial"/>
                <a:cs typeface="Arial"/>
              </a:rPr>
              <a:t>M</a:t>
            </a:r>
            <a:r>
              <a:rPr sz="4000" i="1" spc="-10" dirty="0">
                <a:latin typeface="Arial"/>
                <a:cs typeface="Arial"/>
              </a:rPr>
              <a:t>it</a:t>
            </a:r>
            <a:r>
              <a:rPr sz="4000" i="1" spc="-30" dirty="0">
                <a:latin typeface="Arial"/>
                <a:cs typeface="Arial"/>
              </a:rPr>
              <a:t>h</a:t>
            </a:r>
            <a:r>
              <a:rPr sz="4000" i="1" spc="-15" dirty="0">
                <a:latin typeface="Arial"/>
                <a:cs typeface="Arial"/>
              </a:rPr>
              <a:t>ri</a:t>
            </a:r>
            <a:r>
              <a:rPr sz="4000" i="1" spc="-30" dirty="0">
                <a:latin typeface="Arial"/>
                <a:cs typeface="Arial"/>
              </a:rPr>
              <a:t>da</a:t>
            </a:r>
            <a:r>
              <a:rPr sz="4000" i="1" spc="-10" dirty="0">
                <a:latin typeface="Arial"/>
                <a:cs typeface="Arial"/>
              </a:rPr>
              <a:t>t</a:t>
            </a:r>
            <a:r>
              <a:rPr sz="4000" i="1" spc="-30" dirty="0">
                <a:latin typeface="Arial"/>
                <a:cs typeface="Arial"/>
              </a:rPr>
              <a:t>u</a:t>
            </a:r>
            <a:r>
              <a:rPr sz="4000" i="1" spc="-35" dirty="0">
                <a:latin typeface="Arial"/>
                <a:cs typeface="Arial"/>
              </a:rPr>
              <a:t>m</a:t>
            </a:r>
            <a:endParaRPr sz="4000" dirty="0">
              <a:latin typeface="Arial"/>
              <a:cs typeface="Arial"/>
            </a:endParaRPr>
          </a:p>
        </p:txBody>
      </p:sp>
      <p:sp>
        <p:nvSpPr>
          <p:cNvPr id="3" name="object 3"/>
          <p:cNvSpPr txBox="1"/>
          <p:nvPr/>
        </p:nvSpPr>
        <p:spPr>
          <a:xfrm>
            <a:off x="2059940" y="1364410"/>
            <a:ext cx="7896225" cy="4547399"/>
          </a:xfrm>
          <a:prstGeom prst="rect">
            <a:avLst/>
          </a:prstGeom>
        </p:spPr>
        <p:txBody>
          <a:bodyPr vert="horz" wrap="square" lIns="0" tIns="0" rIns="0" bIns="0" rtlCol="0">
            <a:spAutoFit/>
          </a:bodyPr>
          <a:lstStyle/>
          <a:p>
            <a:pPr marL="355600" indent="-342900">
              <a:buFont typeface="Arial"/>
              <a:buChar char="•"/>
              <a:tabLst>
                <a:tab pos="355600" algn="l"/>
              </a:tabLst>
            </a:pPr>
            <a:r>
              <a:rPr sz="2800" spc="-25" dirty="0">
                <a:latin typeface="Arial"/>
                <a:cs typeface="Arial"/>
              </a:rPr>
              <a:t>T</a:t>
            </a:r>
            <a:r>
              <a:rPr sz="2800" spc="-15" dirty="0">
                <a:latin typeface="Arial"/>
                <a:cs typeface="Arial"/>
              </a:rPr>
              <a:t>h</a:t>
            </a:r>
            <a:r>
              <a:rPr sz="2800" spc="-20" dirty="0">
                <a:latin typeface="Arial"/>
                <a:cs typeface="Arial"/>
              </a:rPr>
              <a:t>e</a:t>
            </a:r>
            <a:r>
              <a:rPr sz="2800" spc="15" dirty="0">
                <a:latin typeface="Arial"/>
                <a:cs typeface="Arial"/>
              </a:rPr>
              <a:t> </a:t>
            </a:r>
            <a:r>
              <a:rPr sz="2800" spc="-15" dirty="0">
                <a:latin typeface="Arial"/>
                <a:cs typeface="Arial"/>
              </a:rPr>
              <a:t>an</a:t>
            </a:r>
            <a:r>
              <a:rPr sz="2800" spc="-10" dirty="0">
                <a:latin typeface="Arial"/>
                <a:cs typeface="Arial"/>
              </a:rPr>
              <a:t>ti</a:t>
            </a:r>
            <a:r>
              <a:rPr sz="2800" spc="-15" dirty="0">
                <a:latin typeface="Arial"/>
                <a:cs typeface="Arial"/>
              </a:rPr>
              <a:t>dote</a:t>
            </a:r>
            <a:r>
              <a:rPr sz="2800" spc="5" dirty="0">
                <a:latin typeface="Arial"/>
                <a:cs typeface="Arial"/>
              </a:rPr>
              <a:t> </a:t>
            </a:r>
            <a:r>
              <a:rPr sz="2800" spc="-10" dirty="0">
                <a:latin typeface="Arial"/>
                <a:cs typeface="Arial"/>
              </a:rPr>
              <a:t>ascri</a:t>
            </a:r>
            <a:r>
              <a:rPr sz="2800" spc="-15" dirty="0">
                <a:latin typeface="Arial"/>
                <a:cs typeface="Arial"/>
              </a:rPr>
              <a:t>be</a:t>
            </a:r>
            <a:r>
              <a:rPr sz="2800" spc="-20" dirty="0">
                <a:latin typeface="Arial"/>
                <a:cs typeface="Arial"/>
              </a:rPr>
              <a:t>d</a:t>
            </a:r>
            <a:r>
              <a:rPr sz="2800" spc="5" dirty="0">
                <a:latin typeface="Arial"/>
                <a:cs typeface="Arial"/>
              </a:rPr>
              <a:t> </a:t>
            </a:r>
            <a:r>
              <a:rPr sz="2800" spc="-15" dirty="0">
                <a:latin typeface="Arial"/>
                <a:cs typeface="Arial"/>
              </a:rPr>
              <a:t>to</a:t>
            </a:r>
            <a:r>
              <a:rPr sz="2800" spc="-5" dirty="0">
                <a:latin typeface="Arial"/>
                <a:cs typeface="Arial"/>
              </a:rPr>
              <a:t> </a:t>
            </a:r>
            <a:r>
              <a:rPr sz="2800" spc="-25" dirty="0">
                <a:latin typeface="Arial"/>
                <a:cs typeface="Arial"/>
              </a:rPr>
              <a:t>K</a:t>
            </a:r>
            <a:r>
              <a:rPr sz="2800" spc="-10" dirty="0">
                <a:latin typeface="Arial"/>
                <a:cs typeface="Arial"/>
              </a:rPr>
              <a:t>i</a:t>
            </a:r>
            <a:r>
              <a:rPr sz="2800" spc="-15" dirty="0">
                <a:latin typeface="Arial"/>
                <a:cs typeface="Arial"/>
              </a:rPr>
              <a:t>n</a:t>
            </a:r>
            <a:r>
              <a:rPr sz="2800" spc="-20" dirty="0">
                <a:latin typeface="Arial"/>
                <a:cs typeface="Arial"/>
              </a:rPr>
              <a:t>g</a:t>
            </a:r>
            <a:r>
              <a:rPr sz="2800" spc="5" dirty="0">
                <a:latin typeface="Arial"/>
                <a:cs typeface="Arial"/>
              </a:rPr>
              <a:t> </a:t>
            </a:r>
            <a:r>
              <a:rPr sz="2800" spc="-30" dirty="0">
                <a:latin typeface="Arial"/>
                <a:cs typeface="Arial"/>
              </a:rPr>
              <a:t>M</a:t>
            </a:r>
            <a:r>
              <a:rPr sz="2800" spc="-10" dirty="0">
                <a:latin typeface="Arial"/>
                <a:cs typeface="Arial"/>
              </a:rPr>
              <a:t>ithri</a:t>
            </a:r>
            <a:r>
              <a:rPr sz="2800" spc="-15" dirty="0">
                <a:latin typeface="Arial"/>
                <a:cs typeface="Arial"/>
              </a:rPr>
              <a:t>da</a:t>
            </a:r>
            <a:r>
              <a:rPr sz="2800" spc="-10" dirty="0">
                <a:latin typeface="Arial"/>
                <a:cs typeface="Arial"/>
              </a:rPr>
              <a:t>tes</a:t>
            </a:r>
            <a:endParaRPr sz="2800" dirty="0">
              <a:latin typeface="Arial"/>
              <a:cs typeface="Arial"/>
            </a:endParaRPr>
          </a:p>
          <a:p>
            <a:pPr marL="355600" marR="365760" indent="-342900">
              <a:lnSpc>
                <a:spcPts val="3030"/>
              </a:lnSpc>
              <a:spcBef>
                <a:spcPts val="710"/>
              </a:spcBef>
              <a:buFont typeface="Arial"/>
              <a:buChar char="•"/>
              <a:tabLst>
                <a:tab pos="355600" algn="l"/>
              </a:tabLst>
            </a:pPr>
            <a:r>
              <a:rPr sz="2800" spc="-25" dirty="0">
                <a:latin typeface="Arial"/>
                <a:cs typeface="Arial"/>
              </a:rPr>
              <a:t>S</a:t>
            </a:r>
            <a:r>
              <a:rPr sz="2800" spc="-15" dirty="0">
                <a:latin typeface="Arial"/>
                <a:cs typeface="Arial"/>
              </a:rPr>
              <a:t>aid</a:t>
            </a:r>
            <a:r>
              <a:rPr sz="2800" spc="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b</a:t>
            </a:r>
            <a:r>
              <a:rPr sz="2800" spc="-20" dirty="0">
                <a:latin typeface="Arial"/>
                <a:cs typeface="Arial"/>
              </a:rPr>
              <a:t>e</a:t>
            </a:r>
            <a:r>
              <a:rPr sz="2800" spc="5" dirty="0">
                <a:latin typeface="Arial"/>
                <a:cs typeface="Arial"/>
              </a:rPr>
              <a:t> </a:t>
            </a:r>
            <a:r>
              <a:rPr sz="2800" spc="-15" dirty="0">
                <a:latin typeface="Arial"/>
                <a:cs typeface="Arial"/>
              </a:rPr>
              <a:t>e</a:t>
            </a:r>
            <a:r>
              <a:rPr sz="2800" spc="-10" dirty="0">
                <a:latin typeface="Arial"/>
                <a:cs typeface="Arial"/>
              </a:rPr>
              <a:t>ffectiv</a:t>
            </a:r>
            <a:r>
              <a:rPr sz="2800" spc="-20" dirty="0">
                <a:latin typeface="Arial"/>
                <a:cs typeface="Arial"/>
              </a:rPr>
              <a:t>e </a:t>
            </a:r>
            <a:r>
              <a:rPr sz="2800" spc="-15" dirty="0">
                <a:latin typeface="Arial"/>
                <a:cs typeface="Arial"/>
              </a:rPr>
              <a:t>aga</a:t>
            </a:r>
            <a:r>
              <a:rPr sz="2800" spc="-10" dirty="0">
                <a:latin typeface="Arial"/>
                <a:cs typeface="Arial"/>
              </a:rPr>
              <a:t>inst</a:t>
            </a:r>
            <a:r>
              <a:rPr sz="2800" dirty="0">
                <a:latin typeface="Arial"/>
                <a:cs typeface="Arial"/>
              </a:rPr>
              <a:t> </a:t>
            </a:r>
            <a:r>
              <a:rPr sz="2800" spc="-15" dirty="0">
                <a:latin typeface="Arial"/>
                <a:cs typeface="Arial"/>
              </a:rPr>
              <a:t>po</a:t>
            </a:r>
            <a:r>
              <a:rPr sz="2800" spc="-10" dirty="0">
                <a:latin typeface="Arial"/>
                <a:cs typeface="Arial"/>
              </a:rPr>
              <a:t>i</a:t>
            </a:r>
            <a:r>
              <a:rPr sz="2800" spc="-15" dirty="0">
                <a:latin typeface="Arial"/>
                <a:cs typeface="Arial"/>
              </a:rPr>
              <a:t>sonous</a:t>
            </a:r>
            <a:r>
              <a:rPr sz="2800" spc="5" dirty="0">
                <a:latin typeface="Arial"/>
                <a:cs typeface="Arial"/>
              </a:rPr>
              <a:t> </a:t>
            </a:r>
            <a:r>
              <a:rPr sz="2800" spc="-15" dirty="0">
                <a:latin typeface="Arial"/>
                <a:cs typeface="Arial"/>
              </a:rPr>
              <a:t>venom</a:t>
            </a:r>
            <a:r>
              <a:rPr sz="2800" spc="-10" dirty="0">
                <a:latin typeface="Arial"/>
                <a:cs typeface="Arial"/>
              </a:rPr>
              <a:t> an</a:t>
            </a:r>
            <a:r>
              <a:rPr sz="2800" spc="-20" dirty="0">
                <a:latin typeface="Arial"/>
                <a:cs typeface="Arial"/>
              </a:rPr>
              <a:t>d</a:t>
            </a:r>
            <a:r>
              <a:rPr sz="2800" spc="5" dirty="0">
                <a:latin typeface="Arial"/>
                <a:cs typeface="Arial"/>
              </a:rPr>
              <a:t> </a:t>
            </a:r>
            <a:r>
              <a:rPr sz="2800" spc="-15" dirty="0">
                <a:latin typeface="Arial"/>
                <a:cs typeface="Arial"/>
              </a:rPr>
              <a:t>o</a:t>
            </a:r>
            <a:r>
              <a:rPr sz="2800" spc="-10" dirty="0">
                <a:latin typeface="Arial"/>
                <a:cs typeface="Arial"/>
              </a:rPr>
              <a:t>t</a:t>
            </a:r>
            <a:r>
              <a:rPr sz="2800" spc="-15" dirty="0">
                <a:latin typeface="Arial"/>
                <a:cs typeface="Arial"/>
              </a:rPr>
              <a:t>he</a:t>
            </a:r>
            <a:r>
              <a:rPr sz="2800" spc="-10" dirty="0">
                <a:latin typeface="Arial"/>
                <a:cs typeface="Arial"/>
              </a:rPr>
              <a:t>r</a:t>
            </a:r>
            <a:r>
              <a:rPr sz="2800" spc="5" dirty="0">
                <a:latin typeface="Arial"/>
                <a:cs typeface="Arial"/>
              </a:rPr>
              <a:t> </a:t>
            </a:r>
            <a:r>
              <a:rPr sz="2800" spc="-15" dirty="0">
                <a:latin typeface="Arial"/>
                <a:cs typeface="Arial"/>
              </a:rPr>
              <a:t>po</a:t>
            </a:r>
            <a:r>
              <a:rPr sz="2800" spc="-10" dirty="0">
                <a:latin typeface="Arial"/>
                <a:cs typeface="Arial"/>
              </a:rPr>
              <a:t>ison</a:t>
            </a:r>
            <a:r>
              <a:rPr sz="2800" spc="-15" dirty="0">
                <a:latin typeface="Arial"/>
                <a:cs typeface="Arial"/>
              </a:rPr>
              <a:t>s</a:t>
            </a:r>
            <a:r>
              <a:rPr sz="2800" spc="5" dirty="0">
                <a:latin typeface="Arial"/>
                <a:cs typeface="Arial"/>
              </a:rPr>
              <a:t> </a:t>
            </a:r>
            <a:r>
              <a:rPr sz="2800" spc="-10" dirty="0">
                <a:latin typeface="Arial"/>
                <a:cs typeface="Arial"/>
              </a:rPr>
              <a:t>lik</a:t>
            </a:r>
            <a:r>
              <a:rPr sz="2800" spc="-20" dirty="0">
                <a:latin typeface="Arial"/>
                <a:cs typeface="Arial"/>
              </a:rPr>
              <a:t>e</a:t>
            </a:r>
            <a:r>
              <a:rPr sz="2800" spc="5" dirty="0">
                <a:latin typeface="Arial"/>
                <a:cs typeface="Arial"/>
              </a:rPr>
              <a:t> </a:t>
            </a:r>
            <a:r>
              <a:rPr sz="2800" spc="-15" dirty="0">
                <a:latin typeface="Arial"/>
                <a:cs typeface="Arial"/>
              </a:rPr>
              <a:t>be</a:t>
            </a:r>
            <a:r>
              <a:rPr sz="2800" spc="-10" dirty="0">
                <a:latin typeface="Arial"/>
                <a:cs typeface="Arial"/>
              </a:rPr>
              <a:t>ll</a:t>
            </a:r>
            <a:r>
              <a:rPr sz="2800" spc="-15" dirty="0">
                <a:latin typeface="Arial"/>
                <a:cs typeface="Arial"/>
              </a:rPr>
              <a:t>adonn</a:t>
            </a:r>
            <a:r>
              <a:rPr sz="2800" spc="-20" dirty="0">
                <a:latin typeface="Arial"/>
                <a:cs typeface="Arial"/>
              </a:rPr>
              <a:t>a</a:t>
            </a:r>
            <a:r>
              <a:rPr sz="2800" spc="15" dirty="0">
                <a:latin typeface="Arial"/>
                <a:cs typeface="Arial"/>
              </a:rPr>
              <a:t> </a:t>
            </a:r>
            <a:r>
              <a:rPr sz="2800" spc="-10" dirty="0">
                <a:latin typeface="Arial"/>
                <a:cs typeface="Arial"/>
              </a:rPr>
              <a:t>(atropine)</a:t>
            </a:r>
            <a:endParaRPr sz="2800" dirty="0">
              <a:latin typeface="Arial"/>
              <a:cs typeface="Arial"/>
            </a:endParaRPr>
          </a:p>
          <a:p>
            <a:pPr marL="355600" marR="243840" indent="-342900">
              <a:lnSpc>
                <a:spcPts val="3030"/>
              </a:lnSpc>
              <a:spcBef>
                <a:spcPts val="665"/>
              </a:spcBef>
              <a:buFont typeface="Arial"/>
              <a:buChar char="•"/>
              <a:tabLst>
                <a:tab pos="355600" algn="l"/>
              </a:tabLst>
            </a:pPr>
            <a:r>
              <a:rPr sz="2800" spc="-30" dirty="0">
                <a:latin typeface="Arial"/>
                <a:cs typeface="Arial"/>
              </a:rPr>
              <a:t>C</a:t>
            </a:r>
            <a:r>
              <a:rPr sz="2800" spc="-15" dirty="0">
                <a:latin typeface="Arial"/>
                <a:cs typeface="Arial"/>
              </a:rPr>
              <a:t>o</a:t>
            </a:r>
            <a:r>
              <a:rPr sz="2800" spc="-30" dirty="0">
                <a:latin typeface="Arial"/>
                <a:cs typeface="Arial"/>
              </a:rPr>
              <a:t>m</a:t>
            </a:r>
            <a:r>
              <a:rPr sz="2800" spc="-15" dirty="0">
                <a:latin typeface="Arial"/>
                <a:cs typeface="Arial"/>
              </a:rPr>
              <a:t>pose</a:t>
            </a:r>
            <a:r>
              <a:rPr sz="2800" spc="-20" dirty="0">
                <a:latin typeface="Arial"/>
                <a:cs typeface="Arial"/>
              </a:rPr>
              <a:t>d</a:t>
            </a:r>
            <a:r>
              <a:rPr sz="2800" spc="30" dirty="0">
                <a:latin typeface="Arial"/>
                <a:cs typeface="Arial"/>
              </a:rPr>
              <a:t> </a:t>
            </a:r>
            <a:r>
              <a:rPr sz="2800" spc="-15" dirty="0">
                <a:latin typeface="Arial"/>
                <a:cs typeface="Arial"/>
              </a:rPr>
              <a:t>o</a:t>
            </a:r>
            <a:r>
              <a:rPr sz="2800" spc="-10" dirty="0">
                <a:latin typeface="Arial"/>
                <a:cs typeface="Arial"/>
              </a:rPr>
              <a:t>f </a:t>
            </a:r>
            <a:r>
              <a:rPr sz="2800" spc="-15" dirty="0">
                <a:latin typeface="Arial"/>
                <a:cs typeface="Arial"/>
              </a:rPr>
              <a:t>op</a:t>
            </a:r>
            <a:r>
              <a:rPr sz="2800" spc="-10" dirty="0">
                <a:latin typeface="Arial"/>
                <a:cs typeface="Arial"/>
              </a:rPr>
              <a:t>i</a:t>
            </a:r>
            <a:r>
              <a:rPr sz="2800" spc="-15" dirty="0">
                <a:latin typeface="Arial"/>
                <a:cs typeface="Arial"/>
              </a:rPr>
              <a:t>u</a:t>
            </a:r>
            <a:r>
              <a:rPr sz="2800" spc="-30" dirty="0">
                <a:latin typeface="Arial"/>
                <a:cs typeface="Arial"/>
              </a:rPr>
              <a:t>m</a:t>
            </a:r>
            <a:r>
              <a:rPr sz="2800" spc="-10" dirty="0">
                <a:latin typeface="Arial"/>
                <a:cs typeface="Arial"/>
              </a:rPr>
              <a:t>,</a:t>
            </a:r>
            <a:r>
              <a:rPr sz="2800" spc="15" dirty="0">
                <a:latin typeface="Arial"/>
                <a:cs typeface="Arial"/>
              </a:rPr>
              <a:t> </a:t>
            </a:r>
            <a:r>
              <a:rPr sz="2800" spc="-30" dirty="0">
                <a:latin typeface="Arial"/>
                <a:cs typeface="Arial"/>
              </a:rPr>
              <a:t>m</a:t>
            </a:r>
            <a:r>
              <a:rPr sz="2800" spc="-10" dirty="0">
                <a:latin typeface="Arial"/>
                <a:cs typeface="Arial"/>
              </a:rPr>
              <a:t>yrhh,</a:t>
            </a:r>
            <a:r>
              <a:rPr sz="2800" dirty="0">
                <a:latin typeface="Arial"/>
                <a:cs typeface="Arial"/>
              </a:rPr>
              <a:t> </a:t>
            </a:r>
            <a:r>
              <a:rPr sz="2800" spc="-10" dirty="0">
                <a:latin typeface="Arial"/>
                <a:cs typeface="Arial"/>
              </a:rPr>
              <a:t>castor, </a:t>
            </a:r>
            <a:r>
              <a:rPr sz="2800" spc="-15" dirty="0">
                <a:latin typeface="Arial"/>
                <a:cs typeface="Arial"/>
              </a:rPr>
              <a:t>g</a:t>
            </a:r>
            <a:r>
              <a:rPr sz="2800" spc="-10" dirty="0">
                <a:latin typeface="Arial"/>
                <a:cs typeface="Arial"/>
              </a:rPr>
              <a:t>inger, ci</a:t>
            </a:r>
            <a:r>
              <a:rPr sz="2800" spc="-15" dirty="0">
                <a:latin typeface="Arial"/>
                <a:cs typeface="Arial"/>
              </a:rPr>
              <a:t>nna</a:t>
            </a:r>
            <a:r>
              <a:rPr sz="2800" spc="-30" dirty="0">
                <a:latin typeface="Arial"/>
                <a:cs typeface="Arial"/>
              </a:rPr>
              <a:t>m</a:t>
            </a:r>
            <a:r>
              <a:rPr sz="2800" spc="-15" dirty="0">
                <a:latin typeface="Arial"/>
                <a:cs typeface="Arial"/>
              </a:rPr>
              <a:t>on</a:t>
            </a:r>
            <a:r>
              <a:rPr sz="2800" spc="-10" dirty="0">
                <a:latin typeface="Arial"/>
                <a:cs typeface="Arial"/>
              </a:rPr>
              <a:t>,</a:t>
            </a:r>
            <a:r>
              <a:rPr sz="2800" spc="15" dirty="0">
                <a:latin typeface="Arial"/>
                <a:cs typeface="Arial"/>
              </a:rPr>
              <a:t> </a:t>
            </a:r>
            <a:r>
              <a:rPr sz="2800" spc="-10" dirty="0">
                <a:latin typeface="Arial"/>
                <a:cs typeface="Arial"/>
              </a:rPr>
              <a:t>saffron, duc</a:t>
            </a:r>
            <a:r>
              <a:rPr sz="2800" spc="-15" dirty="0">
                <a:latin typeface="Arial"/>
                <a:cs typeface="Arial"/>
              </a:rPr>
              <a:t>k</a:t>
            </a:r>
            <a:r>
              <a:rPr sz="2800" spc="-5" dirty="0">
                <a:latin typeface="Arial"/>
                <a:cs typeface="Arial"/>
              </a:rPr>
              <a:t> </a:t>
            </a:r>
            <a:r>
              <a:rPr sz="2800" spc="-15" dirty="0">
                <a:latin typeface="Arial"/>
                <a:cs typeface="Arial"/>
              </a:rPr>
              <a:t>b</a:t>
            </a:r>
            <a:r>
              <a:rPr sz="2800" spc="-10" dirty="0">
                <a:latin typeface="Arial"/>
                <a:cs typeface="Arial"/>
              </a:rPr>
              <a:t>l</a:t>
            </a:r>
            <a:r>
              <a:rPr sz="2800" spc="-15" dirty="0">
                <a:latin typeface="Arial"/>
                <a:cs typeface="Arial"/>
              </a:rPr>
              <a:t>ood</a:t>
            </a:r>
            <a:r>
              <a:rPr sz="2800" spc="-10" dirty="0">
                <a:latin typeface="Arial"/>
                <a:cs typeface="Arial"/>
              </a:rPr>
              <a:t>,</a:t>
            </a:r>
            <a:r>
              <a:rPr sz="2800" dirty="0">
                <a:latin typeface="Arial"/>
                <a:cs typeface="Arial"/>
              </a:rPr>
              <a:t> </a:t>
            </a:r>
            <a:r>
              <a:rPr sz="2800" spc="-10" dirty="0">
                <a:latin typeface="Arial"/>
                <a:cs typeface="Arial"/>
              </a:rPr>
              <a:t>cont</a:t>
            </a:r>
            <a:r>
              <a:rPr sz="2800" spc="-15" dirty="0">
                <a:latin typeface="Arial"/>
                <a:cs typeface="Arial"/>
              </a:rPr>
              <a:t>a</a:t>
            </a:r>
            <a:r>
              <a:rPr sz="2800" spc="-10" dirty="0">
                <a:latin typeface="Arial"/>
                <a:cs typeface="Arial"/>
              </a:rPr>
              <a:t>i</a:t>
            </a:r>
            <a:r>
              <a:rPr sz="2800" spc="-15" dirty="0">
                <a:latin typeface="Arial"/>
                <a:cs typeface="Arial"/>
              </a:rPr>
              <a:t>ne</a:t>
            </a:r>
            <a:r>
              <a:rPr sz="2800" spc="-20" dirty="0">
                <a:latin typeface="Arial"/>
                <a:cs typeface="Arial"/>
              </a:rPr>
              <a:t>d</a:t>
            </a:r>
            <a:r>
              <a:rPr sz="2800" spc="5" dirty="0">
                <a:latin typeface="Arial"/>
                <a:cs typeface="Arial"/>
              </a:rPr>
              <a:t> </a:t>
            </a:r>
            <a:r>
              <a:rPr sz="2800" spc="-10" dirty="0">
                <a:latin typeface="Arial"/>
                <a:cs typeface="Arial"/>
              </a:rPr>
              <a:t>over 5</a:t>
            </a:r>
            <a:r>
              <a:rPr sz="2800" spc="-20" dirty="0">
                <a:latin typeface="Arial"/>
                <a:cs typeface="Arial"/>
              </a:rPr>
              <a:t>0</a:t>
            </a:r>
            <a:r>
              <a:rPr sz="2800" spc="5" dirty="0">
                <a:latin typeface="Arial"/>
                <a:cs typeface="Arial"/>
              </a:rPr>
              <a:t> </a:t>
            </a:r>
            <a:r>
              <a:rPr sz="2800" spc="-10" dirty="0">
                <a:latin typeface="Arial"/>
                <a:cs typeface="Arial"/>
              </a:rPr>
              <a:t>substances</a:t>
            </a:r>
            <a:endParaRPr sz="2800" dirty="0">
              <a:latin typeface="Arial"/>
              <a:cs typeface="Arial"/>
            </a:endParaRPr>
          </a:p>
          <a:p>
            <a:pPr marL="355600" marR="5080" indent="-342900">
              <a:lnSpc>
                <a:spcPts val="3030"/>
              </a:lnSpc>
              <a:spcBef>
                <a:spcPts val="660"/>
              </a:spcBef>
              <a:buFont typeface="Arial"/>
              <a:buChar char="•"/>
              <a:tabLst>
                <a:tab pos="355600" algn="l"/>
              </a:tabLst>
            </a:pPr>
            <a:r>
              <a:rPr sz="2800" spc="-25" dirty="0">
                <a:latin typeface="Arial"/>
                <a:cs typeface="Arial"/>
              </a:rPr>
              <a:t>A</a:t>
            </a:r>
            <a:r>
              <a:rPr sz="2800" spc="-10" dirty="0">
                <a:latin typeface="Arial"/>
                <a:cs typeface="Arial"/>
              </a:rPr>
              <a:t>ft</a:t>
            </a:r>
            <a:r>
              <a:rPr sz="2800" spc="-15" dirty="0">
                <a:latin typeface="Arial"/>
                <a:cs typeface="Arial"/>
              </a:rPr>
              <a:t>e</a:t>
            </a:r>
            <a:r>
              <a:rPr sz="2800" spc="-10" dirty="0">
                <a:latin typeface="Arial"/>
                <a:cs typeface="Arial"/>
              </a:rPr>
              <a:t>r</a:t>
            </a:r>
            <a:r>
              <a:rPr sz="2800" spc="-5" dirty="0">
                <a:latin typeface="Arial"/>
                <a:cs typeface="Arial"/>
              </a:rPr>
              <a:t> </a:t>
            </a:r>
            <a:r>
              <a:rPr sz="2800" spc="-15" dirty="0">
                <a:latin typeface="Arial"/>
                <a:cs typeface="Arial"/>
              </a:rPr>
              <a:t>h</a:t>
            </a:r>
            <a:r>
              <a:rPr sz="2800" spc="-20" dirty="0">
                <a:latin typeface="Arial"/>
                <a:cs typeface="Arial"/>
              </a:rPr>
              <a:t>e</a:t>
            </a:r>
            <a:r>
              <a:rPr sz="2800" spc="5" dirty="0">
                <a:latin typeface="Arial"/>
                <a:cs typeface="Arial"/>
              </a:rPr>
              <a:t> </a:t>
            </a:r>
            <a:r>
              <a:rPr sz="2800" spc="-30" dirty="0">
                <a:latin typeface="Arial"/>
                <a:cs typeface="Arial"/>
              </a:rPr>
              <a:t>w</a:t>
            </a:r>
            <a:r>
              <a:rPr sz="2800" spc="-15" dirty="0">
                <a:latin typeface="Arial"/>
                <a:cs typeface="Arial"/>
              </a:rPr>
              <a:t>as</a:t>
            </a:r>
            <a:r>
              <a:rPr sz="2800" spc="15" dirty="0">
                <a:latin typeface="Arial"/>
                <a:cs typeface="Arial"/>
              </a:rPr>
              <a:t> </a:t>
            </a:r>
            <a:r>
              <a:rPr sz="2800" spc="-15" dirty="0">
                <a:latin typeface="Arial"/>
                <a:cs typeface="Arial"/>
              </a:rPr>
              <a:t>d</a:t>
            </a:r>
            <a:r>
              <a:rPr sz="2800" spc="-10" dirty="0">
                <a:latin typeface="Arial"/>
                <a:cs typeface="Arial"/>
              </a:rPr>
              <a:t>ispat</a:t>
            </a:r>
            <a:r>
              <a:rPr sz="2800" spc="-15" dirty="0">
                <a:latin typeface="Arial"/>
                <a:cs typeface="Arial"/>
              </a:rPr>
              <a:t>ched</a:t>
            </a:r>
            <a:r>
              <a:rPr sz="2800" spc="-10" dirty="0">
                <a:latin typeface="Arial"/>
                <a:cs typeface="Arial"/>
              </a:rPr>
              <a:t>, </a:t>
            </a:r>
            <a:r>
              <a:rPr sz="2800" spc="-15" dirty="0">
                <a:latin typeface="Arial"/>
                <a:cs typeface="Arial"/>
              </a:rPr>
              <a:t>his</a:t>
            </a:r>
            <a:r>
              <a:rPr sz="2800" spc="-5" dirty="0">
                <a:latin typeface="Arial"/>
                <a:cs typeface="Arial"/>
              </a:rPr>
              <a:t> </a:t>
            </a:r>
            <a:r>
              <a:rPr sz="2800" spc="-10" dirty="0">
                <a:latin typeface="Arial"/>
                <a:cs typeface="Arial"/>
              </a:rPr>
              <a:t>reci</a:t>
            </a:r>
            <a:r>
              <a:rPr sz="2800" spc="-15" dirty="0">
                <a:latin typeface="Arial"/>
                <a:cs typeface="Arial"/>
              </a:rPr>
              <a:t>p</a:t>
            </a:r>
            <a:r>
              <a:rPr sz="2800" spc="-20" dirty="0">
                <a:latin typeface="Arial"/>
                <a:cs typeface="Arial"/>
              </a:rPr>
              <a:t>e</a:t>
            </a:r>
            <a:r>
              <a:rPr sz="2800" spc="15" dirty="0">
                <a:latin typeface="Arial"/>
                <a:cs typeface="Arial"/>
              </a:rPr>
              <a:t> </a:t>
            </a:r>
            <a:r>
              <a:rPr sz="2800" spc="-30" dirty="0">
                <a:latin typeface="Arial"/>
                <a:cs typeface="Arial"/>
              </a:rPr>
              <a:t>w</a:t>
            </a:r>
            <a:r>
              <a:rPr sz="2800" spc="-15" dirty="0">
                <a:latin typeface="Arial"/>
                <a:cs typeface="Arial"/>
              </a:rPr>
              <a:t>as</a:t>
            </a:r>
            <a:r>
              <a:rPr sz="2800" spc="5" dirty="0">
                <a:latin typeface="Arial"/>
                <a:cs typeface="Arial"/>
              </a:rPr>
              <a:t> </a:t>
            </a:r>
            <a:r>
              <a:rPr sz="2800" spc="-10" dirty="0">
                <a:latin typeface="Arial"/>
                <a:cs typeface="Arial"/>
              </a:rPr>
              <a:t>found.</a:t>
            </a:r>
            <a:r>
              <a:rPr sz="2800" spc="-5" dirty="0">
                <a:latin typeface="Arial"/>
                <a:cs typeface="Arial"/>
              </a:rPr>
              <a:t> </a:t>
            </a:r>
            <a:r>
              <a:rPr sz="2800" spc="-25" dirty="0">
                <a:latin typeface="Arial"/>
                <a:cs typeface="Arial"/>
              </a:rPr>
              <a:t>E</a:t>
            </a:r>
            <a:r>
              <a:rPr sz="2800" spc="-10" dirty="0">
                <a:latin typeface="Arial"/>
                <a:cs typeface="Arial"/>
              </a:rPr>
              <a:t>vent</a:t>
            </a:r>
            <a:r>
              <a:rPr sz="2800" spc="-15" dirty="0">
                <a:latin typeface="Arial"/>
                <a:cs typeface="Arial"/>
              </a:rPr>
              <a:t>ua</a:t>
            </a:r>
            <a:r>
              <a:rPr sz="2800" spc="-10" dirty="0">
                <a:latin typeface="Arial"/>
                <a:cs typeface="Arial"/>
              </a:rPr>
              <a:t>lly</a:t>
            </a:r>
            <a:r>
              <a:rPr sz="2800" spc="5" dirty="0">
                <a:latin typeface="Arial"/>
                <a:cs typeface="Arial"/>
              </a:rPr>
              <a:t> </a:t>
            </a:r>
            <a:r>
              <a:rPr sz="2800" spc="-25" dirty="0">
                <a:latin typeface="Arial"/>
                <a:cs typeface="Arial"/>
              </a:rPr>
              <a:t>A</a:t>
            </a:r>
            <a:r>
              <a:rPr sz="2800" spc="-10" dirty="0">
                <a:latin typeface="Arial"/>
                <a:cs typeface="Arial"/>
              </a:rPr>
              <a:t>ndro</a:t>
            </a:r>
            <a:r>
              <a:rPr sz="2800" spc="-30" dirty="0">
                <a:latin typeface="Arial"/>
                <a:cs typeface="Arial"/>
              </a:rPr>
              <a:t>m</a:t>
            </a:r>
            <a:r>
              <a:rPr sz="2800" spc="-15" dirty="0">
                <a:latin typeface="Arial"/>
                <a:cs typeface="Arial"/>
              </a:rPr>
              <a:t>achus</a:t>
            </a:r>
            <a:r>
              <a:rPr sz="2800" spc="15" dirty="0">
                <a:latin typeface="Arial"/>
                <a:cs typeface="Arial"/>
              </a:rPr>
              <a:t> </a:t>
            </a:r>
            <a:r>
              <a:rPr sz="2800" spc="-5" dirty="0">
                <a:latin typeface="Arial"/>
                <a:cs typeface="Arial"/>
              </a:rPr>
              <a:t>(</a:t>
            </a:r>
            <a:r>
              <a:rPr sz="2800" spc="-30" dirty="0">
                <a:latin typeface="Arial"/>
                <a:cs typeface="Arial"/>
              </a:rPr>
              <a:t>N</a:t>
            </a:r>
            <a:r>
              <a:rPr sz="2800" spc="-10" dirty="0">
                <a:latin typeface="Arial"/>
                <a:cs typeface="Arial"/>
              </a:rPr>
              <a:t>ero</a:t>
            </a:r>
            <a:r>
              <a:rPr sz="2800" spc="-15" dirty="0">
                <a:latin typeface="Arial"/>
                <a:cs typeface="Arial"/>
              </a:rPr>
              <a:t>’s</a:t>
            </a:r>
            <a:r>
              <a:rPr sz="2800" spc="15" dirty="0">
                <a:latin typeface="Arial"/>
                <a:cs typeface="Arial"/>
              </a:rPr>
              <a:t> </a:t>
            </a:r>
            <a:r>
              <a:rPr sz="2800" spc="-10" dirty="0">
                <a:latin typeface="Arial"/>
                <a:cs typeface="Arial"/>
              </a:rPr>
              <a:t>physician) adde</a:t>
            </a:r>
            <a:r>
              <a:rPr sz="2800" spc="-20" dirty="0">
                <a:latin typeface="Arial"/>
                <a:cs typeface="Arial"/>
              </a:rPr>
              <a:t>d</a:t>
            </a:r>
            <a:r>
              <a:rPr sz="2800" spc="15" dirty="0">
                <a:latin typeface="Arial"/>
                <a:cs typeface="Arial"/>
              </a:rPr>
              <a:t> </a:t>
            </a:r>
            <a:r>
              <a:rPr sz="2800" spc="-10" dirty="0">
                <a:latin typeface="Arial"/>
                <a:cs typeface="Arial"/>
              </a:rPr>
              <a:t>viper</a:t>
            </a:r>
            <a:r>
              <a:rPr sz="2800" spc="-15" dirty="0">
                <a:latin typeface="Arial"/>
                <a:cs typeface="Arial"/>
              </a:rPr>
              <a:t>s</a:t>
            </a:r>
            <a:r>
              <a:rPr sz="2800" spc="-5" dirty="0">
                <a:latin typeface="Arial"/>
                <a:cs typeface="Arial"/>
              </a:rPr>
              <a:t> </a:t>
            </a:r>
            <a:r>
              <a:rPr sz="2800" spc="-10" dirty="0">
                <a:latin typeface="Arial"/>
                <a:cs typeface="Arial"/>
              </a:rPr>
              <a:t>flesh-</a:t>
            </a:r>
            <a:r>
              <a:rPr sz="2800" spc="5" dirty="0">
                <a:latin typeface="Arial"/>
                <a:cs typeface="Arial"/>
              </a:rPr>
              <a:t> </a:t>
            </a:r>
            <a:r>
              <a:rPr sz="2800" spc="-10" dirty="0">
                <a:latin typeface="Arial"/>
                <a:cs typeface="Arial"/>
              </a:rPr>
              <a:t>use</a:t>
            </a:r>
            <a:r>
              <a:rPr sz="2800" spc="-20" dirty="0">
                <a:latin typeface="Arial"/>
                <a:cs typeface="Arial"/>
              </a:rPr>
              <a:t>d</a:t>
            </a:r>
            <a:r>
              <a:rPr sz="2800" spc="5" dirty="0">
                <a:latin typeface="Arial"/>
                <a:cs typeface="Arial"/>
              </a:rPr>
              <a:t> </a:t>
            </a:r>
            <a:r>
              <a:rPr sz="2800" spc="-10" dirty="0">
                <a:latin typeface="Arial"/>
                <a:cs typeface="Arial"/>
              </a:rPr>
              <a:t>f</a:t>
            </a:r>
            <a:r>
              <a:rPr sz="2800" spc="-15" dirty="0">
                <a:latin typeface="Arial"/>
                <a:cs typeface="Arial"/>
              </a:rPr>
              <a:t>o</a:t>
            </a:r>
            <a:r>
              <a:rPr sz="2800" spc="-10" dirty="0">
                <a:latin typeface="Arial"/>
                <a:cs typeface="Arial"/>
              </a:rPr>
              <a:t>r</a:t>
            </a:r>
            <a:r>
              <a:rPr sz="2800" spc="-5" dirty="0">
                <a:latin typeface="Arial"/>
                <a:cs typeface="Arial"/>
              </a:rPr>
              <a:t> </a:t>
            </a:r>
            <a:r>
              <a:rPr sz="2800" spc="-10" dirty="0">
                <a:latin typeface="Arial"/>
                <a:cs typeface="Arial"/>
              </a:rPr>
              <a:t>over</a:t>
            </a:r>
            <a:r>
              <a:rPr sz="2800" spc="5" dirty="0">
                <a:latin typeface="Arial"/>
                <a:cs typeface="Arial"/>
              </a:rPr>
              <a:t> </a:t>
            </a:r>
            <a:r>
              <a:rPr sz="2800" spc="-15" dirty="0">
                <a:latin typeface="Arial"/>
                <a:cs typeface="Arial"/>
              </a:rPr>
              <a:t>100</a:t>
            </a:r>
            <a:r>
              <a:rPr sz="2800" spc="-20" dirty="0">
                <a:latin typeface="Arial"/>
                <a:cs typeface="Arial"/>
              </a:rPr>
              <a:t>0</a:t>
            </a:r>
            <a:r>
              <a:rPr sz="2800" spc="5" dirty="0">
                <a:latin typeface="Arial"/>
                <a:cs typeface="Arial"/>
              </a:rPr>
              <a:t> </a:t>
            </a:r>
            <a:r>
              <a:rPr sz="2800" spc="-10" dirty="0">
                <a:latin typeface="Arial"/>
                <a:cs typeface="Arial"/>
              </a:rPr>
              <a:t>year</a:t>
            </a:r>
            <a:r>
              <a:rPr sz="2800" spc="-15" dirty="0">
                <a:latin typeface="Arial"/>
                <a:cs typeface="Arial"/>
              </a:rPr>
              <a:t>s</a:t>
            </a:r>
            <a:r>
              <a:rPr sz="2800" spc="5" dirty="0">
                <a:latin typeface="Arial"/>
                <a:cs typeface="Arial"/>
              </a:rPr>
              <a:t> </a:t>
            </a:r>
            <a:r>
              <a:rPr sz="2800" spc="-10" dirty="0">
                <a:latin typeface="Arial"/>
                <a:cs typeface="Arial"/>
              </a:rPr>
              <a:t>as</a:t>
            </a:r>
            <a:r>
              <a:rPr sz="2800" spc="-5"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po</a:t>
            </a:r>
            <a:r>
              <a:rPr sz="2800" spc="-10" dirty="0">
                <a:latin typeface="Arial"/>
                <a:cs typeface="Arial"/>
              </a:rPr>
              <a:t>iso</a:t>
            </a:r>
            <a:r>
              <a:rPr sz="2800" spc="-20" dirty="0">
                <a:latin typeface="Arial"/>
                <a:cs typeface="Arial"/>
              </a:rPr>
              <a:t>n</a:t>
            </a:r>
            <a:r>
              <a:rPr sz="2800" spc="5" dirty="0">
                <a:latin typeface="Arial"/>
                <a:cs typeface="Arial"/>
              </a:rPr>
              <a:t> </a:t>
            </a:r>
            <a:r>
              <a:rPr sz="2800" spc="-15" dirty="0">
                <a:latin typeface="Arial"/>
                <a:cs typeface="Arial"/>
              </a:rPr>
              <a:t>an</a:t>
            </a:r>
            <a:r>
              <a:rPr sz="2800" spc="-10" dirty="0">
                <a:latin typeface="Arial"/>
                <a:cs typeface="Arial"/>
              </a:rPr>
              <a:t>ti</a:t>
            </a:r>
            <a:r>
              <a:rPr sz="2800" spc="-15" dirty="0">
                <a:latin typeface="Arial"/>
                <a:cs typeface="Arial"/>
              </a:rPr>
              <a:t>dote</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“cure-</a:t>
            </a:r>
            <a:r>
              <a:rPr sz="2800" spc="-15" dirty="0">
                <a:latin typeface="Arial"/>
                <a:cs typeface="Arial"/>
              </a:rPr>
              <a:t>a</a:t>
            </a:r>
            <a:r>
              <a:rPr sz="2800" spc="-10" dirty="0">
                <a:latin typeface="Arial"/>
                <a:cs typeface="Arial"/>
              </a:rPr>
              <a:t>ll”</a:t>
            </a:r>
            <a:r>
              <a:rPr sz="2800" spc="15" dirty="0">
                <a:latin typeface="Arial"/>
                <a:cs typeface="Arial"/>
              </a:rPr>
              <a:t> </a:t>
            </a:r>
            <a:r>
              <a:rPr sz="2800" spc="-15" dirty="0">
                <a:latin typeface="Arial"/>
                <a:cs typeface="Arial"/>
              </a:rPr>
              <a:t>even</a:t>
            </a:r>
            <a:r>
              <a:rPr sz="2800" spc="-10" dirty="0">
                <a:latin typeface="Arial"/>
                <a:cs typeface="Arial"/>
              </a:rPr>
              <a:t>t</a:t>
            </a:r>
            <a:r>
              <a:rPr sz="2800" spc="-15" dirty="0">
                <a:latin typeface="Arial"/>
                <a:cs typeface="Arial"/>
              </a:rPr>
              <a:t>ua</a:t>
            </a:r>
            <a:r>
              <a:rPr sz="2800" spc="-10" dirty="0">
                <a:latin typeface="Arial"/>
                <a:cs typeface="Arial"/>
              </a:rPr>
              <a:t>lly </a:t>
            </a:r>
            <a:r>
              <a:rPr sz="2800" spc="-15" dirty="0">
                <a:latin typeface="Arial"/>
                <a:cs typeface="Arial"/>
              </a:rPr>
              <a:t>beca</a:t>
            </a:r>
            <a:r>
              <a:rPr sz="2800" spc="-30" dirty="0">
                <a:latin typeface="Arial"/>
                <a:cs typeface="Arial"/>
              </a:rPr>
              <a:t>m</a:t>
            </a:r>
            <a:r>
              <a:rPr sz="2800" spc="-20" dirty="0">
                <a:latin typeface="Arial"/>
                <a:cs typeface="Arial"/>
              </a:rPr>
              <a:t>e</a:t>
            </a:r>
            <a:r>
              <a:rPr sz="2800" spc="15" dirty="0">
                <a:latin typeface="Arial"/>
                <a:cs typeface="Arial"/>
              </a:rPr>
              <a:t> </a:t>
            </a:r>
            <a:r>
              <a:rPr sz="2800" spc="-10" dirty="0">
                <a:latin typeface="Arial"/>
                <a:cs typeface="Arial"/>
              </a:rPr>
              <a:t>kno</a:t>
            </a:r>
            <a:r>
              <a:rPr sz="2800" spc="-30" dirty="0">
                <a:latin typeface="Arial"/>
                <a:cs typeface="Arial"/>
              </a:rPr>
              <a:t>w</a:t>
            </a:r>
            <a:r>
              <a:rPr sz="2800" spc="-20" dirty="0">
                <a:latin typeface="Arial"/>
                <a:cs typeface="Arial"/>
              </a:rPr>
              <a:t>n</a:t>
            </a:r>
            <a:r>
              <a:rPr sz="2800" spc="15" dirty="0">
                <a:latin typeface="Arial"/>
                <a:cs typeface="Arial"/>
              </a:rPr>
              <a:t> </a:t>
            </a:r>
            <a:r>
              <a:rPr sz="2800" spc="-15" dirty="0">
                <a:latin typeface="Arial"/>
                <a:cs typeface="Arial"/>
              </a:rPr>
              <a:t>as</a:t>
            </a:r>
            <a:r>
              <a:rPr sz="2800" spc="-5" dirty="0">
                <a:latin typeface="Arial"/>
                <a:cs typeface="Arial"/>
              </a:rPr>
              <a:t> </a:t>
            </a:r>
            <a:r>
              <a:rPr sz="2800" b="1" i="1" spc="-5" dirty="0">
                <a:latin typeface="Arial"/>
                <a:cs typeface="Arial"/>
              </a:rPr>
              <a:t>t</a:t>
            </a:r>
            <a:r>
              <a:rPr sz="2800" b="1" i="1" spc="-25" dirty="0">
                <a:latin typeface="Arial"/>
                <a:cs typeface="Arial"/>
              </a:rPr>
              <a:t>h</a:t>
            </a:r>
            <a:r>
              <a:rPr sz="2800" b="1" i="1" spc="-10" dirty="0">
                <a:latin typeface="Arial"/>
                <a:cs typeface="Arial"/>
              </a:rPr>
              <a:t>eri</a:t>
            </a:r>
            <a:r>
              <a:rPr sz="2800" b="1" i="1" spc="-15" dirty="0">
                <a:latin typeface="Arial"/>
                <a:cs typeface="Arial"/>
              </a:rPr>
              <a:t>a</a:t>
            </a:r>
            <a:r>
              <a:rPr sz="2800" b="1" i="1" spc="-20" dirty="0">
                <a:latin typeface="Arial"/>
                <a:cs typeface="Arial"/>
              </a:rPr>
              <a:t>c</a:t>
            </a:r>
            <a:r>
              <a:rPr sz="2800" b="1" i="1" spc="5" dirty="0">
                <a:latin typeface="Arial"/>
                <a:cs typeface="Arial"/>
              </a:rPr>
              <a:t> </a:t>
            </a:r>
            <a:r>
              <a:rPr sz="2800" b="1" spc="-25" dirty="0">
                <a:latin typeface="Arial"/>
                <a:cs typeface="Arial"/>
              </a:rPr>
              <a:t>o</a:t>
            </a:r>
            <a:r>
              <a:rPr sz="2800" b="1" spc="-15" dirty="0">
                <a:latin typeface="Arial"/>
                <a:cs typeface="Arial"/>
              </a:rPr>
              <a:t>r</a:t>
            </a:r>
            <a:r>
              <a:rPr sz="2800" b="1" spc="5" dirty="0">
                <a:latin typeface="Arial"/>
                <a:cs typeface="Arial"/>
              </a:rPr>
              <a:t> </a:t>
            </a:r>
            <a:r>
              <a:rPr sz="2800" b="1" spc="-10" dirty="0">
                <a:latin typeface="Arial"/>
                <a:cs typeface="Arial"/>
              </a:rPr>
              <a:t>treac</a:t>
            </a:r>
            <a:r>
              <a:rPr sz="2800" b="1" spc="-15" dirty="0">
                <a:latin typeface="Arial"/>
                <a:cs typeface="Arial"/>
              </a:rPr>
              <a:t>le</a:t>
            </a:r>
            <a:r>
              <a:rPr sz="2800" b="1" spc="5" dirty="0">
                <a:latin typeface="Arial"/>
                <a:cs typeface="Arial"/>
              </a:rPr>
              <a:t> </a:t>
            </a:r>
            <a:r>
              <a:rPr sz="2800" b="1" spc="-5" dirty="0">
                <a:latin typeface="Arial"/>
                <a:cs typeface="Arial"/>
              </a:rPr>
              <a:t>(</a:t>
            </a:r>
            <a:r>
              <a:rPr sz="2800" b="1" spc="-30" dirty="0">
                <a:latin typeface="Arial"/>
                <a:cs typeface="Arial"/>
              </a:rPr>
              <a:t>B</a:t>
            </a:r>
            <a:r>
              <a:rPr sz="2800" b="1" spc="-5" dirty="0">
                <a:latin typeface="Arial"/>
                <a:cs typeface="Arial"/>
              </a:rPr>
              <a:t>r).</a:t>
            </a:r>
            <a:endParaRPr sz="2800" dirty="0">
              <a:latin typeface="Arial"/>
              <a:cs typeface="Arial"/>
            </a:endParaRPr>
          </a:p>
        </p:txBody>
      </p:sp>
    </p:spTree>
    <p:extLst>
      <p:ext uri="{BB962C8B-B14F-4D97-AF65-F5344CB8AC3E}">
        <p14:creationId xmlns:p14="http://schemas.microsoft.com/office/powerpoint/2010/main" val="35395651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2411" y="82773"/>
            <a:ext cx="7645400" cy="870431"/>
          </a:xfrm>
          <a:prstGeom prst="rect">
            <a:avLst/>
          </a:prstGeom>
        </p:spPr>
        <p:txBody>
          <a:bodyPr vert="horz" wrap="square" lIns="0" tIns="0" rIns="0" bIns="0" rtlCol="0">
            <a:spAutoFit/>
          </a:bodyPr>
          <a:lstStyle/>
          <a:p>
            <a:pPr marL="588645" marR="5080" indent="-576580">
              <a:lnSpc>
                <a:spcPct val="100800"/>
              </a:lnSpc>
            </a:pPr>
            <a:r>
              <a:rPr sz="2400" b="1" dirty="0">
                <a:latin typeface="Arial"/>
                <a:cs typeface="Arial"/>
              </a:rPr>
              <a:t>G</a:t>
            </a:r>
            <a:r>
              <a:rPr sz="2400" b="1" spc="-5" dirty="0">
                <a:latin typeface="Arial"/>
                <a:cs typeface="Arial"/>
              </a:rPr>
              <a:t>a</a:t>
            </a:r>
            <a:r>
              <a:rPr sz="2400" b="1" dirty="0">
                <a:latin typeface="Arial"/>
                <a:cs typeface="Arial"/>
              </a:rPr>
              <a:t>l</a:t>
            </a:r>
            <a:r>
              <a:rPr sz="2400" b="1" spc="-5" dirty="0">
                <a:latin typeface="Arial"/>
                <a:cs typeface="Arial"/>
              </a:rPr>
              <a:t>e</a:t>
            </a:r>
            <a:r>
              <a:rPr sz="2400" b="1" dirty="0">
                <a:latin typeface="Arial"/>
                <a:cs typeface="Arial"/>
              </a:rPr>
              <a:t>n</a:t>
            </a:r>
            <a:r>
              <a:rPr sz="2400" b="1" spc="-25" dirty="0">
                <a:latin typeface="Arial"/>
                <a:cs typeface="Arial"/>
              </a:rPr>
              <a:t> </a:t>
            </a:r>
            <a:r>
              <a:rPr sz="2400" b="1" spc="-5" dirty="0">
                <a:latin typeface="Arial"/>
                <a:cs typeface="Arial"/>
              </a:rPr>
              <a:t>A</a:t>
            </a:r>
            <a:r>
              <a:rPr sz="2400" b="1" spc="5" dirty="0">
                <a:latin typeface="Arial"/>
                <a:cs typeface="Arial"/>
              </a:rPr>
              <a:t>.</a:t>
            </a:r>
            <a:r>
              <a:rPr sz="2400" b="1" spc="-5" dirty="0">
                <a:latin typeface="Arial"/>
                <a:cs typeface="Arial"/>
              </a:rPr>
              <a:t>D</a:t>
            </a:r>
            <a:r>
              <a:rPr sz="2400" b="1" dirty="0">
                <a:latin typeface="Arial"/>
                <a:cs typeface="Arial"/>
              </a:rPr>
              <a:t>.</a:t>
            </a:r>
            <a:r>
              <a:rPr sz="2400" b="1" spc="5" dirty="0">
                <a:latin typeface="Arial"/>
                <a:cs typeface="Arial"/>
              </a:rPr>
              <a:t> </a:t>
            </a:r>
            <a:r>
              <a:rPr sz="2400" b="1" spc="-5" dirty="0">
                <a:latin typeface="Arial"/>
                <a:cs typeface="Arial"/>
              </a:rPr>
              <a:t>131</a:t>
            </a:r>
            <a:r>
              <a:rPr sz="2400" b="1" dirty="0">
                <a:latin typeface="Arial"/>
                <a:cs typeface="Arial"/>
              </a:rPr>
              <a:t>-</a:t>
            </a:r>
            <a:r>
              <a:rPr sz="2400" b="1" spc="-5" dirty="0">
                <a:latin typeface="Arial"/>
                <a:cs typeface="Arial"/>
              </a:rPr>
              <a:t>20</a:t>
            </a:r>
            <a:r>
              <a:rPr sz="2400" b="1" dirty="0">
                <a:latin typeface="Arial"/>
                <a:cs typeface="Arial"/>
              </a:rPr>
              <a:t>0</a:t>
            </a:r>
            <a:r>
              <a:rPr sz="2400" b="1" spc="10" dirty="0">
                <a:latin typeface="Arial"/>
                <a:cs typeface="Arial"/>
              </a:rPr>
              <a:t> </a:t>
            </a:r>
            <a:r>
              <a:rPr sz="2400" b="1" spc="-5" dirty="0">
                <a:latin typeface="Arial"/>
                <a:cs typeface="Arial"/>
              </a:rPr>
              <a:t>A</a:t>
            </a:r>
            <a:r>
              <a:rPr sz="2400" b="1" dirty="0">
                <a:latin typeface="Arial"/>
                <a:cs typeface="Arial"/>
              </a:rPr>
              <a:t>.</a:t>
            </a:r>
            <a:r>
              <a:rPr sz="2400" b="1" spc="-5" dirty="0">
                <a:latin typeface="Arial"/>
                <a:cs typeface="Arial"/>
              </a:rPr>
              <a:t>D</a:t>
            </a:r>
            <a:r>
              <a:rPr sz="3200" b="1" spc="-5" dirty="0">
                <a:latin typeface="Arial"/>
                <a:cs typeface="Arial"/>
              </a:rPr>
              <a:t>.</a:t>
            </a:r>
            <a:r>
              <a:rPr sz="3200" b="1" dirty="0">
                <a:latin typeface="Arial"/>
                <a:cs typeface="Arial"/>
              </a:rPr>
              <a:t>,</a:t>
            </a:r>
            <a:r>
              <a:rPr sz="3200" b="1" spc="5" dirty="0">
                <a:latin typeface="Arial"/>
                <a:cs typeface="Arial"/>
              </a:rPr>
              <a:t> </a:t>
            </a:r>
            <a:r>
              <a:rPr sz="2400" b="1" spc="-5" dirty="0">
                <a:latin typeface="Arial"/>
                <a:cs typeface="Arial"/>
              </a:rPr>
              <a:t>Ph</a:t>
            </a:r>
            <a:r>
              <a:rPr sz="2400" b="1" spc="-30" dirty="0">
                <a:latin typeface="Arial"/>
                <a:cs typeface="Arial"/>
              </a:rPr>
              <a:t>y</a:t>
            </a:r>
            <a:r>
              <a:rPr sz="2400" b="1" spc="-5" dirty="0">
                <a:latin typeface="Arial"/>
                <a:cs typeface="Arial"/>
              </a:rPr>
              <a:t>s</a:t>
            </a:r>
            <a:r>
              <a:rPr sz="2400" b="1" dirty="0">
                <a:latin typeface="Arial"/>
                <a:cs typeface="Arial"/>
              </a:rPr>
              <a:t>i</a:t>
            </a:r>
            <a:r>
              <a:rPr sz="2400" b="1" spc="-5" dirty="0">
                <a:latin typeface="Arial"/>
                <a:cs typeface="Arial"/>
              </a:rPr>
              <a:t>c</a:t>
            </a:r>
            <a:r>
              <a:rPr sz="2400" b="1" dirty="0">
                <a:latin typeface="Arial"/>
                <a:cs typeface="Arial"/>
              </a:rPr>
              <a:t>i</a:t>
            </a:r>
            <a:r>
              <a:rPr sz="2400" b="1" spc="-5" dirty="0">
                <a:latin typeface="Arial"/>
                <a:cs typeface="Arial"/>
              </a:rPr>
              <a:t>a</a:t>
            </a:r>
            <a:r>
              <a:rPr sz="2400" b="1" dirty="0">
                <a:latin typeface="Arial"/>
                <a:cs typeface="Arial"/>
              </a:rPr>
              <a:t>n</a:t>
            </a:r>
            <a:r>
              <a:rPr sz="2400" b="1" spc="10" dirty="0">
                <a:latin typeface="Arial"/>
                <a:cs typeface="Arial"/>
              </a:rPr>
              <a:t> </a:t>
            </a:r>
            <a:r>
              <a:rPr sz="2400" b="1" dirty="0">
                <a:latin typeface="Arial"/>
                <a:cs typeface="Arial"/>
              </a:rPr>
              <a:t>to</a:t>
            </a:r>
            <a:r>
              <a:rPr sz="2400" b="1" spc="-10" dirty="0">
                <a:latin typeface="Arial"/>
                <a:cs typeface="Arial"/>
              </a:rPr>
              <a:t> </a:t>
            </a:r>
            <a:r>
              <a:rPr sz="2400" b="1" spc="-5" dirty="0">
                <a:latin typeface="Arial"/>
                <a:cs typeface="Arial"/>
              </a:rPr>
              <a:t>E</a:t>
            </a:r>
            <a:r>
              <a:rPr sz="2400" b="1" dirty="0">
                <a:latin typeface="Arial"/>
                <a:cs typeface="Arial"/>
              </a:rPr>
              <a:t>m</a:t>
            </a:r>
            <a:r>
              <a:rPr sz="2400" b="1" spc="-5" dirty="0">
                <a:latin typeface="Arial"/>
                <a:cs typeface="Arial"/>
              </a:rPr>
              <a:t>pe</a:t>
            </a:r>
            <a:r>
              <a:rPr sz="2400" b="1" dirty="0">
                <a:latin typeface="Arial"/>
                <a:cs typeface="Arial"/>
              </a:rPr>
              <a:t>r</a:t>
            </a:r>
            <a:r>
              <a:rPr sz="2400" b="1" spc="-5" dirty="0">
                <a:latin typeface="Arial"/>
                <a:cs typeface="Arial"/>
              </a:rPr>
              <a:t>o</a:t>
            </a:r>
            <a:r>
              <a:rPr sz="2400" b="1" dirty="0">
                <a:latin typeface="Arial"/>
                <a:cs typeface="Arial"/>
              </a:rPr>
              <a:t>rs</a:t>
            </a:r>
            <a:r>
              <a:rPr sz="2400" b="1" spc="10" dirty="0">
                <a:latin typeface="Arial"/>
                <a:cs typeface="Arial"/>
              </a:rPr>
              <a:t> </a:t>
            </a:r>
            <a:r>
              <a:rPr sz="2400" b="1" spc="-5" dirty="0">
                <a:latin typeface="Arial"/>
                <a:cs typeface="Arial"/>
              </a:rPr>
              <a:t>and </a:t>
            </a:r>
            <a:r>
              <a:rPr sz="2400" b="1" dirty="0">
                <a:latin typeface="Arial"/>
                <a:cs typeface="Arial"/>
              </a:rPr>
              <a:t>Gl</a:t>
            </a:r>
            <a:r>
              <a:rPr sz="2400" b="1" spc="-5" dirty="0">
                <a:latin typeface="Arial"/>
                <a:cs typeface="Arial"/>
              </a:rPr>
              <a:t>ad</a:t>
            </a:r>
            <a:r>
              <a:rPr sz="2400" b="1" dirty="0">
                <a:latin typeface="Arial"/>
                <a:cs typeface="Arial"/>
              </a:rPr>
              <a:t>i</a:t>
            </a:r>
            <a:r>
              <a:rPr sz="2400" b="1" spc="-5" dirty="0">
                <a:latin typeface="Arial"/>
                <a:cs typeface="Arial"/>
              </a:rPr>
              <a:t>a</a:t>
            </a:r>
            <a:r>
              <a:rPr sz="2400" b="1" dirty="0">
                <a:latin typeface="Arial"/>
                <a:cs typeface="Arial"/>
              </a:rPr>
              <a:t>t</a:t>
            </a:r>
            <a:r>
              <a:rPr sz="2400" b="1" spc="-5" dirty="0">
                <a:latin typeface="Arial"/>
                <a:cs typeface="Arial"/>
              </a:rPr>
              <a:t>o</a:t>
            </a:r>
            <a:r>
              <a:rPr sz="2400" b="1" dirty="0">
                <a:latin typeface="Arial"/>
                <a:cs typeface="Arial"/>
              </a:rPr>
              <a:t>r</a:t>
            </a:r>
            <a:r>
              <a:rPr sz="2400" b="1" spc="-5" dirty="0">
                <a:latin typeface="Arial"/>
                <a:cs typeface="Arial"/>
              </a:rPr>
              <a:t>s</a:t>
            </a:r>
            <a:r>
              <a:rPr sz="2400" b="1" dirty="0">
                <a:latin typeface="Arial"/>
                <a:cs typeface="Arial"/>
              </a:rPr>
              <a:t>,</a:t>
            </a:r>
            <a:r>
              <a:rPr sz="2400" b="1" spc="-30" dirty="0">
                <a:latin typeface="Arial"/>
                <a:cs typeface="Arial"/>
              </a:rPr>
              <a:t> </a:t>
            </a:r>
            <a:r>
              <a:rPr sz="2400" b="1" dirty="0">
                <a:latin typeface="Arial"/>
                <a:cs typeface="Arial"/>
              </a:rPr>
              <a:t>M</a:t>
            </a:r>
            <a:r>
              <a:rPr sz="2400" b="1" spc="-5" dirty="0">
                <a:latin typeface="Arial"/>
                <a:cs typeface="Arial"/>
              </a:rPr>
              <a:t>a</a:t>
            </a:r>
            <a:r>
              <a:rPr sz="2400" b="1" dirty="0">
                <a:latin typeface="Arial"/>
                <a:cs typeface="Arial"/>
              </a:rPr>
              <a:t>r</a:t>
            </a:r>
            <a:r>
              <a:rPr sz="2400" b="1" spc="-5" dirty="0">
                <a:latin typeface="Arial"/>
                <a:cs typeface="Arial"/>
              </a:rPr>
              <a:t>k</a:t>
            </a:r>
            <a:r>
              <a:rPr sz="2400" b="1" dirty="0">
                <a:latin typeface="Arial"/>
                <a:cs typeface="Arial"/>
              </a:rPr>
              <a:t>s t</a:t>
            </a:r>
            <a:r>
              <a:rPr sz="2400" b="1" spc="-5" dirty="0">
                <a:latin typeface="Arial"/>
                <a:cs typeface="Arial"/>
              </a:rPr>
              <a:t>h</a:t>
            </a:r>
            <a:r>
              <a:rPr sz="2400" b="1" dirty="0">
                <a:latin typeface="Arial"/>
                <a:cs typeface="Arial"/>
              </a:rPr>
              <a:t>e </a:t>
            </a:r>
            <a:r>
              <a:rPr sz="2400" b="1" spc="-5" dirty="0">
                <a:latin typeface="Arial"/>
                <a:cs typeface="Arial"/>
              </a:rPr>
              <a:t>En</a:t>
            </a:r>
            <a:r>
              <a:rPr sz="2400" b="1" dirty="0">
                <a:latin typeface="Arial"/>
                <a:cs typeface="Arial"/>
              </a:rPr>
              <a:t>d</a:t>
            </a:r>
            <a:r>
              <a:rPr sz="2400" b="1" spc="-10" dirty="0">
                <a:latin typeface="Arial"/>
                <a:cs typeface="Arial"/>
              </a:rPr>
              <a:t> </a:t>
            </a:r>
            <a:r>
              <a:rPr sz="2400" b="1" spc="-5" dirty="0">
                <a:latin typeface="Arial"/>
                <a:cs typeface="Arial"/>
              </a:rPr>
              <a:t>o</a:t>
            </a:r>
            <a:r>
              <a:rPr sz="2400" b="1" dirty="0">
                <a:latin typeface="Arial"/>
                <a:cs typeface="Arial"/>
              </a:rPr>
              <a:t>f</a:t>
            </a:r>
            <a:r>
              <a:rPr sz="2400" b="1" spc="-5" dirty="0">
                <a:latin typeface="Arial"/>
                <a:cs typeface="Arial"/>
              </a:rPr>
              <a:t> </a:t>
            </a:r>
            <a:r>
              <a:rPr sz="2400" b="1" dirty="0">
                <a:latin typeface="Arial"/>
                <a:cs typeface="Arial"/>
              </a:rPr>
              <a:t>Gr</a:t>
            </a:r>
            <a:r>
              <a:rPr sz="2400" b="1" spc="-5" dirty="0">
                <a:latin typeface="Arial"/>
                <a:cs typeface="Arial"/>
              </a:rPr>
              <a:t>ee</a:t>
            </a:r>
            <a:r>
              <a:rPr sz="2400" b="1" dirty="0">
                <a:latin typeface="Arial"/>
                <a:cs typeface="Arial"/>
              </a:rPr>
              <a:t>k M</a:t>
            </a:r>
            <a:r>
              <a:rPr sz="2400" b="1" spc="-5" dirty="0">
                <a:latin typeface="Arial"/>
                <a:cs typeface="Arial"/>
              </a:rPr>
              <a:t>ed</a:t>
            </a:r>
            <a:r>
              <a:rPr sz="2400" b="1" dirty="0">
                <a:latin typeface="Arial"/>
                <a:cs typeface="Arial"/>
              </a:rPr>
              <a:t>i</a:t>
            </a:r>
            <a:r>
              <a:rPr sz="2400" b="1" spc="-5" dirty="0">
                <a:latin typeface="Arial"/>
                <a:cs typeface="Arial"/>
              </a:rPr>
              <a:t>c</a:t>
            </a:r>
            <a:r>
              <a:rPr sz="2400" b="1" dirty="0">
                <a:latin typeface="Arial"/>
                <a:cs typeface="Arial"/>
              </a:rPr>
              <a:t>i</a:t>
            </a:r>
            <a:r>
              <a:rPr sz="2400" b="1" spc="-5" dirty="0">
                <a:latin typeface="Arial"/>
                <a:cs typeface="Arial"/>
              </a:rPr>
              <a:t>ne</a:t>
            </a:r>
            <a:endParaRPr sz="2400" dirty="0">
              <a:latin typeface="Arial"/>
              <a:cs typeface="Arial"/>
            </a:endParaRPr>
          </a:p>
        </p:txBody>
      </p:sp>
      <p:sp>
        <p:nvSpPr>
          <p:cNvPr id="3" name="object 3"/>
          <p:cNvSpPr/>
          <p:nvPr/>
        </p:nvSpPr>
        <p:spPr>
          <a:xfrm>
            <a:off x="1524000" y="869950"/>
            <a:ext cx="9144000" cy="598805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09375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6800" y="371760"/>
            <a:ext cx="4322351" cy="487313"/>
          </a:xfrm>
          <a:prstGeom prst="rect">
            <a:avLst/>
          </a:prstGeom>
        </p:spPr>
        <p:txBody>
          <a:bodyPr vert="horz" wrap="square" lIns="0" tIns="0" rIns="0" bIns="0" rtlCol="0">
            <a:spAutoFit/>
          </a:bodyPr>
          <a:lstStyle/>
          <a:p>
            <a:pPr marL="12700">
              <a:lnSpc>
                <a:spcPts val="3810"/>
              </a:lnSpc>
            </a:pPr>
            <a:r>
              <a:rPr sz="4000" dirty="0">
                <a:latin typeface="+mj-lt"/>
                <a:cs typeface="Arial"/>
              </a:rPr>
              <a:t>G</a:t>
            </a:r>
            <a:r>
              <a:rPr sz="4000" spc="-10" dirty="0">
                <a:latin typeface="+mj-lt"/>
                <a:cs typeface="Arial"/>
              </a:rPr>
              <a:t>a</a:t>
            </a:r>
            <a:r>
              <a:rPr sz="4000" spc="-5" dirty="0">
                <a:latin typeface="+mj-lt"/>
                <a:cs typeface="Arial"/>
              </a:rPr>
              <a:t>l</a:t>
            </a:r>
            <a:r>
              <a:rPr sz="4000" spc="-10" dirty="0">
                <a:latin typeface="+mj-lt"/>
                <a:cs typeface="Arial"/>
              </a:rPr>
              <a:t>en</a:t>
            </a:r>
            <a:r>
              <a:rPr sz="4000" spc="-5" dirty="0">
                <a:latin typeface="+mj-lt"/>
                <a:cs typeface="Arial"/>
              </a:rPr>
              <a:t>’</a:t>
            </a:r>
            <a:r>
              <a:rPr sz="4000" dirty="0">
                <a:latin typeface="+mj-lt"/>
                <a:cs typeface="Arial"/>
              </a:rPr>
              <a:t>s</a:t>
            </a:r>
            <a:r>
              <a:rPr sz="4000" spc="-10" dirty="0">
                <a:latin typeface="+mj-lt"/>
                <a:cs typeface="Arial"/>
              </a:rPr>
              <a:t> </a:t>
            </a:r>
            <a:r>
              <a:rPr sz="4000" spc="-5" dirty="0">
                <a:latin typeface="+mj-lt"/>
                <a:cs typeface="Arial"/>
              </a:rPr>
              <a:t>Att</a:t>
            </a:r>
            <a:r>
              <a:rPr sz="4000" dirty="0">
                <a:latin typeface="+mj-lt"/>
                <a:cs typeface="Arial"/>
              </a:rPr>
              <a:t>r</a:t>
            </a:r>
            <a:r>
              <a:rPr sz="4000" spc="-5" dirty="0">
                <a:latin typeface="+mj-lt"/>
                <a:cs typeface="Arial"/>
              </a:rPr>
              <a:t>i</a:t>
            </a:r>
            <a:r>
              <a:rPr sz="4000" spc="-10" dirty="0">
                <a:latin typeface="+mj-lt"/>
                <a:cs typeface="Arial"/>
              </a:rPr>
              <a:t>bu</a:t>
            </a:r>
            <a:r>
              <a:rPr sz="4000" spc="-5" dirty="0">
                <a:latin typeface="+mj-lt"/>
                <a:cs typeface="Arial"/>
              </a:rPr>
              <a:t>t</a:t>
            </a:r>
            <a:r>
              <a:rPr sz="4000" spc="-10" dirty="0">
                <a:latin typeface="+mj-lt"/>
                <a:cs typeface="Arial"/>
              </a:rPr>
              <a:t>es</a:t>
            </a:r>
            <a:endParaRPr sz="4000" dirty="0">
              <a:latin typeface="+mj-lt"/>
              <a:cs typeface="Arial"/>
            </a:endParaRPr>
          </a:p>
        </p:txBody>
      </p:sp>
      <p:sp>
        <p:nvSpPr>
          <p:cNvPr id="3" name="object 3"/>
          <p:cNvSpPr txBox="1"/>
          <p:nvPr/>
        </p:nvSpPr>
        <p:spPr>
          <a:xfrm>
            <a:off x="2059940" y="1034700"/>
            <a:ext cx="8047990" cy="5362494"/>
          </a:xfrm>
          <a:prstGeom prst="rect">
            <a:avLst/>
          </a:prstGeom>
        </p:spPr>
        <p:txBody>
          <a:bodyPr vert="horz" wrap="square" lIns="0" tIns="0" rIns="0" bIns="0" rtlCol="0">
            <a:spAutoFit/>
          </a:bodyPr>
          <a:lstStyle/>
          <a:p>
            <a:pPr marL="355600" indent="-342900">
              <a:buFont typeface="Arial"/>
              <a:buChar char="•"/>
              <a:tabLst>
                <a:tab pos="355600" algn="l"/>
              </a:tabLst>
            </a:pPr>
            <a:r>
              <a:rPr sz="2400" spc="-5" dirty="0">
                <a:latin typeface="Arial"/>
                <a:cs typeface="Arial"/>
              </a:rPr>
              <a:t>E</a:t>
            </a:r>
            <a:r>
              <a:rPr sz="2400" spc="-15" dirty="0">
                <a:latin typeface="Arial"/>
                <a:cs typeface="Arial"/>
              </a:rPr>
              <a:t>x</a:t>
            </a:r>
            <a:r>
              <a:rPr sz="2400" dirty="0">
                <a:latin typeface="Arial"/>
                <a:cs typeface="Arial"/>
              </a:rPr>
              <a:t>c</a:t>
            </a:r>
            <a:r>
              <a:rPr sz="2400" spc="-5" dirty="0">
                <a:latin typeface="Arial"/>
                <a:cs typeface="Arial"/>
              </a:rPr>
              <a:t>ellen</a:t>
            </a:r>
            <a:r>
              <a:rPr sz="2400" dirty="0">
                <a:latin typeface="Arial"/>
                <a:cs typeface="Arial"/>
              </a:rPr>
              <a:t>t</a:t>
            </a:r>
            <a:r>
              <a:rPr sz="2400" spc="45" dirty="0">
                <a:latin typeface="Arial"/>
                <a:cs typeface="Arial"/>
              </a:rPr>
              <a:t> </a:t>
            </a:r>
            <a:r>
              <a:rPr sz="2400" dirty="0">
                <a:latin typeface="Arial"/>
                <a:cs typeface="Arial"/>
              </a:rPr>
              <a:t>c</a:t>
            </a:r>
            <a:r>
              <a:rPr sz="2400" spc="-5" dirty="0">
                <a:latin typeface="Arial"/>
                <a:cs typeface="Arial"/>
              </a:rPr>
              <a:t>lini</a:t>
            </a:r>
            <a:r>
              <a:rPr sz="2400" dirty="0">
                <a:latin typeface="Arial"/>
                <a:cs typeface="Arial"/>
              </a:rPr>
              <a:t>c</a:t>
            </a:r>
            <a:r>
              <a:rPr sz="2400" spc="-5" dirty="0">
                <a:latin typeface="Arial"/>
                <a:cs typeface="Arial"/>
              </a:rPr>
              <a:t>a</a:t>
            </a:r>
            <a:r>
              <a:rPr sz="2400" dirty="0">
                <a:latin typeface="Arial"/>
                <a:cs typeface="Arial"/>
              </a:rPr>
              <a:t>l</a:t>
            </a:r>
            <a:r>
              <a:rPr sz="2400" spc="35" dirty="0">
                <a:latin typeface="Arial"/>
                <a:cs typeface="Arial"/>
              </a:rPr>
              <a:t> </a:t>
            </a:r>
            <a:r>
              <a:rPr sz="2400" spc="-5" dirty="0">
                <a:latin typeface="Arial"/>
                <a:cs typeface="Arial"/>
              </a:rPr>
              <a:t>ob</a:t>
            </a:r>
            <a:r>
              <a:rPr sz="2400" dirty="0">
                <a:latin typeface="Arial"/>
                <a:cs typeface="Arial"/>
              </a:rPr>
              <a:t>s</a:t>
            </a:r>
            <a:r>
              <a:rPr sz="2400" spc="-5" dirty="0">
                <a:latin typeface="Arial"/>
                <a:cs typeface="Arial"/>
              </a:rPr>
              <a:t>e</a:t>
            </a:r>
            <a:r>
              <a:rPr sz="2400" spc="5" dirty="0">
                <a:latin typeface="Arial"/>
                <a:cs typeface="Arial"/>
              </a:rPr>
              <a:t>r</a:t>
            </a:r>
            <a:r>
              <a:rPr sz="2400" dirty="0">
                <a:latin typeface="Arial"/>
                <a:cs typeface="Arial"/>
              </a:rPr>
              <a:t>v</a:t>
            </a:r>
            <a:r>
              <a:rPr sz="2400" spc="-5"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a:t>
            </a:r>
            <a:r>
              <a:rPr sz="2400" spc="-5" dirty="0">
                <a:latin typeface="Arial"/>
                <a:cs typeface="Arial"/>
              </a:rPr>
              <a:t> philo</a:t>
            </a:r>
            <a:r>
              <a:rPr sz="2400" dirty="0">
                <a:latin typeface="Arial"/>
                <a:cs typeface="Arial"/>
              </a:rPr>
              <a:t>s</a:t>
            </a:r>
            <a:r>
              <a:rPr sz="2400" spc="-5" dirty="0">
                <a:latin typeface="Arial"/>
                <a:cs typeface="Arial"/>
              </a:rPr>
              <a:t>ophe</a:t>
            </a:r>
            <a:r>
              <a:rPr sz="2400" dirty="0">
                <a:latin typeface="Arial"/>
                <a:cs typeface="Arial"/>
              </a:rPr>
              <a:t>r</a:t>
            </a:r>
            <a:r>
              <a:rPr sz="2400" spc="4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ea</a:t>
            </a:r>
            <a:r>
              <a:rPr sz="2400" dirty="0">
                <a:latin typeface="Arial"/>
                <a:cs typeface="Arial"/>
              </a:rPr>
              <a:t>c</a:t>
            </a:r>
            <a:r>
              <a:rPr sz="2400" spc="-5" dirty="0">
                <a:latin typeface="Arial"/>
                <a:cs typeface="Arial"/>
              </a:rPr>
              <a:t>her</a:t>
            </a:r>
            <a:endParaRPr sz="2400" dirty="0">
              <a:latin typeface="Arial"/>
              <a:cs typeface="Arial"/>
            </a:endParaRPr>
          </a:p>
          <a:p>
            <a:pPr marL="756285" lvl="1" indent="-286385">
              <a:buFont typeface="Arial"/>
              <a:buChar char="–"/>
              <a:tabLst>
                <a:tab pos="756920" algn="l"/>
              </a:tabLst>
            </a:pPr>
            <a:r>
              <a:rPr sz="2000" dirty="0">
                <a:latin typeface="Arial"/>
                <a:cs typeface="Arial"/>
              </a:rPr>
              <a:t>1</a:t>
            </a:r>
            <a:r>
              <a:rPr sz="1950" spc="22" baseline="25641" dirty="0">
                <a:latin typeface="Arial"/>
                <a:cs typeface="Arial"/>
              </a:rPr>
              <a:t>s</a:t>
            </a:r>
            <a:r>
              <a:rPr sz="1950" spc="7" baseline="25641" dirty="0">
                <a:latin typeface="Arial"/>
                <a:cs typeface="Arial"/>
              </a:rPr>
              <a:t>t</a:t>
            </a:r>
            <a:r>
              <a:rPr sz="1950" spc="262" baseline="25641"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spc="-10" dirty="0">
                <a:latin typeface="Arial"/>
                <a:cs typeface="Arial"/>
              </a:rPr>
              <a:t>t</a:t>
            </a:r>
            <a:r>
              <a:rPr sz="2000" dirty="0">
                <a:latin typeface="Arial"/>
                <a:cs typeface="Arial"/>
              </a:rPr>
              <a:t>a</a:t>
            </a:r>
            <a:r>
              <a:rPr sz="2000" spc="5" dirty="0">
                <a:latin typeface="Arial"/>
                <a:cs typeface="Arial"/>
              </a:rPr>
              <a:t>k</a:t>
            </a:r>
            <a:r>
              <a:rPr sz="2000" dirty="0">
                <a:latin typeface="Arial"/>
                <a:cs typeface="Arial"/>
              </a:rPr>
              <a:t>e</a:t>
            </a:r>
            <a:r>
              <a:rPr sz="2000" spc="-1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pu</a:t>
            </a:r>
            <a:r>
              <a:rPr sz="2000" spc="-5" dirty="0">
                <a:latin typeface="Arial"/>
                <a:cs typeface="Arial"/>
              </a:rPr>
              <a:t>l</a:t>
            </a:r>
            <a:r>
              <a:rPr sz="2000" spc="5" dirty="0">
                <a:latin typeface="Arial"/>
                <a:cs typeface="Arial"/>
              </a:rPr>
              <a:t>s</a:t>
            </a:r>
            <a:r>
              <a:rPr sz="2000" dirty="0">
                <a:latin typeface="Arial"/>
                <a:cs typeface="Arial"/>
              </a:rPr>
              <a:t>e</a:t>
            </a:r>
          </a:p>
          <a:p>
            <a:pPr marL="756285" lvl="1" indent="-287020">
              <a:lnSpc>
                <a:spcPts val="2400"/>
              </a:lnSpc>
              <a:buFont typeface="Arial"/>
              <a:buChar char="–"/>
              <a:tabLst>
                <a:tab pos="756920" algn="l"/>
              </a:tabLst>
            </a:pPr>
            <a:r>
              <a:rPr sz="2000" dirty="0">
                <a:latin typeface="Arial"/>
                <a:cs typeface="Arial"/>
              </a:rPr>
              <a:t>Wro</a:t>
            </a:r>
            <a:r>
              <a:rPr sz="2000" spc="-10" dirty="0">
                <a:latin typeface="Arial"/>
                <a:cs typeface="Arial"/>
              </a:rPr>
              <a:t>t</a:t>
            </a:r>
            <a:r>
              <a:rPr sz="2000" dirty="0">
                <a:latin typeface="Arial"/>
                <a:cs typeface="Arial"/>
              </a:rPr>
              <a:t>e</a:t>
            </a:r>
            <a:r>
              <a:rPr sz="2000" spc="-30"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b</a:t>
            </a:r>
            <a:r>
              <a:rPr sz="2000" spc="-5" dirty="0">
                <a:latin typeface="Arial"/>
                <a:cs typeface="Arial"/>
              </a:rPr>
              <a:t>l</a:t>
            </a:r>
            <a:r>
              <a:rPr sz="2000" dirty="0">
                <a:latin typeface="Arial"/>
                <a:cs typeface="Arial"/>
              </a:rPr>
              <a:t>ood,</a:t>
            </a:r>
            <a:r>
              <a:rPr sz="2000" spc="-25" dirty="0">
                <a:latin typeface="Arial"/>
                <a:cs typeface="Arial"/>
              </a:rPr>
              <a:t> </a:t>
            </a:r>
            <a:r>
              <a:rPr sz="2000" dirty="0">
                <a:latin typeface="Arial"/>
                <a:cs typeface="Arial"/>
              </a:rPr>
              <a:t>bra</a:t>
            </a:r>
            <a:r>
              <a:rPr sz="2000" spc="-5" dirty="0">
                <a:latin typeface="Arial"/>
                <a:cs typeface="Arial"/>
              </a:rPr>
              <a:t>i</a:t>
            </a:r>
            <a:r>
              <a:rPr sz="2000" dirty="0">
                <a:latin typeface="Arial"/>
                <a:cs typeface="Arial"/>
              </a:rPr>
              <a:t>n,</a:t>
            </a:r>
            <a:r>
              <a:rPr sz="2000" spc="-35" dirty="0">
                <a:latin typeface="Arial"/>
                <a:cs typeface="Arial"/>
              </a:rPr>
              <a:t> </a:t>
            </a:r>
            <a:r>
              <a:rPr sz="2000" dirty="0">
                <a:latin typeface="Arial"/>
                <a:cs typeface="Arial"/>
              </a:rPr>
              <a:t>ner</a:t>
            </a:r>
            <a:r>
              <a:rPr sz="2000" spc="-10" dirty="0">
                <a:latin typeface="Arial"/>
                <a:cs typeface="Arial"/>
              </a:rPr>
              <a:t>v</a:t>
            </a:r>
            <a:r>
              <a:rPr sz="2000" dirty="0">
                <a:latin typeface="Arial"/>
                <a:cs typeface="Arial"/>
              </a:rPr>
              <a:t>ous</a:t>
            </a:r>
            <a:r>
              <a:rPr sz="2000" spc="-25" dirty="0">
                <a:latin typeface="Arial"/>
                <a:cs typeface="Arial"/>
              </a:rPr>
              <a:t> </a:t>
            </a:r>
            <a:r>
              <a:rPr sz="2000" spc="5" dirty="0">
                <a:latin typeface="Arial"/>
                <a:cs typeface="Arial"/>
              </a:rPr>
              <a:t>s</a:t>
            </a:r>
            <a:r>
              <a:rPr sz="2000" spc="-10" dirty="0">
                <a:latin typeface="Arial"/>
                <a:cs typeface="Arial"/>
              </a:rPr>
              <a:t>y</a:t>
            </a:r>
            <a:r>
              <a:rPr sz="2000" spc="5" dirty="0">
                <a:latin typeface="Arial"/>
                <a:cs typeface="Arial"/>
              </a:rPr>
              <a:t>s</a:t>
            </a:r>
            <a:r>
              <a:rPr sz="2000" spc="-5" dirty="0">
                <a:latin typeface="Arial"/>
                <a:cs typeface="Arial"/>
              </a:rPr>
              <a:t>t</a:t>
            </a:r>
            <a:r>
              <a:rPr sz="2000" dirty="0">
                <a:latin typeface="Arial"/>
                <a:cs typeface="Arial"/>
              </a:rPr>
              <a:t>e</a:t>
            </a:r>
            <a:r>
              <a:rPr sz="2000" spc="-5" dirty="0">
                <a:latin typeface="Arial"/>
                <a:cs typeface="Arial"/>
              </a:rPr>
              <a:t>m</a:t>
            </a:r>
            <a:r>
              <a:rPr sz="2000" dirty="0">
                <a:latin typeface="Arial"/>
                <a:cs typeface="Arial"/>
              </a:rPr>
              <a:t>,</a:t>
            </a:r>
            <a:r>
              <a:rPr sz="2000" spc="-35" dirty="0">
                <a:latin typeface="Arial"/>
                <a:cs typeface="Arial"/>
              </a:rPr>
              <a:t> </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ne</a:t>
            </a:r>
          </a:p>
          <a:p>
            <a:pPr marL="355600" marR="432434" indent="-342900">
              <a:lnSpc>
                <a:spcPct val="80000"/>
              </a:lnSpc>
              <a:spcBef>
                <a:spcPts val="570"/>
              </a:spcBef>
              <a:buFont typeface="Arial"/>
              <a:buChar char="•"/>
              <a:tabLst>
                <a:tab pos="355600" algn="l"/>
              </a:tabLst>
            </a:pPr>
            <a:r>
              <a:rPr sz="2400" spc="-5" dirty="0">
                <a:latin typeface="Arial"/>
                <a:cs typeface="Arial"/>
              </a:rPr>
              <a:t>T</a:t>
            </a:r>
            <a:r>
              <a:rPr sz="2400" dirty="0">
                <a:latin typeface="Arial"/>
                <a:cs typeface="Arial"/>
              </a:rPr>
              <a:t>r</a:t>
            </a:r>
            <a:r>
              <a:rPr sz="2400" spc="-5" dirty="0">
                <a:latin typeface="Arial"/>
                <a:cs typeface="Arial"/>
              </a:rPr>
              <a:t>ie</a:t>
            </a:r>
            <a:r>
              <a:rPr sz="2400" dirty="0">
                <a:latin typeface="Arial"/>
                <a:cs typeface="Arial"/>
              </a:rPr>
              <a:t>d to</a:t>
            </a:r>
            <a:r>
              <a:rPr sz="2400" spc="-10" dirty="0">
                <a:latin typeface="Arial"/>
                <a:cs typeface="Arial"/>
              </a:rPr>
              <a:t> </a:t>
            </a:r>
            <a:r>
              <a:rPr sz="2400" dirty="0">
                <a:latin typeface="Arial"/>
                <a:cs typeface="Arial"/>
              </a:rPr>
              <a:t>syst</a:t>
            </a:r>
            <a:r>
              <a:rPr sz="2400" spc="-5" dirty="0">
                <a:latin typeface="Arial"/>
                <a:cs typeface="Arial"/>
              </a:rPr>
              <a:t>e</a:t>
            </a:r>
            <a:r>
              <a:rPr sz="2400" dirty="0">
                <a:latin typeface="Arial"/>
                <a:cs typeface="Arial"/>
              </a:rPr>
              <a:t>m</a:t>
            </a:r>
            <a:r>
              <a:rPr sz="2400" spc="-5" dirty="0">
                <a:latin typeface="Arial"/>
                <a:cs typeface="Arial"/>
              </a:rPr>
              <a:t>i</a:t>
            </a:r>
            <a:r>
              <a:rPr sz="2400" dirty="0">
                <a:latin typeface="Arial"/>
                <a:cs typeface="Arial"/>
              </a:rPr>
              <a:t>ze 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t</a:t>
            </a:r>
            <a:r>
              <a:rPr sz="2400" spc="-5" dirty="0">
                <a:latin typeface="Arial"/>
                <a:cs typeface="Arial"/>
              </a:rPr>
              <a:t>heo</a:t>
            </a:r>
            <a:r>
              <a:rPr sz="2400" dirty="0">
                <a:latin typeface="Arial"/>
                <a:cs typeface="Arial"/>
              </a:rPr>
              <a:t>r</a:t>
            </a:r>
            <a:r>
              <a:rPr sz="2400" spc="-5" dirty="0">
                <a:latin typeface="Arial"/>
                <a:cs typeface="Arial"/>
              </a:rPr>
              <a:t>ie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t</a:t>
            </a:r>
            <a:r>
              <a:rPr sz="2400" spc="-5" dirty="0">
                <a:latin typeface="Arial"/>
                <a:cs typeface="Arial"/>
              </a:rPr>
              <a:t>i</a:t>
            </a:r>
            <a:r>
              <a:rPr sz="2400" dirty="0">
                <a:latin typeface="Arial"/>
                <a:cs typeface="Arial"/>
              </a:rPr>
              <a:t>me (</a:t>
            </a:r>
            <a:r>
              <a:rPr sz="2400" spc="-5" dirty="0">
                <a:latin typeface="Arial"/>
                <a:cs typeface="Arial"/>
              </a:rPr>
              <a:t>Dog</a:t>
            </a:r>
            <a:r>
              <a:rPr sz="2400" dirty="0">
                <a:latin typeface="Arial"/>
                <a:cs typeface="Arial"/>
              </a:rPr>
              <a:t>m</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sm,</a:t>
            </a:r>
            <a:r>
              <a:rPr sz="2400" spc="5" dirty="0">
                <a:latin typeface="Arial"/>
                <a:cs typeface="Arial"/>
              </a:rPr>
              <a:t> </a:t>
            </a:r>
            <a:r>
              <a:rPr sz="2400" dirty="0">
                <a:latin typeface="Arial"/>
                <a:cs typeface="Arial"/>
              </a:rPr>
              <a:t>M</a:t>
            </a:r>
            <a:r>
              <a:rPr sz="2400" spc="-5" dirty="0">
                <a:latin typeface="Arial"/>
                <a:cs typeface="Arial"/>
              </a:rPr>
              <a:t>e</a:t>
            </a:r>
            <a:r>
              <a:rPr sz="2400" dirty="0">
                <a:latin typeface="Arial"/>
                <a:cs typeface="Arial"/>
              </a:rPr>
              <a:t>t</a:t>
            </a:r>
            <a:r>
              <a:rPr sz="2400" spc="-5" dirty="0">
                <a:latin typeface="Arial"/>
                <a:cs typeface="Arial"/>
              </a:rPr>
              <a:t>hodi</a:t>
            </a:r>
            <a:r>
              <a:rPr sz="2400" dirty="0">
                <a:latin typeface="Arial"/>
                <a:cs typeface="Arial"/>
              </a:rPr>
              <a:t>sm,</a:t>
            </a:r>
            <a:r>
              <a:rPr sz="2400" spc="-5" dirty="0">
                <a:latin typeface="Arial"/>
                <a:cs typeface="Arial"/>
              </a:rPr>
              <a:t> E</a:t>
            </a:r>
            <a:r>
              <a:rPr sz="2400" dirty="0">
                <a:latin typeface="Arial"/>
                <a:cs typeface="Arial"/>
              </a:rPr>
              <a:t>m</a:t>
            </a:r>
            <a:r>
              <a:rPr sz="2400" spc="-5" dirty="0">
                <a:latin typeface="Arial"/>
                <a:cs typeface="Arial"/>
              </a:rPr>
              <a:t>pi</a:t>
            </a:r>
            <a:r>
              <a:rPr sz="2400" dirty="0">
                <a:latin typeface="Arial"/>
                <a:cs typeface="Arial"/>
              </a:rPr>
              <a:t>r</a:t>
            </a:r>
            <a:r>
              <a:rPr sz="2400" spc="-5" dirty="0">
                <a:latin typeface="Arial"/>
                <a:cs typeface="Arial"/>
              </a:rPr>
              <a:t>i</a:t>
            </a:r>
            <a:r>
              <a:rPr sz="2400" dirty="0">
                <a:latin typeface="Arial"/>
                <a:cs typeface="Arial"/>
              </a:rPr>
              <a:t>c</a:t>
            </a:r>
            <a:r>
              <a:rPr sz="2400" spc="-5" dirty="0">
                <a:latin typeface="Arial"/>
                <a:cs typeface="Arial"/>
              </a:rPr>
              <a:t>i</a:t>
            </a:r>
            <a:r>
              <a:rPr sz="2400" dirty="0">
                <a:latin typeface="Arial"/>
                <a:cs typeface="Arial"/>
              </a:rPr>
              <a:t>sm,</a:t>
            </a:r>
            <a:r>
              <a:rPr sz="2400" spc="20" dirty="0">
                <a:latin typeface="Arial"/>
                <a:cs typeface="Arial"/>
              </a:rPr>
              <a:t> </a:t>
            </a:r>
            <a:r>
              <a:rPr sz="2400" spc="-5" dirty="0">
                <a:latin typeface="Arial"/>
                <a:cs typeface="Arial"/>
              </a:rPr>
              <a:t>Pneu</a:t>
            </a:r>
            <a:r>
              <a:rPr sz="2400" dirty="0">
                <a:latin typeface="Arial"/>
                <a:cs typeface="Arial"/>
              </a:rPr>
              <a:t>m</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sm)</a:t>
            </a:r>
            <a:r>
              <a:rPr sz="2400" spc="5" dirty="0">
                <a:latin typeface="Arial"/>
                <a:cs typeface="Arial"/>
              </a:rPr>
              <a:t> </a:t>
            </a:r>
            <a:r>
              <a:rPr sz="2400" spc="-5" dirty="0">
                <a:latin typeface="Arial"/>
                <a:cs typeface="Arial"/>
              </a:rPr>
              <a:t>i</a:t>
            </a:r>
            <a:r>
              <a:rPr sz="2400" dirty="0">
                <a:latin typeface="Arial"/>
                <a:cs typeface="Arial"/>
              </a:rPr>
              <a:t>n s</a:t>
            </a:r>
            <a:r>
              <a:rPr sz="2400" spc="-5" dirty="0">
                <a:latin typeface="Arial"/>
                <a:cs typeface="Arial"/>
              </a:rPr>
              <a:t>o</a:t>
            </a:r>
            <a:r>
              <a:rPr sz="2400" dirty="0">
                <a:latin typeface="Arial"/>
                <a:cs typeface="Arial"/>
              </a:rPr>
              <a:t>me </a:t>
            </a:r>
            <a:r>
              <a:rPr sz="2400" spc="-5" dirty="0">
                <a:latin typeface="Arial"/>
                <a:cs typeface="Arial"/>
              </a:rPr>
              <a:t>o</a:t>
            </a:r>
            <a:r>
              <a:rPr sz="2400" dirty="0">
                <a:latin typeface="Arial"/>
                <a:cs typeface="Arial"/>
              </a:rPr>
              <a:t>f</a:t>
            </a:r>
            <a:r>
              <a:rPr sz="2400" spc="-5" dirty="0">
                <a:latin typeface="Arial"/>
                <a:cs typeface="Arial"/>
              </a:rPr>
              <a:t> hi</a:t>
            </a:r>
            <a:r>
              <a:rPr sz="2400" dirty="0">
                <a:latin typeface="Arial"/>
                <a:cs typeface="Arial"/>
              </a:rPr>
              <a:t>s </a:t>
            </a:r>
            <a:r>
              <a:rPr sz="2400" spc="-5" dirty="0">
                <a:latin typeface="Arial"/>
                <a:cs typeface="Arial"/>
              </a:rPr>
              <a:t>o</a:t>
            </a:r>
            <a:r>
              <a:rPr sz="2400" dirty="0">
                <a:latin typeface="Arial"/>
                <a:cs typeface="Arial"/>
              </a:rPr>
              <a:t>v</a:t>
            </a:r>
            <a:r>
              <a:rPr sz="2400" spc="-5" dirty="0">
                <a:latin typeface="Arial"/>
                <a:cs typeface="Arial"/>
              </a:rPr>
              <a:t>e</a:t>
            </a:r>
            <a:r>
              <a:rPr sz="2400" dirty="0">
                <a:latin typeface="Arial"/>
                <a:cs typeface="Arial"/>
              </a:rPr>
              <a:t>r</a:t>
            </a:r>
            <a:r>
              <a:rPr sz="2400" spc="5" dirty="0">
                <a:latin typeface="Arial"/>
                <a:cs typeface="Arial"/>
              </a:rPr>
              <a:t> </a:t>
            </a:r>
            <a:r>
              <a:rPr sz="2400" spc="-5" dirty="0">
                <a:latin typeface="Arial"/>
                <a:cs typeface="Arial"/>
              </a:rPr>
              <a:t>140</a:t>
            </a:r>
            <a:r>
              <a:rPr sz="2400" dirty="0">
                <a:latin typeface="Arial"/>
                <a:cs typeface="Arial"/>
              </a:rPr>
              <a:t>0</a:t>
            </a:r>
            <a:r>
              <a:rPr sz="2400" spc="10" dirty="0">
                <a:latin typeface="Arial"/>
                <a:cs typeface="Arial"/>
              </a:rPr>
              <a:t> </a:t>
            </a:r>
            <a:r>
              <a:rPr sz="2400" dirty="0">
                <a:latin typeface="Arial"/>
                <a:cs typeface="Arial"/>
              </a:rPr>
              <a:t>tr</a:t>
            </a:r>
            <a:r>
              <a:rPr sz="2400" spc="-5" dirty="0">
                <a:latin typeface="Arial"/>
                <a:cs typeface="Arial"/>
              </a:rPr>
              <a:t>ea</a:t>
            </a:r>
            <a:r>
              <a:rPr sz="2400" spc="5" dirty="0">
                <a:latin typeface="Arial"/>
                <a:cs typeface="Arial"/>
              </a:rPr>
              <a:t>t</a:t>
            </a:r>
            <a:r>
              <a:rPr sz="2400" spc="-5" dirty="0">
                <a:latin typeface="Arial"/>
                <a:cs typeface="Arial"/>
              </a:rPr>
              <a:t>i</a:t>
            </a:r>
            <a:r>
              <a:rPr sz="2400" dirty="0">
                <a:latin typeface="Arial"/>
                <a:cs typeface="Arial"/>
              </a:rPr>
              <a:t>s</a:t>
            </a:r>
            <a:r>
              <a:rPr sz="2400" spc="-5" dirty="0">
                <a:latin typeface="Arial"/>
                <a:cs typeface="Arial"/>
              </a:rPr>
              <a:t>e</a:t>
            </a:r>
            <a:r>
              <a:rPr sz="2400" dirty="0">
                <a:latin typeface="Arial"/>
                <a:cs typeface="Arial"/>
              </a:rPr>
              <a:t>s,</a:t>
            </a:r>
            <a:r>
              <a:rPr sz="2400" spc="-5" dirty="0">
                <a:latin typeface="Arial"/>
                <a:cs typeface="Arial"/>
              </a:rPr>
              <a:t> lin</a:t>
            </a:r>
            <a:r>
              <a:rPr sz="2400" dirty="0">
                <a:latin typeface="Arial"/>
                <a:cs typeface="Arial"/>
              </a:rPr>
              <a:t>k</a:t>
            </a:r>
            <a:r>
              <a:rPr sz="2400" spc="15" dirty="0">
                <a:latin typeface="Arial"/>
                <a:cs typeface="Arial"/>
              </a:rPr>
              <a:t> </a:t>
            </a:r>
            <a:r>
              <a:rPr sz="2400" spc="-5" dirty="0">
                <a:latin typeface="Arial"/>
                <a:cs typeface="Arial"/>
              </a:rPr>
              <a:t>be</a:t>
            </a:r>
            <a:r>
              <a:rPr sz="2400" spc="5" dirty="0">
                <a:latin typeface="Arial"/>
                <a:cs typeface="Arial"/>
              </a:rPr>
              <a:t>t</a:t>
            </a:r>
            <a:r>
              <a:rPr sz="2400" spc="-5" dirty="0">
                <a:latin typeface="Arial"/>
                <a:cs typeface="Arial"/>
              </a:rPr>
              <a:t>wee</a:t>
            </a:r>
            <a:r>
              <a:rPr sz="2400" dirty="0">
                <a:latin typeface="Arial"/>
                <a:cs typeface="Arial"/>
              </a:rPr>
              <a:t>n</a:t>
            </a:r>
            <a:r>
              <a:rPr sz="2400" spc="10" dirty="0">
                <a:latin typeface="Arial"/>
                <a:cs typeface="Arial"/>
              </a:rPr>
              <a:t> </a:t>
            </a:r>
            <a:r>
              <a:rPr sz="2400" spc="-5" dirty="0">
                <a:latin typeface="Arial"/>
                <a:cs typeface="Arial"/>
              </a:rPr>
              <a:t>an</a:t>
            </a:r>
            <a:r>
              <a:rPr sz="2400" dirty="0">
                <a:latin typeface="Arial"/>
                <a:cs typeface="Arial"/>
              </a:rPr>
              <a:t>c</a:t>
            </a:r>
            <a:r>
              <a:rPr sz="2400" spc="-5" dirty="0">
                <a:latin typeface="Arial"/>
                <a:cs typeface="Arial"/>
              </a:rPr>
              <a:t>ient </a:t>
            </a:r>
            <a:r>
              <a:rPr sz="2400" dirty="0">
                <a:latin typeface="Arial"/>
                <a:cs typeface="Arial"/>
              </a:rPr>
              <a:t>Gr</a:t>
            </a:r>
            <a:r>
              <a:rPr sz="2400" spc="-5" dirty="0">
                <a:latin typeface="Arial"/>
                <a:cs typeface="Arial"/>
              </a:rPr>
              <a:t>ee</a:t>
            </a:r>
            <a:r>
              <a:rPr sz="2400" dirty="0">
                <a:latin typeface="Arial"/>
                <a:cs typeface="Arial"/>
              </a:rPr>
              <a:t>k</a:t>
            </a:r>
            <a:r>
              <a:rPr sz="2400" spc="-1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in</a:t>
            </a:r>
            <a:r>
              <a:rPr sz="2400" dirty="0">
                <a:latin typeface="Arial"/>
                <a:cs typeface="Arial"/>
              </a:rPr>
              <a:t>e</a:t>
            </a:r>
            <a:r>
              <a:rPr sz="2400" spc="2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M</a:t>
            </a:r>
            <a:r>
              <a:rPr sz="2400" spc="-5" dirty="0">
                <a:latin typeface="Arial"/>
                <a:cs typeface="Arial"/>
              </a:rPr>
              <a:t>iddl</a:t>
            </a:r>
            <a:r>
              <a:rPr sz="2400" dirty="0">
                <a:latin typeface="Arial"/>
                <a:cs typeface="Arial"/>
              </a:rPr>
              <a:t>e</a:t>
            </a:r>
            <a:r>
              <a:rPr sz="2400" spc="25" dirty="0">
                <a:latin typeface="Arial"/>
                <a:cs typeface="Arial"/>
              </a:rPr>
              <a:t> </a:t>
            </a:r>
            <a:r>
              <a:rPr sz="2400" spc="-5" dirty="0">
                <a:latin typeface="Arial"/>
                <a:cs typeface="Arial"/>
              </a:rPr>
              <a:t>Ages</a:t>
            </a:r>
            <a:endParaRPr sz="2400" dirty="0">
              <a:latin typeface="Arial"/>
              <a:cs typeface="Arial"/>
            </a:endParaRPr>
          </a:p>
          <a:p>
            <a:pPr marL="355600" indent="-342900">
              <a:buFont typeface="Arial"/>
              <a:buChar char="•"/>
              <a:tabLst>
                <a:tab pos="355600" algn="l"/>
              </a:tabLst>
            </a:pPr>
            <a:r>
              <a:rPr sz="2400" spc="-5" dirty="0">
                <a:latin typeface="Arial"/>
                <a:cs typeface="Arial"/>
              </a:rPr>
              <a:t>C</a:t>
            </a:r>
            <a:r>
              <a:rPr sz="2400" dirty="0">
                <a:latin typeface="Arial"/>
                <a:cs typeface="Arial"/>
              </a:rPr>
              <a:t>r</a:t>
            </a:r>
            <a:r>
              <a:rPr sz="2400" spc="-5" dirty="0">
                <a:latin typeface="Arial"/>
                <a:cs typeface="Arial"/>
              </a:rPr>
              <a:t>i</a:t>
            </a:r>
            <a:r>
              <a:rPr sz="2400" dirty="0">
                <a:latin typeface="Arial"/>
                <a:cs typeface="Arial"/>
              </a:rPr>
              <a:t>t</a:t>
            </a:r>
            <a:r>
              <a:rPr sz="2400" spc="-5" dirty="0">
                <a:latin typeface="Arial"/>
                <a:cs typeface="Arial"/>
              </a:rPr>
              <a:t>i</a:t>
            </a:r>
            <a:r>
              <a:rPr sz="2400" dirty="0">
                <a:latin typeface="Arial"/>
                <a:cs typeface="Arial"/>
              </a:rPr>
              <a:t>c</a:t>
            </a:r>
            <a:r>
              <a:rPr sz="2400" spc="-5" dirty="0">
                <a:latin typeface="Arial"/>
                <a:cs typeface="Arial"/>
              </a:rPr>
              <a:t>i</a:t>
            </a:r>
            <a:r>
              <a:rPr sz="2400" dirty="0">
                <a:latin typeface="Arial"/>
                <a:cs typeface="Arial"/>
              </a:rPr>
              <a:t>z</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leein</a:t>
            </a:r>
            <a:r>
              <a:rPr sz="2400" dirty="0">
                <a:latin typeface="Arial"/>
                <a:cs typeface="Arial"/>
              </a:rPr>
              <a:t>g</a:t>
            </a:r>
            <a:r>
              <a:rPr sz="2400" spc="25" dirty="0">
                <a:latin typeface="Arial"/>
                <a:cs typeface="Arial"/>
              </a:rPr>
              <a:t> </a:t>
            </a:r>
            <a:r>
              <a:rPr sz="2400" spc="-5" dirty="0">
                <a:latin typeface="Arial"/>
                <a:cs typeface="Arial"/>
              </a:rPr>
              <a:t>Ro</a:t>
            </a:r>
            <a:r>
              <a:rPr sz="2400" dirty="0">
                <a:latin typeface="Arial"/>
                <a:cs typeface="Arial"/>
              </a:rPr>
              <a:t>me </a:t>
            </a:r>
            <a:r>
              <a:rPr sz="2400" spc="-5" dirty="0">
                <a:latin typeface="Arial"/>
                <a:cs typeface="Arial"/>
              </a:rPr>
              <a:t>du</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a</a:t>
            </a:r>
            <a:r>
              <a:rPr sz="2400" spc="-10" dirty="0">
                <a:latin typeface="Arial"/>
                <a:cs typeface="Arial"/>
              </a:rPr>
              <a:t> </a:t>
            </a:r>
            <a:r>
              <a:rPr sz="2400" spc="-5" dirty="0">
                <a:latin typeface="Arial"/>
                <a:cs typeface="Arial"/>
              </a:rPr>
              <a:t>plagu</a:t>
            </a:r>
            <a:r>
              <a:rPr sz="2400" dirty="0">
                <a:latin typeface="Arial"/>
                <a:cs typeface="Arial"/>
              </a:rPr>
              <a:t>e</a:t>
            </a:r>
            <a:r>
              <a:rPr sz="2400" spc="35" dirty="0">
                <a:latin typeface="Arial"/>
                <a:cs typeface="Arial"/>
              </a:rPr>
              <a:t> </a:t>
            </a:r>
            <a:r>
              <a:rPr sz="2400" spc="-5" dirty="0">
                <a:latin typeface="Arial"/>
                <a:cs typeface="Arial"/>
              </a:rPr>
              <a:t>epide</a:t>
            </a:r>
            <a:r>
              <a:rPr sz="2400" spc="5" dirty="0">
                <a:latin typeface="Arial"/>
                <a:cs typeface="Arial"/>
              </a:rPr>
              <a:t>m</a:t>
            </a:r>
            <a:r>
              <a:rPr sz="2400" spc="-5" dirty="0">
                <a:latin typeface="Arial"/>
                <a:cs typeface="Arial"/>
              </a:rPr>
              <a:t>i</a:t>
            </a:r>
            <a:r>
              <a:rPr sz="2400" dirty="0">
                <a:latin typeface="Arial"/>
                <a:cs typeface="Arial"/>
              </a:rPr>
              <a:t>c</a:t>
            </a:r>
          </a:p>
          <a:p>
            <a:pPr marL="355600" indent="-342900">
              <a:buFont typeface="Arial"/>
              <a:buChar char="•"/>
              <a:tabLst>
                <a:tab pos="355600" algn="l"/>
              </a:tabLst>
            </a:pPr>
            <a:r>
              <a:rPr sz="2400" spc="-5" dirty="0">
                <a:latin typeface="Arial"/>
                <a:cs typeface="Arial"/>
              </a:rPr>
              <a:t>Fi</a:t>
            </a:r>
            <a:r>
              <a:rPr sz="2400" dirty="0">
                <a:latin typeface="Arial"/>
                <a:cs typeface="Arial"/>
              </a:rPr>
              <a:t>rst</a:t>
            </a:r>
            <a:r>
              <a:rPr sz="2400" spc="-5" dirty="0">
                <a:latin typeface="Arial"/>
                <a:cs typeface="Arial"/>
              </a:rPr>
              <a:t> ana</a:t>
            </a:r>
            <a:r>
              <a:rPr sz="2400" dirty="0">
                <a:latin typeface="Arial"/>
                <a:cs typeface="Arial"/>
              </a:rPr>
              <a:t>t</a:t>
            </a:r>
            <a:r>
              <a:rPr sz="2400" spc="-5" dirty="0">
                <a:latin typeface="Arial"/>
                <a:cs typeface="Arial"/>
              </a:rPr>
              <a:t>o</a:t>
            </a:r>
            <a:r>
              <a:rPr sz="2400" dirty="0">
                <a:latin typeface="Arial"/>
                <a:cs typeface="Arial"/>
              </a:rPr>
              <a:t>m</a:t>
            </a:r>
            <a:r>
              <a:rPr sz="2400" spc="-5" dirty="0">
                <a:latin typeface="Arial"/>
                <a:cs typeface="Arial"/>
              </a:rPr>
              <a:t>i</a:t>
            </a:r>
            <a:r>
              <a:rPr sz="2400" dirty="0">
                <a:latin typeface="Arial"/>
                <a:cs typeface="Arial"/>
              </a:rPr>
              <a:t>c </a:t>
            </a:r>
            <a:r>
              <a:rPr sz="2400" spc="-5" dirty="0">
                <a:latin typeface="Arial"/>
                <a:cs typeface="Arial"/>
              </a:rPr>
              <a:t>de</a:t>
            </a:r>
            <a:r>
              <a:rPr sz="2400" dirty="0">
                <a:latin typeface="Arial"/>
                <a:cs typeface="Arial"/>
              </a:rPr>
              <a:t>scr</a:t>
            </a:r>
            <a:r>
              <a:rPr sz="2400" spc="-5" dirty="0">
                <a:latin typeface="Arial"/>
                <a:cs typeface="Arial"/>
              </a:rPr>
              <a:t>ip</a:t>
            </a:r>
            <a:r>
              <a:rPr sz="2400" dirty="0">
                <a:latin typeface="Arial"/>
                <a:cs typeface="Arial"/>
              </a:rPr>
              <a:t>t</a:t>
            </a:r>
            <a:r>
              <a:rPr sz="2400" spc="-5" dirty="0">
                <a:latin typeface="Arial"/>
                <a:cs typeface="Arial"/>
              </a:rPr>
              <a:t>ion</a:t>
            </a:r>
            <a:r>
              <a:rPr sz="2400" dirty="0">
                <a:latin typeface="Arial"/>
                <a:cs typeface="Arial"/>
              </a:rPr>
              <a:t>s,</a:t>
            </a:r>
            <a:r>
              <a:rPr sz="2400" spc="3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ani</a:t>
            </a:r>
            <a:r>
              <a:rPr sz="2400" dirty="0">
                <a:latin typeface="Arial"/>
                <a:cs typeface="Arial"/>
              </a:rPr>
              <a:t>m</a:t>
            </a:r>
            <a:r>
              <a:rPr sz="2400" spc="-5" dirty="0">
                <a:latin typeface="Arial"/>
                <a:cs typeface="Arial"/>
              </a:rPr>
              <a:t>al</a:t>
            </a:r>
            <a:r>
              <a:rPr sz="2400" dirty="0">
                <a:latin typeface="Arial"/>
                <a:cs typeface="Arial"/>
              </a:rPr>
              <a:t>s</a:t>
            </a:r>
            <a:r>
              <a:rPr sz="2400" spc="15" dirty="0">
                <a:latin typeface="Arial"/>
                <a:cs typeface="Arial"/>
              </a:rPr>
              <a:t> </a:t>
            </a:r>
            <a:r>
              <a:rPr sz="2400" spc="-5" dirty="0">
                <a:latin typeface="Arial"/>
                <a:cs typeface="Arial"/>
              </a:rPr>
              <a:t>h</a:t>
            </a:r>
            <a:r>
              <a:rPr sz="2400" dirty="0">
                <a:latin typeface="Arial"/>
                <a:cs typeface="Arial"/>
              </a:rPr>
              <a:t>e </a:t>
            </a:r>
            <a:r>
              <a:rPr sz="2400" spc="-5" dirty="0">
                <a:latin typeface="Arial"/>
                <a:cs typeface="Arial"/>
              </a:rPr>
              <a:t>di</a:t>
            </a:r>
            <a:r>
              <a:rPr sz="2400" dirty="0">
                <a:latin typeface="Arial"/>
                <a:cs typeface="Arial"/>
              </a:rPr>
              <a:t>ss</a:t>
            </a:r>
            <a:r>
              <a:rPr sz="2400" spc="-5" dirty="0">
                <a:latin typeface="Arial"/>
                <a:cs typeface="Arial"/>
              </a:rPr>
              <a:t>e</a:t>
            </a:r>
            <a:r>
              <a:rPr sz="2400" dirty="0">
                <a:latin typeface="Arial"/>
                <a:cs typeface="Arial"/>
              </a:rPr>
              <a:t>ct</a:t>
            </a:r>
            <a:r>
              <a:rPr sz="2400" spc="-5" dirty="0">
                <a:latin typeface="Arial"/>
                <a:cs typeface="Arial"/>
              </a:rPr>
              <a:t>ed</a:t>
            </a:r>
            <a:endParaRPr sz="2400" dirty="0">
              <a:latin typeface="Arial"/>
              <a:cs typeface="Arial"/>
            </a:endParaRPr>
          </a:p>
          <a:p>
            <a:pPr marL="756285" lvl="1" indent="-286385">
              <a:lnSpc>
                <a:spcPts val="2400"/>
              </a:lnSpc>
              <a:buFont typeface="Arial"/>
              <a:buChar char="–"/>
              <a:tabLst>
                <a:tab pos="756920" algn="l"/>
              </a:tabLst>
            </a:pPr>
            <a:r>
              <a:rPr sz="2000" spc="-5" dirty="0">
                <a:latin typeface="Arial"/>
                <a:cs typeface="Arial"/>
              </a:rPr>
              <a:t>E</a:t>
            </a:r>
            <a:r>
              <a:rPr sz="2000" spc="-10" dirty="0">
                <a:latin typeface="Arial"/>
                <a:cs typeface="Arial"/>
              </a:rPr>
              <a:t>xt</a:t>
            </a:r>
            <a:r>
              <a:rPr sz="2000" dirty="0">
                <a:latin typeface="Arial"/>
                <a:cs typeface="Arial"/>
              </a:rPr>
              <a:t>rapo</a:t>
            </a:r>
            <a:r>
              <a:rPr sz="2000" spc="-5" dirty="0">
                <a:latin typeface="Arial"/>
                <a:cs typeface="Arial"/>
              </a:rPr>
              <a:t>l</a:t>
            </a:r>
            <a:r>
              <a:rPr sz="2000" dirty="0">
                <a:latin typeface="Arial"/>
                <a:cs typeface="Arial"/>
              </a:rPr>
              <a:t>a</a:t>
            </a:r>
            <a:r>
              <a:rPr sz="2000" spc="-10" dirty="0">
                <a:latin typeface="Arial"/>
                <a:cs typeface="Arial"/>
              </a:rPr>
              <a:t>t</a:t>
            </a:r>
            <a:r>
              <a:rPr sz="2000" dirty="0">
                <a:latin typeface="Arial"/>
                <a:cs typeface="Arial"/>
              </a:rPr>
              <a:t>ed</a:t>
            </a:r>
            <a:r>
              <a:rPr sz="2000" spc="-30" dirty="0">
                <a:latin typeface="Arial"/>
                <a:cs typeface="Arial"/>
              </a:rPr>
              <a:t> </a:t>
            </a:r>
            <a:r>
              <a:rPr sz="2000" spc="-10" dirty="0">
                <a:latin typeface="Arial"/>
                <a:cs typeface="Arial"/>
              </a:rPr>
              <a:t>t</a:t>
            </a:r>
            <a:r>
              <a:rPr sz="2000" dirty="0">
                <a:latin typeface="Arial"/>
                <a:cs typeface="Arial"/>
              </a:rPr>
              <a:t>o</a:t>
            </a:r>
            <a:r>
              <a:rPr sz="2000" spc="-5" dirty="0">
                <a:latin typeface="Arial"/>
                <a:cs typeface="Arial"/>
              </a:rPr>
              <a:t> </a:t>
            </a:r>
            <a:r>
              <a:rPr sz="2000" dirty="0">
                <a:latin typeface="Arial"/>
                <a:cs typeface="Arial"/>
              </a:rPr>
              <a:t>hu</a:t>
            </a:r>
            <a:r>
              <a:rPr sz="2000" spc="-5" dirty="0">
                <a:latin typeface="Arial"/>
                <a:cs typeface="Arial"/>
              </a:rPr>
              <a:t>m</a:t>
            </a:r>
            <a:r>
              <a:rPr sz="2000" dirty="0">
                <a:latin typeface="Arial"/>
                <a:cs typeface="Arial"/>
              </a:rPr>
              <a:t>ans</a:t>
            </a:r>
          </a:p>
          <a:p>
            <a:pPr marL="355600" indent="-342900">
              <a:lnSpc>
                <a:spcPts val="2590"/>
              </a:lnSpc>
              <a:buFont typeface="Arial"/>
              <a:buChar char="•"/>
              <a:tabLst>
                <a:tab pos="355600" algn="l"/>
              </a:tabLst>
            </a:pPr>
            <a:r>
              <a:rPr sz="2400" spc="-5" dirty="0">
                <a:latin typeface="Arial"/>
                <a:cs typeface="Arial"/>
              </a:rPr>
              <a:t>Addi</a:t>
            </a:r>
            <a:r>
              <a:rPr sz="2400" dirty="0">
                <a:latin typeface="Arial"/>
                <a:cs typeface="Arial"/>
              </a:rPr>
              <a:t>ct</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pol</a:t>
            </a:r>
            <a:r>
              <a:rPr sz="2400" dirty="0">
                <a:latin typeface="Arial"/>
                <a:cs typeface="Arial"/>
              </a:rPr>
              <a:t>y</a:t>
            </a:r>
            <a:r>
              <a:rPr sz="2400" spc="-5" dirty="0">
                <a:latin typeface="Arial"/>
                <a:cs typeface="Arial"/>
              </a:rPr>
              <a:t>pha</a:t>
            </a:r>
            <a:r>
              <a:rPr sz="2400" dirty="0">
                <a:latin typeface="Arial"/>
                <a:cs typeface="Arial"/>
              </a:rPr>
              <a:t>r</a:t>
            </a:r>
            <a:r>
              <a:rPr sz="2400" spc="5" dirty="0">
                <a:latin typeface="Arial"/>
                <a:cs typeface="Arial"/>
              </a:rPr>
              <a:t>m</a:t>
            </a:r>
            <a:r>
              <a:rPr sz="2400" spc="-5" dirty="0">
                <a:latin typeface="Arial"/>
                <a:cs typeface="Arial"/>
              </a:rPr>
              <a:t>a</a:t>
            </a:r>
            <a:r>
              <a:rPr sz="2400" dirty="0">
                <a:latin typeface="Arial"/>
                <a:cs typeface="Arial"/>
              </a:rPr>
              <a:t>cy,</a:t>
            </a:r>
            <a:r>
              <a:rPr sz="2400" spc="30" dirty="0">
                <a:latin typeface="Arial"/>
                <a:cs typeface="Arial"/>
              </a:rPr>
              <a:t> </a:t>
            </a:r>
            <a:r>
              <a:rPr sz="2400" dirty="0">
                <a:latin typeface="Arial"/>
                <a:cs typeface="Arial"/>
              </a:rPr>
              <a:t>s</a:t>
            </a:r>
            <a:r>
              <a:rPr sz="2400" spc="-5" dirty="0">
                <a:latin typeface="Arial"/>
                <a:cs typeface="Arial"/>
              </a:rPr>
              <a:t>o</a:t>
            </a:r>
            <a:r>
              <a:rPr sz="2400" dirty="0">
                <a:latin typeface="Arial"/>
                <a:cs typeface="Arial"/>
              </a:rPr>
              <a:t>m</a:t>
            </a:r>
            <a:r>
              <a:rPr sz="2400" spc="-5" dirty="0">
                <a:latin typeface="Arial"/>
                <a:cs typeface="Arial"/>
              </a:rPr>
              <a:t>e</a:t>
            </a:r>
            <a:r>
              <a:rPr sz="2400" dirty="0">
                <a:latin typeface="Arial"/>
                <a:cs typeface="Arial"/>
              </a:rPr>
              <a:t>t</a:t>
            </a:r>
            <a:r>
              <a:rPr sz="2400" spc="-5" dirty="0">
                <a:latin typeface="Arial"/>
                <a:cs typeface="Arial"/>
              </a:rPr>
              <a:t>i</a:t>
            </a:r>
            <a:r>
              <a:rPr sz="2400" dirty="0">
                <a:latin typeface="Arial"/>
                <a:cs typeface="Arial"/>
              </a:rPr>
              <a:t>m</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2</a:t>
            </a:r>
            <a:r>
              <a:rPr sz="2400" dirty="0">
                <a:latin typeface="Arial"/>
                <a:cs typeface="Arial"/>
              </a:rPr>
              <a:t>5</a:t>
            </a:r>
            <a:r>
              <a:rPr sz="2400" spc="10" dirty="0">
                <a:latin typeface="Arial"/>
                <a:cs typeface="Arial"/>
              </a:rPr>
              <a:t> </a:t>
            </a:r>
            <a:r>
              <a:rPr sz="2400" spc="-5" dirty="0">
                <a:latin typeface="Arial"/>
                <a:cs typeface="Arial"/>
              </a:rPr>
              <a:t>d</a:t>
            </a:r>
            <a:r>
              <a:rPr sz="2400" dirty="0">
                <a:latin typeface="Arial"/>
                <a:cs typeface="Arial"/>
              </a:rPr>
              <a:t>r</a:t>
            </a:r>
            <a:r>
              <a:rPr sz="2400" spc="-5" dirty="0">
                <a:latin typeface="Arial"/>
                <a:cs typeface="Arial"/>
              </a:rPr>
              <a:t>ug</a:t>
            </a:r>
            <a:r>
              <a:rPr sz="2400" dirty="0">
                <a:latin typeface="Arial"/>
                <a:cs typeface="Arial"/>
              </a:rPr>
              <a:t>s </a:t>
            </a:r>
            <a:r>
              <a:rPr sz="2400" spc="-5" dirty="0">
                <a:latin typeface="Arial"/>
                <a:cs typeface="Arial"/>
              </a:rPr>
              <a:t>i</a:t>
            </a:r>
            <a:r>
              <a:rPr sz="2400" dirty="0">
                <a:latin typeface="Arial"/>
                <a:cs typeface="Arial"/>
              </a:rPr>
              <a:t>n </a:t>
            </a:r>
            <a:r>
              <a:rPr sz="2400" spc="-5" dirty="0">
                <a:latin typeface="Arial"/>
                <a:cs typeface="Arial"/>
              </a:rPr>
              <a:t>on</a:t>
            </a:r>
            <a:r>
              <a:rPr sz="2400" dirty="0">
                <a:latin typeface="Arial"/>
                <a:cs typeface="Arial"/>
              </a:rPr>
              <a:t>e</a:t>
            </a:r>
            <a:r>
              <a:rPr sz="2400" spc="10" dirty="0">
                <a:latin typeface="Arial"/>
                <a:cs typeface="Arial"/>
              </a:rPr>
              <a:t> </a:t>
            </a:r>
            <a:r>
              <a:rPr sz="2400" dirty="0">
                <a:latin typeface="Arial"/>
                <a:cs typeface="Arial"/>
              </a:rPr>
              <a:t>rx</a:t>
            </a:r>
          </a:p>
          <a:p>
            <a:pPr marL="355600" marR="2024380" lvl="1">
              <a:lnSpc>
                <a:spcPts val="2300"/>
              </a:lnSpc>
              <a:spcBef>
                <a:spcPts val="270"/>
              </a:spcBef>
              <a:buSzPct val="83333"/>
              <a:buFont typeface="Arial"/>
              <a:buChar char="–"/>
              <a:tabLst>
                <a:tab pos="610235" algn="l"/>
              </a:tabLst>
            </a:pP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pounde</a:t>
            </a:r>
            <a:r>
              <a:rPr sz="2400" dirty="0">
                <a:latin typeface="Arial"/>
                <a:cs typeface="Arial"/>
              </a:rPr>
              <a:t>d</a:t>
            </a:r>
            <a:r>
              <a:rPr sz="2400" spc="25" dirty="0">
                <a:latin typeface="Arial"/>
                <a:cs typeface="Arial"/>
              </a:rPr>
              <a:t> </a:t>
            </a:r>
            <a:r>
              <a:rPr sz="2400" dirty="0">
                <a:latin typeface="Arial"/>
                <a:cs typeface="Arial"/>
              </a:rPr>
              <a:t>r</a:t>
            </a:r>
            <a:r>
              <a:rPr sz="2400" spc="-15" dirty="0">
                <a:latin typeface="Arial"/>
                <a:cs typeface="Arial"/>
              </a:rPr>
              <a:t>x</a:t>
            </a:r>
            <a:r>
              <a:rPr sz="2400" dirty="0">
                <a:latin typeface="Arial"/>
                <a:cs typeface="Arial"/>
              </a:rPr>
              <a:t>s </a:t>
            </a:r>
            <a:r>
              <a:rPr sz="2400" spc="-5" dirty="0">
                <a:latin typeface="Arial"/>
                <a:cs typeface="Arial"/>
              </a:rPr>
              <a:t>we</a:t>
            </a:r>
            <a:r>
              <a:rPr sz="2400" dirty="0">
                <a:latin typeface="Arial"/>
                <a:cs typeface="Arial"/>
              </a:rPr>
              <a:t>re</a:t>
            </a:r>
            <a:r>
              <a:rPr sz="2400" spc="10" dirty="0">
                <a:latin typeface="Arial"/>
                <a:cs typeface="Arial"/>
              </a:rPr>
              <a:t> </a:t>
            </a:r>
            <a:r>
              <a:rPr sz="2400" spc="-5" dirty="0">
                <a:latin typeface="Arial"/>
                <a:cs typeface="Arial"/>
              </a:rPr>
              <a:t>hen</a:t>
            </a:r>
            <a:r>
              <a:rPr sz="2400" dirty="0">
                <a:latin typeface="Arial"/>
                <a:cs typeface="Arial"/>
              </a:rPr>
              <a:t>c</a:t>
            </a:r>
            <a:r>
              <a:rPr sz="2400" spc="-5" dirty="0">
                <a:latin typeface="Arial"/>
                <a:cs typeface="Arial"/>
              </a:rPr>
              <a:t>e</a:t>
            </a:r>
            <a:r>
              <a:rPr sz="2400" dirty="0">
                <a:latin typeface="Arial"/>
                <a:cs typeface="Arial"/>
              </a:rPr>
              <a:t>f</a:t>
            </a:r>
            <a:r>
              <a:rPr sz="2400" spc="-5" dirty="0">
                <a:latin typeface="Arial"/>
                <a:cs typeface="Arial"/>
              </a:rPr>
              <a:t>o</a:t>
            </a:r>
            <a:r>
              <a:rPr sz="2400" dirty="0">
                <a:latin typeface="Arial"/>
                <a:cs typeface="Arial"/>
              </a:rPr>
              <a:t>rth c</a:t>
            </a:r>
            <a:r>
              <a:rPr sz="2400" spc="-5" dirty="0">
                <a:latin typeface="Arial"/>
                <a:cs typeface="Arial"/>
              </a:rPr>
              <a:t>alled </a:t>
            </a:r>
            <a:r>
              <a:rPr sz="2400" dirty="0">
                <a:latin typeface="Arial"/>
                <a:cs typeface="Arial"/>
              </a:rPr>
              <a:t>“</a:t>
            </a:r>
            <a:r>
              <a:rPr sz="2400" spc="-5" dirty="0">
                <a:latin typeface="Arial"/>
                <a:cs typeface="Arial"/>
              </a:rPr>
              <a:t>galeni</a:t>
            </a:r>
            <a:r>
              <a:rPr sz="2400" dirty="0">
                <a:latin typeface="Arial"/>
                <a:cs typeface="Arial"/>
              </a:rPr>
              <a:t>cs”</a:t>
            </a:r>
          </a:p>
          <a:p>
            <a:pPr marL="355600" indent="-342900">
              <a:spcBef>
                <a:spcPts val="20"/>
              </a:spcBef>
              <a:buFont typeface="Arial"/>
              <a:buChar char="•"/>
              <a:tabLst>
                <a:tab pos="355600" algn="l"/>
              </a:tabLst>
            </a:pP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bleedin</a:t>
            </a:r>
            <a:r>
              <a:rPr sz="2400" dirty="0">
                <a:latin typeface="Arial"/>
                <a:cs typeface="Arial"/>
              </a:rPr>
              <a:t>g</a:t>
            </a:r>
            <a:r>
              <a:rPr sz="2400" spc="3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a</a:t>
            </a:r>
            <a:r>
              <a:rPr sz="2400" dirty="0">
                <a:latin typeface="Arial"/>
                <a:cs typeface="Arial"/>
              </a:rPr>
              <a:t>c</a:t>
            </a:r>
            <a:r>
              <a:rPr sz="2400" spc="-5" dirty="0">
                <a:latin typeface="Arial"/>
                <a:cs typeface="Arial"/>
              </a:rPr>
              <a:t>ua</a:t>
            </a:r>
            <a:r>
              <a:rPr sz="2400" dirty="0">
                <a:latin typeface="Arial"/>
                <a:cs typeface="Arial"/>
              </a:rPr>
              <a:t>t</a:t>
            </a:r>
            <a:r>
              <a:rPr sz="2400" spc="-5" dirty="0">
                <a:latin typeface="Arial"/>
                <a:cs typeface="Arial"/>
              </a:rPr>
              <a:t>ion</a:t>
            </a:r>
            <a:endParaRPr sz="2400" dirty="0">
              <a:latin typeface="Arial"/>
              <a:cs typeface="Arial"/>
            </a:endParaRPr>
          </a:p>
          <a:p>
            <a:pPr marL="355600" indent="-342900">
              <a:buFont typeface="Arial"/>
              <a:buChar char="•"/>
              <a:tabLst>
                <a:tab pos="355600" algn="l"/>
              </a:tabLst>
            </a:pPr>
            <a:r>
              <a:rPr sz="2400" spc="-5" dirty="0">
                <a:latin typeface="Arial"/>
                <a:cs typeface="Arial"/>
              </a:rPr>
              <a:t>Theo</a:t>
            </a:r>
            <a:r>
              <a:rPr sz="2400" dirty="0">
                <a:latin typeface="Arial"/>
                <a:cs typeface="Arial"/>
              </a:rPr>
              <a:t>ry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a:t>
            </a:r>
            <a:r>
              <a:rPr sz="2400" spc="-5" dirty="0">
                <a:latin typeface="Arial"/>
                <a:cs typeface="Arial"/>
              </a:rPr>
              <a:t>laudabl</a:t>
            </a:r>
            <a:r>
              <a:rPr sz="2400" dirty="0">
                <a:latin typeface="Arial"/>
                <a:cs typeface="Arial"/>
              </a:rPr>
              <a:t>e</a:t>
            </a:r>
            <a:r>
              <a:rPr sz="2400" spc="35" dirty="0">
                <a:latin typeface="Arial"/>
                <a:cs typeface="Arial"/>
              </a:rPr>
              <a:t> </a:t>
            </a:r>
            <a:r>
              <a:rPr sz="2400" spc="-5" dirty="0">
                <a:latin typeface="Arial"/>
                <a:cs typeface="Arial"/>
              </a:rPr>
              <a:t>pu</a:t>
            </a:r>
            <a:r>
              <a:rPr sz="2400" dirty="0">
                <a:latin typeface="Arial"/>
                <a:cs typeface="Arial"/>
              </a:rPr>
              <a:t>s”</a:t>
            </a:r>
            <a:r>
              <a:rPr sz="2400" spc="5" dirty="0">
                <a:latin typeface="Arial"/>
                <a:cs typeface="Arial"/>
              </a:rPr>
              <a:t> m</a:t>
            </a:r>
            <a:r>
              <a:rPr sz="2400" spc="-5" dirty="0">
                <a:latin typeface="Arial"/>
                <a:cs typeface="Arial"/>
              </a:rPr>
              <a:t>ean</a:t>
            </a:r>
            <a:r>
              <a:rPr sz="2400" dirty="0">
                <a:latin typeface="Arial"/>
                <a:cs typeface="Arial"/>
              </a:rPr>
              <a:t>t</a:t>
            </a:r>
            <a:r>
              <a:rPr sz="2400" spc="-5" dirty="0">
                <a:latin typeface="Arial"/>
                <a:cs typeface="Arial"/>
              </a:rPr>
              <a:t> woun</a:t>
            </a:r>
            <a:r>
              <a:rPr sz="2400" dirty="0">
                <a:latin typeface="Arial"/>
                <a:cs typeface="Arial"/>
              </a:rPr>
              <a:t>d</a:t>
            </a:r>
            <a:r>
              <a:rPr sz="2400" spc="25"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healing</a:t>
            </a:r>
            <a:endParaRPr sz="2400" dirty="0">
              <a:latin typeface="Arial"/>
              <a:cs typeface="Arial"/>
            </a:endParaRPr>
          </a:p>
          <a:p>
            <a:pPr marL="355600" indent="-342900">
              <a:lnSpc>
                <a:spcPts val="2855"/>
              </a:lnSpc>
              <a:buFont typeface="Arial"/>
              <a:buChar char="•"/>
              <a:tabLst>
                <a:tab pos="355600" algn="l"/>
              </a:tabLst>
            </a:pPr>
            <a:r>
              <a:rPr sz="2400" spc="-5" dirty="0">
                <a:latin typeface="Arial"/>
                <a:cs typeface="Arial"/>
              </a:rPr>
              <a:t>Rule</a:t>
            </a:r>
            <a:r>
              <a:rPr sz="2400" dirty="0">
                <a:latin typeface="Arial"/>
                <a:cs typeface="Arial"/>
              </a:rPr>
              <a:t>d</a:t>
            </a:r>
            <a:r>
              <a:rPr sz="2400" spc="25"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in</a:t>
            </a:r>
            <a:r>
              <a:rPr sz="2400" dirty="0">
                <a:latin typeface="Arial"/>
                <a:cs typeface="Arial"/>
              </a:rPr>
              <a:t>e</a:t>
            </a:r>
            <a:r>
              <a:rPr sz="2400" spc="25" dirty="0">
                <a:latin typeface="Arial"/>
                <a:cs typeface="Arial"/>
              </a:rPr>
              <a:t> </a:t>
            </a:r>
            <a:r>
              <a:rPr sz="2400" spc="-5" dirty="0">
                <a:latin typeface="Arial"/>
                <a:cs typeface="Arial"/>
              </a:rPr>
              <a:t>in</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17</a:t>
            </a:r>
            <a:r>
              <a:rPr sz="2400" spc="-15" baseline="24305" dirty="0">
                <a:latin typeface="Arial"/>
                <a:cs typeface="Arial"/>
              </a:rPr>
              <a:t>th</a:t>
            </a:r>
            <a:r>
              <a:rPr sz="2400" baseline="24305" dirty="0">
                <a:latin typeface="Arial"/>
                <a:cs typeface="Arial"/>
              </a:rPr>
              <a:t> </a:t>
            </a:r>
            <a:r>
              <a:rPr sz="2400" spc="-307" baseline="24305" dirty="0">
                <a:latin typeface="Arial"/>
                <a:cs typeface="Arial"/>
              </a:rPr>
              <a:t> </a:t>
            </a:r>
            <a:r>
              <a:rPr sz="2400" dirty="0">
                <a:latin typeface="Arial"/>
                <a:cs typeface="Arial"/>
              </a:rPr>
              <a:t>c</a:t>
            </a:r>
            <a:r>
              <a:rPr sz="2400" spc="-5" dirty="0">
                <a:latin typeface="Arial"/>
                <a:cs typeface="Arial"/>
              </a:rPr>
              <a:t>en</a:t>
            </a:r>
            <a:r>
              <a:rPr sz="2400" dirty="0">
                <a:latin typeface="Arial"/>
                <a:cs typeface="Arial"/>
              </a:rPr>
              <a:t>t</a:t>
            </a:r>
            <a:r>
              <a:rPr sz="2400" spc="-5" dirty="0">
                <a:latin typeface="Arial"/>
                <a:cs typeface="Arial"/>
              </a:rPr>
              <a:t>u</a:t>
            </a:r>
            <a:r>
              <a:rPr sz="2400" dirty="0">
                <a:latin typeface="Arial"/>
                <a:cs typeface="Arial"/>
              </a:rPr>
              <a:t>ry</a:t>
            </a:r>
          </a:p>
        </p:txBody>
      </p:sp>
    </p:spTree>
    <p:extLst>
      <p:ext uri="{BB962C8B-B14F-4D97-AF65-F5344CB8AC3E}">
        <p14:creationId xmlns:p14="http://schemas.microsoft.com/office/powerpoint/2010/main" val="29366390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461218"/>
            <a:ext cx="10515600" cy="666849"/>
          </a:xfrm>
          <a:prstGeom prst="rect">
            <a:avLst/>
          </a:prstGeom>
        </p:spPr>
        <p:txBody>
          <a:bodyPr vert="horz" wrap="square" lIns="0" tIns="0" rIns="0" bIns="0" rtlCol="0" anchor="ctr">
            <a:spAutoFit/>
          </a:bodyPr>
          <a:lstStyle/>
          <a:p>
            <a:pPr marL="869315">
              <a:lnSpc>
                <a:spcPts val="5235"/>
              </a:lnSpc>
            </a:pPr>
            <a:r>
              <a:rPr spc="-10" dirty="0"/>
              <a:t>G</a:t>
            </a:r>
            <a:r>
              <a:rPr dirty="0"/>
              <a:t>a</a:t>
            </a:r>
            <a:r>
              <a:rPr spc="5" dirty="0"/>
              <a:t>l</a:t>
            </a:r>
            <a:r>
              <a:rPr dirty="0"/>
              <a:t>en</a:t>
            </a:r>
            <a:r>
              <a:rPr spc="5" dirty="0"/>
              <a:t>’</a:t>
            </a:r>
            <a:r>
              <a:rPr dirty="0"/>
              <a:t>s</a:t>
            </a:r>
            <a:r>
              <a:rPr spc="-5" dirty="0"/>
              <a:t> </a:t>
            </a:r>
            <a:r>
              <a:rPr dirty="0"/>
              <a:t>Humo</a:t>
            </a:r>
            <a:r>
              <a:rPr spc="-5" dirty="0"/>
              <a:t>r</a:t>
            </a:r>
            <a:r>
              <a:rPr dirty="0"/>
              <a:t>al</a:t>
            </a:r>
            <a:r>
              <a:rPr spc="-20" dirty="0"/>
              <a:t> </a:t>
            </a:r>
            <a:r>
              <a:rPr spc="-5" dirty="0"/>
              <a:t>T</a:t>
            </a:r>
            <a:r>
              <a:rPr dirty="0"/>
              <a:t>heo</a:t>
            </a:r>
            <a:r>
              <a:rPr spc="-5" dirty="0"/>
              <a:t>r</a:t>
            </a:r>
            <a:r>
              <a:rPr dirty="0"/>
              <a:t>y</a:t>
            </a:r>
          </a:p>
        </p:txBody>
      </p:sp>
      <p:sp>
        <p:nvSpPr>
          <p:cNvPr id="3" name="object 3"/>
          <p:cNvSpPr txBox="1"/>
          <p:nvPr/>
        </p:nvSpPr>
        <p:spPr>
          <a:xfrm>
            <a:off x="2059941" y="1704132"/>
            <a:ext cx="7854315" cy="4034438"/>
          </a:xfrm>
          <a:prstGeom prst="rect">
            <a:avLst/>
          </a:prstGeom>
        </p:spPr>
        <p:txBody>
          <a:bodyPr vert="horz" wrap="square" lIns="0" tIns="0" rIns="0" bIns="0" rtlCol="0">
            <a:spAutoFit/>
          </a:bodyPr>
          <a:lstStyle/>
          <a:p>
            <a:pPr marL="355600" marR="5080" indent="-342900">
              <a:buFont typeface="Arial"/>
              <a:buChar char="•"/>
              <a:tabLst>
                <a:tab pos="355600" algn="l"/>
                <a:tab pos="7544434" algn="l"/>
              </a:tabLst>
            </a:pPr>
            <a:r>
              <a:rPr sz="2800" spc="-30" dirty="0">
                <a:latin typeface="Arial"/>
                <a:cs typeface="Arial"/>
              </a:rPr>
              <a:t>M</a:t>
            </a:r>
            <a:r>
              <a:rPr sz="2800" spc="-15" dirty="0">
                <a:latin typeface="Arial"/>
                <a:cs typeface="Arial"/>
              </a:rPr>
              <a:t>od</a:t>
            </a:r>
            <a:r>
              <a:rPr sz="2800" spc="-10" dirty="0">
                <a:latin typeface="Arial"/>
                <a:cs typeface="Arial"/>
              </a:rPr>
              <a:t>ifi</a:t>
            </a:r>
            <a:r>
              <a:rPr sz="2800" spc="-15" dirty="0">
                <a:latin typeface="Arial"/>
                <a:cs typeface="Arial"/>
              </a:rPr>
              <a:t>e</a:t>
            </a:r>
            <a:r>
              <a:rPr sz="2800" spc="-20" dirty="0">
                <a:latin typeface="Arial"/>
                <a:cs typeface="Arial"/>
              </a:rPr>
              <a:t>d</a:t>
            </a:r>
            <a:r>
              <a:rPr sz="2800" spc="1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30" dirty="0">
                <a:latin typeface="Arial"/>
                <a:cs typeface="Arial"/>
              </a:rPr>
              <a:t>H</a:t>
            </a:r>
            <a:r>
              <a:rPr sz="2800" spc="-15" dirty="0">
                <a:latin typeface="Arial"/>
                <a:cs typeface="Arial"/>
              </a:rPr>
              <a:t>u</a:t>
            </a:r>
            <a:r>
              <a:rPr sz="2800" spc="-30" dirty="0">
                <a:latin typeface="Arial"/>
                <a:cs typeface="Arial"/>
              </a:rPr>
              <a:t>m</a:t>
            </a:r>
            <a:r>
              <a:rPr sz="2800" spc="-10" dirty="0">
                <a:latin typeface="Arial"/>
                <a:cs typeface="Arial"/>
              </a:rPr>
              <a:t>oral</a:t>
            </a:r>
            <a:r>
              <a:rPr sz="2800" spc="25" dirty="0">
                <a:latin typeface="Arial"/>
                <a:cs typeface="Arial"/>
              </a:rPr>
              <a:t> </a:t>
            </a:r>
            <a:r>
              <a:rPr sz="2800" spc="-25" dirty="0">
                <a:latin typeface="Arial"/>
                <a:cs typeface="Arial"/>
              </a:rPr>
              <a:t>T</a:t>
            </a:r>
            <a:r>
              <a:rPr sz="2800" spc="-10" dirty="0">
                <a:latin typeface="Arial"/>
                <a:cs typeface="Arial"/>
              </a:rPr>
              <a:t>heor</a:t>
            </a:r>
            <a:r>
              <a:rPr sz="2800" spc="-15" dirty="0">
                <a:latin typeface="Arial"/>
                <a:cs typeface="Arial"/>
              </a:rPr>
              <a:t>y</a:t>
            </a:r>
            <a:r>
              <a:rPr sz="2800" spc="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30" dirty="0">
                <a:latin typeface="Arial"/>
                <a:cs typeface="Arial"/>
              </a:rPr>
              <a:t>H</a:t>
            </a:r>
            <a:r>
              <a:rPr sz="2800" spc="-10" dirty="0">
                <a:latin typeface="Arial"/>
                <a:cs typeface="Arial"/>
              </a:rPr>
              <a:t>ippocrat</a:t>
            </a:r>
            <a:r>
              <a:rPr sz="2800" spc="-15" dirty="0">
                <a:latin typeface="Arial"/>
                <a:cs typeface="Arial"/>
              </a:rPr>
              <a:t>es</a:t>
            </a:r>
            <a:r>
              <a:rPr sz="2800" dirty="0">
                <a:latin typeface="Arial"/>
                <a:cs typeface="Arial"/>
              </a:rPr>
              <a:t>	</a:t>
            </a:r>
            <a:r>
              <a:rPr sz="2800" spc="-15" dirty="0">
                <a:latin typeface="Arial"/>
                <a:cs typeface="Arial"/>
              </a:rPr>
              <a:t>to</a:t>
            </a:r>
            <a:r>
              <a:rPr sz="2800" spc="-10" dirty="0">
                <a:latin typeface="Arial"/>
                <a:cs typeface="Arial"/>
              </a:rPr>
              <a:t> treat </a:t>
            </a:r>
            <a:r>
              <a:rPr sz="2800" spc="-15" dirty="0">
                <a:latin typeface="Arial"/>
                <a:cs typeface="Arial"/>
              </a:rPr>
              <a:t>d</a:t>
            </a:r>
            <a:r>
              <a:rPr sz="2800" spc="-10" dirty="0">
                <a:latin typeface="Arial"/>
                <a:cs typeface="Arial"/>
              </a:rPr>
              <a:t>isorder</a:t>
            </a:r>
            <a:r>
              <a:rPr sz="2800" spc="-15" dirty="0">
                <a:latin typeface="Arial"/>
                <a:cs typeface="Arial"/>
              </a:rPr>
              <a:t>s</a:t>
            </a:r>
            <a:r>
              <a:rPr sz="2800" spc="5" dirty="0">
                <a:latin typeface="Arial"/>
                <a:cs typeface="Arial"/>
              </a:rPr>
              <a:t> </a:t>
            </a:r>
            <a:r>
              <a:rPr sz="2800" spc="-15" dirty="0">
                <a:latin typeface="Arial"/>
                <a:cs typeface="Arial"/>
              </a:rPr>
              <a:t>base</a:t>
            </a:r>
            <a:r>
              <a:rPr sz="2800" spc="-20" dirty="0">
                <a:latin typeface="Arial"/>
                <a:cs typeface="Arial"/>
              </a:rPr>
              <a:t>d</a:t>
            </a:r>
            <a:r>
              <a:rPr sz="2800" spc="5" dirty="0">
                <a:latin typeface="Arial"/>
                <a:cs typeface="Arial"/>
              </a:rPr>
              <a:t> </a:t>
            </a:r>
            <a:r>
              <a:rPr sz="2800" spc="-15" dirty="0">
                <a:latin typeface="Arial"/>
                <a:cs typeface="Arial"/>
              </a:rPr>
              <a:t>o</a:t>
            </a:r>
            <a:r>
              <a:rPr sz="2800" spc="-20" dirty="0">
                <a:latin typeface="Arial"/>
                <a:cs typeface="Arial"/>
              </a:rPr>
              <a:t>n</a:t>
            </a:r>
            <a:r>
              <a:rPr sz="2800" spc="5" dirty="0">
                <a:latin typeface="Arial"/>
                <a:cs typeface="Arial"/>
              </a:rPr>
              <a:t> </a:t>
            </a:r>
            <a:r>
              <a:rPr sz="2800" spc="-15" dirty="0">
                <a:latin typeface="Arial"/>
                <a:cs typeface="Arial"/>
              </a:rPr>
              <a:t>a</a:t>
            </a:r>
            <a:r>
              <a:rPr sz="2800" spc="-20" dirty="0">
                <a:latin typeface="Arial"/>
                <a:cs typeface="Arial"/>
              </a:rPr>
              <a:t>n</a:t>
            </a:r>
            <a:r>
              <a:rPr sz="2800" spc="5" dirty="0">
                <a:latin typeface="Arial"/>
                <a:cs typeface="Arial"/>
              </a:rPr>
              <a:t> </a:t>
            </a:r>
            <a:r>
              <a:rPr sz="2800" spc="-10" dirty="0">
                <a:latin typeface="Arial"/>
                <a:cs typeface="Arial"/>
              </a:rPr>
              <a:t>i</a:t>
            </a:r>
            <a:r>
              <a:rPr sz="2800" spc="-15" dirty="0">
                <a:latin typeface="Arial"/>
                <a:cs typeface="Arial"/>
              </a:rPr>
              <a:t>nd</a:t>
            </a:r>
            <a:r>
              <a:rPr sz="2800" spc="-10" dirty="0">
                <a:latin typeface="Arial"/>
                <a:cs typeface="Arial"/>
              </a:rPr>
              <a:t>ivi</a:t>
            </a:r>
            <a:r>
              <a:rPr sz="2800" spc="-15" dirty="0">
                <a:latin typeface="Arial"/>
                <a:cs typeface="Arial"/>
              </a:rPr>
              <a:t>duals</a:t>
            </a:r>
            <a:r>
              <a:rPr sz="2800" spc="-10" dirty="0">
                <a:latin typeface="Arial"/>
                <a:cs typeface="Arial"/>
              </a:rPr>
              <a:t> t</a:t>
            </a:r>
            <a:r>
              <a:rPr sz="2800" spc="-15" dirty="0">
                <a:latin typeface="Arial"/>
                <a:cs typeface="Arial"/>
              </a:rPr>
              <a:t>e</a:t>
            </a:r>
            <a:r>
              <a:rPr sz="2800" spc="-30" dirty="0">
                <a:latin typeface="Arial"/>
                <a:cs typeface="Arial"/>
              </a:rPr>
              <a:t>m</a:t>
            </a:r>
            <a:r>
              <a:rPr sz="2800" spc="-10" dirty="0">
                <a:latin typeface="Arial"/>
                <a:cs typeface="Arial"/>
              </a:rPr>
              <a:t>pera</a:t>
            </a:r>
            <a:r>
              <a:rPr sz="2800" spc="-30" dirty="0">
                <a:latin typeface="Arial"/>
                <a:cs typeface="Arial"/>
              </a:rPr>
              <a:t>m</a:t>
            </a:r>
            <a:r>
              <a:rPr sz="2800" spc="-15" dirty="0">
                <a:latin typeface="Arial"/>
                <a:cs typeface="Arial"/>
              </a:rPr>
              <a:t>en</a:t>
            </a:r>
            <a:r>
              <a:rPr sz="2800" spc="-10" dirty="0">
                <a:latin typeface="Arial"/>
                <a:cs typeface="Arial"/>
              </a:rPr>
              <a:t>t</a:t>
            </a:r>
            <a:r>
              <a:rPr sz="2800" spc="25" dirty="0">
                <a:latin typeface="Arial"/>
                <a:cs typeface="Arial"/>
              </a:rPr>
              <a:t> </a:t>
            </a:r>
            <a:r>
              <a:rPr sz="2800" spc="-10" dirty="0">
                <a:latin typeface="Arial"/>
                <a:cs typeface="Arial"/>
              </a:rPr>
              <a:t>(bl</a:t>
            </a:r>
            <a:r>
              <a:rPr sz="2800" spc="-15" dirty="0">
                <a:latin typeface="Arial"/>
                <a:cs typeface="Arial"/>
              </a:rPr>
              <a:t>ood</a:t>
            </a:r>
            <a:r>
              <a:rPr sz="2800" spc="-10" dirty="0">
                <a:latin typeface="Arial"/>
                <a:cs typeface="Arial"/>
              </a:rPr>
              <a:t>,</a:t>
            </a:r>
            <a:r>
              <a:rPr sz="2800" dirty="0">
                <a:latin typeface="Arial"/>
                <a:cs typeface="Arial"/>
              </a:rPr>
              <a:t> </a:t>
            </a:r>
            <a:r>
              <a:rPr sz="2800" spc="-15" dirty="0">
                <a:latin typeface="Arial"/>
                <a:cs typeface="Arial"/>
              </a:rPr>
              <a:t>ph</a:t>
            </a:r>
            <a:r>
              <a:rPr sz="2800" spc="-10" dirty="0">
                <a:latin typeface="Arial"/>
                <a:cs typeface="Arial"/>
              </a:rPr>
              <a:t>l</a:t>
            </a:r>
            <a:r>
              <a:rPr sz="2800" spc="-15" dirty="0">
                <a:latin typeface="Arial"/>
                <a:cs typeface="Arial"/>
              </a:rPr>
              <a:t>eg</a:t>
            </a:r>
            <a:r>
              <a:rPr sz="2800" spc="-30" dirty="0">
                <a:latin typeface="Arial"/>
                <a:cs typeface="Arial"/>
              </a:rPr>
              <a:t>m</a:t>
            </a:r>
            <a:r>
              <a:rPr sz="2800" spc="-10" dirty="0">
                <a:latin typeface="Arial"/>
                <a:cs typeface="Arial"/>
              </a:rPr>
              <a:t>,</a:t>
            </a:r>
            <a:r>
              <a:rPr sz="2800" spc="15" dirty="0">
                <a:latin typeface="Arial"/>
                <a:cs typeface="Arial"/>
              </a:rPr>
              <a:t> </a:t>
            </a:r>
            <a:r>
              <a:rPr sz="2800" spc="-10" dirty="0">
                <a:latin typeface="Arial"/>
                <a:cs typeface="Arial"/>
              </a:rPr>
              <a:t>yell</a:t>
            </a:r>
            <a:r>
              <a:rPr sz="2800" spc="-15" dirty="0">
                <a:latin typeface="Arial"/>
                <a:cs typeface="Arial"/>
              </a:rPr>
              <a:t>o</a:t>
            </a:r>
            <a:r>
              <a:rPr sz="2800" spc="-25" dirty="0">
                <a:latin typeface="Arial"/>
                <a:cs typeface="Arial"/>
              </a:rPr>
              <a:t>w</a:t>
            </a:r>
            <a:r>
              <a:rPr sz="2800" spc="-5" dirty="0">
                <a:latin typeface="Arial"/>
                <a:cs typeface="Arial"/>
              </a:rPr>
              <a:t> </a:t>
            </a:r>
            <a:r>
              <a:rPr sz="2800" spc="-15" dirty="0">
                <a:latin typeface="Arial"/>
                <a:cs typeface="Arial"/>
              </a:rPr>
              <a:t>b</a:t>
            </a:r>
            <a:r>
              <a:rPr sz="2800" spc="-10" dirty="0">
                <a:latin typeface="Arial"/>
                <a:cs typeface="Arial"/>
              </a:rPr>
              <a:t>il</a:t>
            </a:r>
            <a:r>
              <a:rPr sz="2800" spc="-15" dirty="0">
                <a:latin typeface="Arial"/>
                <a:cs typeface="Arial"/>
              </a:rPr>
              <a:t>e</a:t>
            </a:r>
            <a:r>
              <a:rPr sz="2800" spc="-10" dirty="0">
                <a:latin typeface="Arial"/>
                <a:cs typeface="Arial"/>
              </a:rPr>
              <a:t>,</a:t>
            </a:r>
            <a:r>
              <a:rPr sz="2800" dirty="0">
                <a:latin typeface="Arial"/>
                <a:cs typeface="Arial"/>
              </a:rPr>
              <a:t> </a:t>
            </a:r>
            <a:r>
              <a:rPr sz="2800" spc="-15" dirty="0">
                <a:latin typeface="Arial"/>
                <a:cs typeface="Arial"/>
              </a:rPr>
              <a:t>b</a:t>
            </a:r>
            <a:r>
              <a:rPr sz="2800" spc="-10" dirty="0">
                <a:latin typeface="Arial"/>
                <a:cs typeface="Arial"/>
              </a:rPr>
              <a:t>lack bil</a:t>
            </a:r>
            <a:r>
              <a:rPr sz="2800" spc="-15" dirty="0">
                <a:latin typeface="Arial"/>
                <a:cs typeface="Arial"/>
              </a:rPr>
              <a:t>e</a:t>
            </a:r>
            <a:r>
              <a:rPr sz="2800" spc="-10" dirty="0">
                <a:latin typeface="Arial"/>
                <a:cs typeface="Arial"/>
              </a:rPr>
              <a:t>)</a:t>
            </a:r>
            <a:r>
              <a:rPr sz="2800" spc="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incl</a:t>
            </a:r>
            <a:r>
              <a:rPr sz="2800" spc="-15" dirty="0">
                <a:latin typeface="Arial"/>
                <a:cs typeface="Arial"/>
              </a:rPr>
              <a:t>ud</a:t>
            </a:r>
            <a:r>
              <a:rPr sz="2800" spc="-20" dirty="0">
                <a:latin typeface="Arial"/>
                <a:cs typeface="Arial"/>
              </a:rPr>
              <a:t>e</a:t>
            </a:r>
            <a:r>
              <a:rPr sz="2800" spc="5" dirty="0">
                <a:latin typeface="Arial"/>
                <a:cs typeface="Arial"/>
              </a:rPr>
              <a:t> </a:t>
            </a:r>
            <a:r>
              <a:rPr sz="2800" spc="-20" dirty="0">
                <a:latin typeface="Arial"/>
                <a:cs typeface="Arial"/>
              </a:rPr>
              <a:t>a</a:t>
            </a:r>
            <a:r>
              <a:rPr sz="2800" spc="5" dirty="0">
                <a:latin typeface="Arial"/>
                <a:cs typeface="Arial"/>
              </a:rPr>
              <a:t> </a:t>
            </a:r>
            <a:r>
              <a:rPr sz="2800" spc="-10" dirty="0">
                <a:latin typeface="Arial"/>
                <a:cs typeface="Arial"/>
              </a:rPr>
              <a:t>t</a:t>
            </a:r>
            <a:r>
              <a:rPr sz="2800" spc="-15" dirty="0">
                <a:latin typeface="Arial"/>
                <a:cs typeface="Arial"/>
              </a:rPr>
              <a:t>e</a:t>
            </a:r>
            <a:r>
              <a:rPr sz="2800" spc="-30" dirty="0">
                <a:latin typeface="Arial"/>
                <a:cs typeface="Arial"/>
              </a:rPr>
              <a:t>m</a:t>
            </a:r>
            <a:r>
              <a:rPr sz="2800" spc="-10" dirty="0">
                <a:latin typeface="Arial"/>
                <a:cs typeface="Arial"/>
              </a:rPr>
              <a:t>pera</a:t>
            </a:r>
            <a:r>
              <a:rPr sz="2800" spc="-30" dirty="0">
                <a:latin typeface="Arial"/>
                <a:cs typeface="Arial"/>
              </a:rPr>
              <a:t>m</a:t>
            </a:r>
            <a:r>
              <a:rPr sz="2800" spc="-15" dirty="0">
                <a:latin typeface="Arial"/>
                <a:cs typeface="Arial"/>
              </a:rPr>
              <a:t>en</a:t>
            </a:r>
            <a:r>
              <a:rPr sz="2800" spc="-10" dirty="0">
                <a:latin typeface="Arial"/>
                <a:cs typeface="Arial"/>
              </a:rPr>
              <a:t>t</a:t>
            </a:r>
            <a:r>
              <a:rPr sz="2800" spc="15" dirty="0">
                <a:latin typeface="Arial"/>
                <a:cs typeface="Arial"/>
              </a:rPr>
              <a:t> </a:t>
            </a:r>
            <a:r>
              <a:rPr sz="2800" spc="-15" dirty="0">
                <a:latin typeface="Arial"/>
                <a:cs typeface="Arial"/>
              </a:rPr>
              <a:t>an</a:t>
            </a:r>
            <a:r>
              <a:rPr sz="2800" spc="-20" dirty="0">
                <a:latin typeface="Arial"/>
                <a:cs typeface="Arial"/>
              </a:rPr>
              <a:t>d</a:t>
            </a:r>
            <a:r>
              <a:rPr sz="2800" spc="15" dirty="0">
                <a:latin typeface="Arial"/>
                <a:cs typeface="Arial"/>
              </a:rPr>
              <a:t> </a:t>
            </a:r>
            <a:r>
              <a:rPr sz="2800" spc="-10" dirty="0">
                <a:latin typeface="Arial"/>
                <a:cs typeface="Arial"/>
              </a:rPr>
              <a:t>seaso</a:t>
            </a:r>
            <a:r>
              <a:rPr sz="2800" spc="-20" dirty="0">
                <a:latin typeface="Arial"/>
                <a:cs typeface="Arial"/>
              </a:rPr>
              <a:t>n</a:t>
            </a:r>
            <a:r>
              <a:rPr sz="2800" spc="-5" dirty="0">
                <a:latin typeface="Arial"/>
                <a:cs typeface="Arial"/>
              </a:rPr>
              <a:t> </a:t>
            </a:r>
            <a:r>
              <a:rPr sz="2800" spc="-30" dirty="0">
                <a:latin typeface="Arial"/>
                <a:cs typeface="Arial"/>
              </a:rPr>
              <a:t>w</a:t>
            </a:r>
            <a:r>
              <a:rPr sz="2800" spc="-10" dirty="0">
                <a:latin typeface="Arial"/>
                <a:cs typeface="Arial"/>
              </a:rPr>
              <a:t>ith eac</a:t>
            </a:r>
            <a:r>
              <a:rPr sz="2800" spc="-20" dirty="0">
                <a:latin typeface="Arial"/>
                <a:cs typeface="Arial"/>
              </a:rPr>
              <a:t>h</a:t>
            </a:r>
            <a:r>
              <a:rPr sz="2800" spc="5" dirty="0">
                <a:latin typeface="Arial"/>
                <a:cs typeface="Arial"/>
              </a:rPr>
              <a:t> </a:t>
            </a:r>
            <a:r>
              <a:rPr sz="2800" spc="-15" dirty="0">
                <a:latin typeface="Arial"/>
                <a:cs typeface="Arial"/>
              </a:rPr>
              <a:t>hu</a:t>
            </a:r>
            <a:r>
              <a:rPr sz="2800" spc="-30" dirty="0">
                <a:latin typeface="Arial"/>
                <a:cs typeface="Arial"/>
              </a:rPr>
              <a:t>m</a:t>
            </a:r>
            <a:r>
              <a:rPr sz="2800" spc="-10" dirty="0">
                <a:latin typeface="Arial"/>
                <a:cs typeface="Arial"/>
              </a:rPr>
              <a:t>or.</a:t>
            </a:r>
            <a:endParaRPr sz="2800" dirty="0">
              <a:latin typeface="Arial"/>
              <a:cs typeface="Arial"/>
            </a:endParaRPr>
          </a:p>
          <a:p>
            <a:pPr marL="756285" lvl="1" indent="-286385">
              <a:spcBef>
                <a:spcPts val="585"/>
              </a:spcBef>
              <a:buFont typeface="Arial"/>
              <a:buChar char="–"/>
              <a:tabLst>
                <a:tab pos="756920" algn="l"/>
              </a:tabLst>
            </a:pPr>
            <a:r>
              <a:rPr sz="2600" spc="-5" dirty="0">
                <a:latin typeface="Arial"/>
                <a:cs typeface="Arial"/>
              </a:rPr>
              <a:t>Sanguin</a:t>
            </a:r>
            <a:r>
              <a:rPr sz="2600" dirty="0">
                <a:latin typeface="Arial"/>
                <a:cs typeface="Arial"/>
              </a:rPr>
              <a:t>e</a:t>
            </a:r>
            <a:r>
              <a:rPr sz="2600" spc="35" dirty="0">
                <a:latin typeface="Arial"/>
                <a:cs typeface="Arial"/>
              </a:rPr>
              <a:t> </a:t>
            </a:r>
            <a:r>
              <a:rPr sz="2600" dirty="0">
                <a:latin typeface="Arial"/>
                <a:cs typeface="Arial"/>
              </a:rPr>
              <a:t>(</a:t>
            </a:r>
            <a:r>
              <a:rPr sz="2600" spc="-5" dirty="0">
                <a:latin typeface="Arial"/>
                <a:cs typeface="Arial"/>
              </a:rPr>
              <a:t>pa</a:t>
            </a:r>
            <a:r>
              <a:rPr sz="2600" dirty="0">
                <a:latin typeface="Arial"/>
                <a:cs typeface="Arial"/>
              </a:rPr>
              <a:t>ss</a:t>
            </a:r>
            <a:r>
              <a:rPr sz="2600" spc="-5" dirty="0">
                <a:latin typeface="Arial"/>
                <a:cs typeface="Arial"/>
              </a:rPr>
              <a:t>iona</a:t>
            </a:r>
            <a:r>
              <a:rPr sz="2600" dirty="0">
                <a:latin typeface="Arial"/>
                <a:cs typeface="Arial"/>
              </a:rPr>
              <a:t>t</a:t>
            </a:r>
            <a:r>
              <a:rPr sz="2600" spc="-5" dirty="0">
                <a:latin typeface="Arial"/>
                <a:cs typeface="Arial"/>
              </a:rPr>
              <a:t>e</a:t>
            </a:r>
            <a:r>
              <a:rPr sz="2600" dirty="0">
                <a:latin typeface="Arial"/>
                <a:cs typeface="Arial"/>
              </a:rPr>
              <a:t>),</a:t>
            </a:r>
            <a:r>
              <a:rPr sz="2600" spc="20" dirty="0">
                <a:latin typeface="Arial"/>
                <a:cs typeface="Arial"/>
              </a:rPr>
              <a:t> </a:t>
            </a:r>
            <a:r>
              <a:rPr sz="2600" dirty="0">
                <a:latin typeface="Arial"/>
                <a:cs typeface="Arial"/>
              </a:rPr>
              <a:t>s</a:t>
            </a:r>
            <a:r>
              <a:rPr sz="2600" spc="-5" dirty="0">
                <a:latin typeface="Arial"/>
                <a:cs typeface="Arial"/>
              </a:rPr>
              <a:t>p</a:t>
            </a:r>
            <a:r>
              <a:rPr sz="2600" dirty="0">
                <a:latin typeface="Arial"/>
                <a:cs typeface="Arial"/>
              </a:rPr>
              <a:t>r</a:t>
            </a:r>
            <a:r>
              <a:rPr sz="2600" spc="-5" dirty="0">
                <a:latin typeface="Arial"/>
                <a:cs typeface="Arial"/>
              </a:rPr>
              <a:t>ing</a:t>
            </a:r>
            <a:endParaRPr sz="2600" dirty="0">
              <a:latin typeface="Arial"/>
              <a:cs typeface="Arial"/>
            </a:endParaRPr>
          </a:p>
          <a:p>
            <a:pPr marL="756285" lvl="1" indent="-286385">
              <a:spcBef>
                <a:spcPts val="575"/>
              </a:spcBef>
              <a:buFont typeface="Arial"/>
              <a:buChar char="–"/>
              <a:tabLst>
                <a:tab pos="756920" algn="l"/>
              </a:tabLst>
            </a:pPr>
            <a:r>
              <a:rPr sz="2600" spc="-5" dirty="0">
                <a:latin typeface="Arial"/>
                <a:cs typeface="Arial"/>
              </a:rPr>
              <a:t>Phleg</a:t>
            </a:r>
            <a:r>
              <a:rPr sz="2600" dirty="0">
                <a:latin typeface="Arial"/>
                <a:cs typeface="Arial"/>
              </a:rPr>
              <a:t>m</a:t>
            </a:r>
            <a:r>
              <a:rPr sz="2600" spc="-5" dirty="0">
                <a:latin typeface="Arial"/>
                <a:cs typeface="Arial"/>
              </a:rPr>
              <a:t>a</a:t>
            </a:r>
            <a:r>
              <a:rPr sz="2600" spc="5" dirty="0">
                <a:latin typeface="Arial"/>
                <a:cs typeface="Arial"/>
              </a:rPr>
              <a:t>t</a:t>
            </a:r>
            <a:r>
              <a:rPr sz="2600" spc="-5" dirty="0">
                <a:latin typeface="Arial"/>
                <a:cs typeface="Arial"/>
              </a:rPr>
              <a:t>i</a:t>
            </a:r>
            <a:r>
              <a:rPr sz="2600" dirty="0">
                <a:latin typeface="Arial"/>
                <a:cs typeface="Arial"/>
              </a:rPr>
              <a:t>c</a:t>
            </a:r>
            <a:r>
              <a:rPr sz="2600" spc="25" dirty="0">
                <a:latin typeface="Arial"/>
                <a:cs typeface="Arial"/>
              </a:rPr>
              <a:t> </a:t>
            </a:r>
            <a:r>
              <a:rPr sz="2600" dirty="0">
                <a:latin typeface="Arial"/>
                <a:cs typeface="Arial"/>
              </a:rPr>
              <a:t>(s</a:t>
            </a:r>
            <a:r>
              <a:rPr sz="2600" spc="-5" dirty="0">
                <a:latin typeface="Arial"/>
                <a:cs typeface="Arial"/>
              </a:rPr>
              <a:t>luggi</a:t>
            </a:r>
            <a:r>
              <a:rPr sz="2600" dirty="0">
                <a:latin typeface="Arial"/>
                <a:cs typeface="Arial"/>
              </a:rPr>
              <a:t>sh</a:t>
            </a:r>
            <a:r>
              <a:rPr sz="2600" spc="25" dirty="0">
                <a:latin typeface="Arial"/>
                <a:cs typeface="Arial"/>
              </a:rPr>
              <a:t> </a:t>
            </a:r>
            <a:r>
              <a:rPr sz="2600" dirty="0">
                <a:latin typeface="Arial"/>
                <a:cs typeface="Arial"/>
              </a:rPr>
              <a:t>&amp; </a:t>
            </a:r>
            <a:r>
              <a:rPr sz="2600" spc="-5" dirty="0">
                <a:latin typeface="Arial"/>
                <a:cs typeface="Arial"/>
              </a:rPr>
              <a:t>dull</a:t>
            </a:r>
            <a:r>
              <a:rPr sz="2600" dirty="0">
                <a:latin typeface="Arial"/>
                <a:cs typeface="Arial"/>
              </a:rPr>
              <a:t>),</a:t>
            </a:r>
            <a:r>
              <a:rPr sz="2600" spc="-5" dirty="0">
                <a:latin typeface="Arial"/>
                <a:cs typeface="Arial"/>
              </a:rPr>
              <a:t>win</a:t>
            </a:r>
            <a:r>
              <a:rPr sz="2600" dirty="0">
                <a:latin typeface="Arial"/>
                <a:cs typeface="Arial"/>
              </a:rPr>
              <a:t>t</a:t>
            </a:r>
            <a:r>
              <a:rPr sz="2600" spc="-5" dirty="0">
                <a:latin typeface="Arial"/>
                <a:cs typeface="Arial"/>
              </a:rPr>
              <a:t>er</a:t>
            </a:r>
            <a:endParaRPr sz="2600" dirty="0">
              <a:latin typeface="Arial"/>
              <a:cs typeface="Arial"/>
            </a:endParaRPr>
          </a:p>
          <a:p>
            <a:pPr marL="756285" lvl="1" indent="-286385">
              <a:spcBef>
                <a:spcPts val="575"/>
              </a:spcBef>
              <a:buFont typeface="Arial"/>
              <a:buChar char="–"/>
              <a:tabLst>
                <a:tab pos="756920" algn="l"/>
              </a:tabLst>
            </a:pPr>
            <a:r>
              <a:rPr sz="2600" spc="-5" dirty="0">
                <a:latin typeface="Arial"/>
                <a:cs typeface="Arial"/>
              </a:rPr>
              <a:t>Chole</a:t>
            </a:r>
            <a:r>
              <a:rPr sz="2600" dirty="0">
                <a:latin typeface="Arial"/>
                <a:cs typeface="Arial"/>
              </a:rPr>
              <a:t>r</a:t>
            </a:r>
            <a:r>
              <a:rPr sz="2600" spc="-5" dirty="0">
                <a:latin typeface="Arial"/>
                <a:cs typeface="Arial"/>
              </a:rPr>
              <a:t>i</a:t>
            </a:r>
            <a:r>
              <a:rPr sz="2600" dirty="0">
                <a:latin typeface="Arial"/>
                <a:cs typeface="Arial"/>
              </a:rPr>
              <a:t>c</a:t>
            </a:r>
            <a:r>
              <a:rPr sz="2600" spc="40" dirty="0">
                <a:latin typeface="Arial"/>
                <a:cs typeface="Arial"/>
              </a:rPr>
              <a:t> </a:t>
            </a:r>
            <a:r>
              <a:rPr sz="2600" dirty="0">
                <a:latin typeface="Arial"/>
                <a:cs typeface="Arial"/>
              </a:rPr>
              <a:t>(</a:t>
            </a:r>
            <a:r>
              <a:rPr sz="2600" spc="-5" dirty="0">
                <a:latin typeface="Arial"/>
                <a:cs typeface="Arial"/>
              </a:rPr>
              <a:t>qui</a:t>
            </a:r>
            <a:r>
              <a:rPr sz="2600" dirty="0">
                <a:latin typeface="Arial"/>
                <a:cs typeface="Arial"/>
              </a:rPr>
              <a:t>ck to</a:t>
            </a:r>
            <a:r>
              <a:rPr sz="2600" spc="-10" dirty="0">
                <a:latin typeface="Arial"/>
                <a:cs typeface="Arial"/>
              </a:rPr>
              <a:t> </a:t>
            </a:r>
            <a:r>
              <a:rPr sz="2600" spc="-5" dirty="0">
                <a:latin typeface="Arial"/>
                <a:cs typeface="Arial"/>
              </a:rPr>
              <a:t>ange</a:t>
            </a:r>
            <a:r>
              <a:rPr sz="2600" dirty="0">
                <a:latin typeface="Arial"/>
                <a:cs typeface="Arial"/>
              </a:rPr>
              <a:t>r)</a:t>
            </a:r>
            <a:r>
              <a:rPr sz="2600" spc="5" dirty="0">
                <a:latin typeface="Arial"/>
                <a:cs typeface="Arial"/>
              </a:rPr>
              <a:t> </a:t>
            </a:r>
            <a:r>
              <a:rPr sz="2600" dirty="0">
                <a:latin typeface="Arial"/>
                <a:cs typeface="Arial"/>
              </a:rPr>
              <a:t>,</a:t>
            </a:r>
            <a:r>
              <a:rPr sz="2600" spc="-5" dirty="0">
                <a:latin typeface="Arial"/>
                <a:cs typeface="Arial"/>
              </a:rPr>
              <a:t> </a:t>
            </a:r>
            <a:r>
              <a:rPr sz="2600" dirty="0">
                <a:latin typeface="Arial"/>
                <a:cs typeface="Arial"/>
              </a:rPr>
              <a:t>s</a:t>
            </a:r>
            <a:r>
              <a:rPr sz="2600" spc="-5" dirty="0">
                <a:latin typeface="Arial"/>
                <a:cs typeface="Arial"/>
              </a:rPr>
              <a:t>u</a:t>
            </a:r>
            <a:r>
              <a:rPr sz="2600" dirty="0">
                <a:latin typeface="Arial"/>
                <a:cs typeface="Arial"/>
              </a:rPr>
              <a:t>mm</a:t>
            </a:r>
            <a:r>
              <a:rPr sz="2600" spc="-5" dirty="0">
                <a:latin typeface="Arial"/>
                <a:cs typeface="Arial"/>
              </a:rPr>
              <a:t>er</a:t>
            </a:r>
            <a:endParaRPr sz="2600" dirty="0">
              <a:latin typeface="Arial"/>
              <a:cs typeface="Arial"/>
            </a:endParaRPr>
          </a:p>
          <a:p>
            <a:pPr marL="756285" lvl="1" indent="-286385">
              <a:lnSpc>
                <a:spcPts val="2855"/>
              </a:lnSpc>
              <a:spcBef>
                <a:spcPts val="575"/>
              </a:spcBef>
              <a:buFont typeface="Arial"/>
              <a:buChar char="–"/>
              <a:tabLst>
                <a:tab pos="756920" algn="l"/>
              </a:tabLst>
            </a:pPr>
            <a:r>
              <a:rPr sz="2600" dirty="0">
                <a:latin typeface="Arial"/>
                <a:cs typeface="Arial"/>
              </a:rPr>
              <a:t>M</a:t>
            </a:r>
            <a:r>
              <a:rPr sz="2600" spc="-5" dirty="0">
                <a:latin typeface="Arial"/>
                <a:cs typeface="Arial"/>
              </a:rPr>
              <a:t>elan</a:t>
            </a:r>
            <a:r>
              <a:rPr sz="2600" dirty="0">
                <a:latin typeface="Arial"/>
                <a:cs typeface="Arial"/>
              </a:rPr>
              <a:t>c</a:t>
            </a:r>
            <a:r>
              <a:rPr sz="2600" spc="-5" dirty="0">
                <a:latin typeface="Arial"/>
                <a:cs typeface="Arial"/>
              </a:rPr>
              <a:t>holi</a:t>
            </a:r>
            <a:r>
              <a:rPr sz="2600" dirty="0">
                <a:latin typeface="Arial"/>
                <a:cs typeface="Arial"/>
              </a:rPr>
              <a:t>c</a:t>
            </a:r>
            <a:r>
              <a:rPr sz="2600" spc="50" dirty="0">
                <a:latin typeface="Arial"/>
                <a:cs typeface="Arial"/>
              </a:rPr>
              <a:t> </a:t>
            </a:r>
            <a:r>
              <a:rPr sz="2600" dirty="0">
                <a:latin typeface="Arial"/>
                <a:cs typeface="Arial"/>
              </a:rPr>
              <a:t>(</a:t>
            </a:r>
            <a:r>
              <a:rPr sz="2600" spc="-5" dirty="0">
                <a:latin typeface="Arial"/>
                <a:cs typeface="Arial"/>
              </a:rPr>
              <a:t>dep</a:t>
            </a:r>
            <a:r>
              <a:rPr sz="2600" dirty="0">
                <a:latin typeface="Arial"/>
                <a:cs typeface="Arial"/>
              </a:rPr>
              <a:t>r</a:t>
            </a:r>
            <a:r>
              <a:rPr sz="2600" spc="-5" dirty="0">
                <a:latin typeface="Arial"/>
                <a:cs typeface="Arial"/>
              </a:rPr>
              <a:t>e</a:t>
            </a:r>
            <a:r>
              <a:rPr sz="2600" dirty="0">
                <a:latin typeface="Arial"/>
                <a:cs typeface="Arial"/>
              </a:rPr>
              <a:t>ss</a:t>
            </a:r>
            <a:r>
              <a:rPr sz="2600" spc="-5" dirty="0">
                <a:latin typeface="Arial"/>
                <a:cs typeface="Arial"/>
              </a:rPr>
              <a:t>ed</a:t>
            </a:r>
            <a:r>
              <a:rPr sz="2600" dirty="0">
                <a:latin typeface="Arial"/>
                <a:cs typeface="Arial"/>
              </a:rPr>
              <a:t>)</a:t>
            </a:r>
            <a:r>
              <a:rPr sz="2600" spc="20" dirty="0">
                <a:latin typeface="Arial"/>
                <a:cs typeface="Arial"/>
              </a:rPr>
              <a:t> </a:t>
            </a:r>
            <a:r>
              <a:rPr sz="2600" dirty="0">
                <a:latin typeface="Arial"/>
                <a:cs typeface="Arial"/>
              </a:rPr>
              <a:t>,</a:t>
            </a:r>
            <a:r>
              <a:rPr sz="2600" spc="-15" dirty="0">
                <a:latin typeface="Arial"/>
                <a:cs typeface="Arial"/>
              </a:rPr>
              <a:t> </a:t>
            </a:r>
            <a:r>
              <a:rPr sz="2600" spc="-5" dirty="0">
                <a:latin typeface="Arial"/>
                <a:cs typeface="Arial"/>
              </a:rPr>
              <a:t>au</a:t>
            </a:r>
            <a:r>
              <a:rPr sz="2600" dirty="0">
                <a:latin typeface="Arial"/>
                <a:cs typeface="Arial"/>
              </a:rPr>
              <a:t>t</a:t>
            </a:r>
            <a:r>
              <a:rPr sz="2600" spc="-5" dirty="0">
                <a:latin typeface="Arial"/>
                <a:cs typeface="Arial"/>
              </a:rPr>
              <a:t>u</a:t>
            </a:r>
            <a:r>
              <a:rPr sz="2600" dirty="0">
                <a:latin typeface="Arial"/>
                <a:cs typeface="Arial"/>
              </a:rPr>
              <a:t>mn</a:t>
            </a:r>
          </a:p>
        </p:txBody>
      </p:sp>
    </p:spTree>
    <p:extLst>
      <p:ext uri="{BB962C8B-B14F-4D97-AF65-F5344CB8AC3E}">
        <p14:creationId xmlns:p14="http://schemas.microsoft.com/office/powerpoint/2010/main" val="6431595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47744" y="1499617"/>
            <a:ext cx="3694176" cy="3744467"/>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2133600" y="2813863"/>
            <a:ext cx="1717160" cy="872034"/>
          </a:xfrm>
          <a:prstGeom prst="rect">
            <a:avLst/>
          </a:prstGeom>
        </p:spPr>
        <p:txBody>
          <a:bodyPr vert="horz" wrap="square" lIns="0" tIns="0" rIns="0" bIns="0" rtlCol="0">
            <a:spAutoFit/>
          </a:bodyPr>
          <a:lstStyle/>
          <a:p>
            <a:pPr marL="241300" algn="ctr">
              <a:lnSpc>
                <a:spcPts val="2225"/>
              </a:lnSpc>
              <a:tabLst>
                <a:tab pos="344488" algn="l"/>
              </a:tabLst>
            </a:pPr>
            <a:r>
              <a:rPr sz="1900" i="1" spc="-150" dirty="0">
                <a:solidFill>
                  <a:srgbClr val="7B6942"/>
                </a:solidFill>
                <a:latin typeface="Arial"/>
                <a:cs typeface="Arial"/>
              </a:rPr>
              <a:t>C</a:t>
            </a:r>
            <a:r>
              <a:rPr sz="1900" i="1" spc="130" dirty="0">
                <a:solidFill>
                  <a:srgbClr val="7B6942"/>
                </a:solidFill>
                <a:latin typeface="Arial"/>
                <a:cs typeface="Arial"/>
              </a:rPr>
              <a:t>holeri</a:t>
            </a:r>
            <a:r>
              <a:rPr sz="1900" i="1" spc="165" dirty="0">
                <a:solidFill>
                  <a:srgbClr val="7B6942"/>
                </a:solidFill>
                <a:latin typeface="Arial"/>
                <a:cs typeface="Arial"/>
              </a:rPr>
              <a:t>c</a:t>
            </a:r>
            <a:r>
              <a:rPr sz="1900" i="1" spc="100" dirty="0">
                <a:solidFill>
                  <a:srgbClr val="7B6942"/>
                </a:solidFill>
                <a:latin typeface="Arial"/>
                <a:cs typeface="Arial"/>
              </a:rPr>
              <a:t>us</a:t>
            </a:r>
            <a:endParaRPr sz="1900" dirty="0">
              <a:latin typeface="Arial"/>
              <a:cs typeface="Arial"/>
            </a:endParaRPr>
          </a:p>
          <a:p>
            <a:pPr marL="12700" algn="ctr">
              <a:lnSpc>
                <a:spcPts val="2280"/>
              </a:lnSpc>
              <a:tabLst>
                <a:tab pos="344488" algn="l"/>
              </a:tabLst>
            </a:pPr>
            <a:r>
              <a:rPr sz="1850" i="1" spc="-180" dirty="0">
                <a:solidFill>
                  <a:srgbClr val="D6AA3F"/>
                </a:solidFill>
                <a:latin typeface="Arial" panose="020B0604020202020204" pitchFamily="34" charset="0"/>
                <a:cs typeface="Arial" panose="020B0604020202020204" pitchFamily="34" charset="0"/>
              </a:rPr>
              <a:t>Y</a:t>
            </a:r>
            <a:r>
              <a:rPr sz="1850" i="1" spc="-85" dirty="0">
                <a:solidFill>
                  <a:srgbClr val="D6AA3F"/>
                </a:solidFill>
                <a:latin typeface="Arial" panose="020B0604020202020204" pitchFamily="34" charset="0"/>
                <a:cs typeface="Arial" panose="020B0604020202020204" pitchFamily="34" charset="0"/>
              </a:rPr>
              <a:t>E</a:t>
            </a:r>
            <a:r>
              <a:rPr sz="1850" i="1" spc="-180" dirty="0">
                <a:solidFill>
                  <a:srgbClr val="D6AA3F"/>
                </a:solidFill>
                <a:latin typeface="Arial" panose="020B0604020202020204" pitchFamily="34" charset="0"/>
                <a:cs typeface="Arial" panose="020B0604020202020204" pitchFamily="34" charset="0"/>
              </a:rPr>
              <a:t>L</a:t>
            </a:r>
            <a:r>
              <a:rPr sz="1850" i="1" spc="-170" dirty="0">
                <a:solidFill>
                  <a:srgbClr val="D6AA3F"/>
                </a:solidFill>
                <a:latin typeface="Arial" panose="020B0604020202020204" pitchFamily="34" charset="0"/>
                <a:cs typeface="Arial" panose="020B0604020202020204" pitchFamily="34" charset="0"/>
              </a:rPr>
              <a:t>LO</a:t>
            </a:r>
            <a:r>
              <a:rPr lang="en-US" sz="1850" i="1" dirty="0">
                <a:solidFill>
                  <a:srgbClr val="D6AA3F"/>
                </a:solidFill>
                <a:latin typeface="Arial" panose="020B0604020202020204" pitchFamily="34" charset="0"/>
                <a:cs typeface="Arial" panose="020B0604020202020204" pitchFamily="34" charset="0"/>
              </a:rPr>
              <a:t>W </a:t>
            </a:r>
            <a:r>
              <a:rPr sz="1850" i="1" spc="-145" dirty="0">
                <a:solidFill>
                  <a:srgbClr val="D6AA3F"/>
                </a:solidFill>
                <a:latin typeface="Arial" panose="020B0604020202020204" pitchFamily="34" charset="0"/>
                <a:cs typeface="Arial" panose="020B0604020202020204" pitchFamily="34" charset="0"/>
              </a:rPr>
              <a:t>BI</a:t>
            </a:r>
            <a:r>
              <a:rPr sz="1850" i="1" spc="-180" dirty="0">
                <a:solidFill>
                  <a:srgbClr val="D6AA3F"/>
                </a:solidFill>
                <a:latin typeface="Arial" panose="020B0604020202020204" pitchFamily="34" charset="0"/>
                <a:cs typeface="Arial" panose="020B0604020202020204" pitchFamily="34" charset="0"/>
              </a:rPr>
              <a:t> </a:t>
            </a:r>
            <a:r>
              <a:rPr sz="1850" i="1" spc="-190" dirty="0">
                <a:solidFill>
                  <a:srgbClr val="D6AA3F"/>
                </a:solidFill>
                <a:latin typeface="Arial" panose="020B0604020202020204" pitchFamily="34" charset="0"/>
                <a:cs typeface="Arial" panose="020B0604020202020204" pitchFamily="34" charset="0"/>
              </a:rPr>
              <a:t>LE</a:t>
            </a:r>
            <a:r>
              <a:rPr lang="en-US" sz="1850" i="1" spc="-190" dirty="0">
                <a:solidFill>
                  <a:srgbClr val="D6AA3F"/>
                </a:solidFill>
                <a:latin typeface="Arial" panose="020B0604020202020204" pitchFamily="34" charset="0"/>
                <a:cs typeface="Arial" panose="020B0604020202020204" pitchFamily="34" charset="0"/>
              </a:rPr>
              <a:t> - </a:t>
            </a:r>
          </a:p>
          <a:p>
            <a:pPr marL="12700">
              <a:lnSpc>
                <a:spcPts val="2280"/>
              </a:lnSpc>
              <a:tabLst>
                <a:tab pos="52388" algn="l"/>
              </a:tabLst>
            </a:pPr>
            <a:r>
              <a:rPr sz="1850" i="1" spc="-210" dirty="0">
                <a:solidFill>
                  <a:srgbClr val="D6AA3F"/>
                </a:solidFill>
                <a:latin typeface="Arial" panose="020B0604020202020204" pitchFamily="34" charset="0"/>
                <a:cs typeface="Arial" panose="020B0604020202020204" pitchFamily="34" charset="0"/>
              </a:rPr>
              <a:t>FI</a:t>
            </a:r>
            <a:r>
              <a:rPr sz="1850" i="1" spc="-190" dirty="0">
                <a:solidFill>
                  <a:srgbClr val="D6AA3F"/>
                </a:solidFill>
                <a:latin typeface="Arial" panose="020B0604020202020204" pitchFamily="34" charset="0"/>
                <a:cs typeface="Arial" panose="020B0604020202020204" pitchFamily="34" charset="0"/>
              </a:rPr>
              <a:t> </a:t>
            </a:r>
            <a:r>
              <a:rPr sz="1850" i="1" spc="-50" dirty="0">
                <a:solidFill>
                  <a:srgbClr val="D6AA3F"/>
                </a:solidFill>
                <a:latin typeface="Arial" panose="020B0604020202020204" pitchFamily="34" charset="0"/>
                <a:cs typeface="Arial" panose="020B0604020202020204" pitchFamily="34" charset="0"/>
              </a:rPr>
              <a:t>R</a:t>
            </a:r>
            <a:r>
              <a:rPr sz="1850" i="1" spc="-245" dirty="0">
                <a:solidFill>
                  <a:srgbClr val="D6AA3F"/>
                </a:solidFill>
                <a:latin typeface="Arial" panose="020B0604020202020204" pitchFamily="34" charset="0"/>
                <a:cs typeface="Arial" panose="020B0604020202020204" pitchFamily="34" charset="0"/>
              </a:rPr>
              <a:t>E</a:t>
            </a:r>
            <a:r>
              <a:rPr lang="en-US" sz="1850" i="1" spc="-245" dirty="0">
                <a:solidFill>
                  <a:srgbClr val="D6AA3F"/>
                </a:solidFill>
                <a:latin typeface="Arial" panose="020B0604020202020204" pitchFamily="34" charset="0"/>
                <a:cs typeface="Arial" panose="020B0604020202020204" pitchFamily="34" charset="0"/>
              </a:rPr>
              <a:t> – </a:t>
            </a:r>
            <a:r>
              <a:rPr sz="1850" i="1" spc="-75" dirty="0">
                <a:solidFill>
                  <a:srgbClr val="D6AA3F"/>
                </a:solidFill>
                <a:latin typeface="Arial" panose="020B0604020202020204" pitchFamily="34" charset="0"/>
                <a:cs typeface="Arial" panose="020B0604020202020204" pitchFamily="34" charset="0"/>
              </a:rPr>
              <a:t>SUM</a:t>
            </a:r>
            <a:r>
              <a:rPr lang="en-US" sz="1850" i="1" spc="-75" dirty="0">
                <a:solidFill>
                  <a:srgbClr val="D6AA3F"/>
                </a:solidFill>
                <a:latin typeface="Arial" panose="020B0604020202020204" pitchFamily="34" charset="0"/>
                <a:cs typeface="Arial" panose="020B0604020202020204" pitchFamily="34" charset="0"/>
              </a:rPr>
              <a:t>MER</a:t>
            </a:r>
            <a:endParaRPr sz="1850" dirty="0">
              <a:latin typeface="Arial" panose="020B0604020202020204" pitchFamily="34" charset="0"/>
              <a:cs typeface="Arial" panose="020B0604020202020204" pitchFamily="34" charset="0"/>
            </a:endParaRPr>
          </a:p>
        </p:txBody>
      </p:sp>
      <p:sp>
        <p:nvSpPr>
          <p:cNvPr id="4" name="object 4"/>
          <p:cNvSpPr txBox="1"/>
          <p:nvPr/>
        </p:nvSpPr>
        <p:spPr>
          <a:xfrm>
            <a:off x="5159755" y="815899"/>
            <a:ext cx="1479550" cy="292388"/>
          </a:xfrm>
          <a:prstGeom prst="rect">
            <a:avLst/>
          </a:prstGeom>
        </p:spPr>
        <p:txBody>
          <a:bodyPr vert="horz" wrap="square" lIns="0" tIns="0" rIns="0" bIns="0" rtlCol="0">
            <a:spAutoFit/>
          </a:bodyPr>
          <a:lstStyle/>
          <a:p>
            <a:pPr marL="12700"/>
            <a:r>
              <a:rPr sz="1900" i="1" spc="114" dirty="0">
                <a:solidFill>
                  <a:srgbClr val="7B6942"/>
                </a:solidFill>
                <a:latin typeface="Arial"/>
                <a:cs typeface="Arial"/>
              </a:rPr>
              <a:t>Sangui</a:t>
            </a:r>
            <a:r>
              <a:rPr sz="1900" i="1" spc="165" dirty="0">
                <a:solidFill>
                  <a:srgbClr val="7B6942"/>
                </a:solidFill>
                <a:latin typeface="Arial"/>
                <a:cs typeface="Arial"/>
              </a:rPr>
              <a:t>n</a:t>
            </a:r>
            <a:r>
              <a:rPr lang="en-US" sz="1900" i="1" spc="165" dirty="0">
                <a:solidFill>
                  <a:srgbClr val="7B6942"/>
                </a:solidFill>
                <a:latin typeface="Arial"/>
                <a:cs typeface="Arial"/>
              </a:rPr>
              <a:t>eus</a:t>
            </a:r>
            <a:endParaRPr sz="1900" i="1" dirty="0">
              <a:latin typeface="Arial"/>
              <a:cs typeface="Arial"/>
            </a:endParaRPr>
          </a:p>
        </p:txBody>
      </p:sp>
      <p:sp>
        <p:nvSpPr>
          <p:cNvPr id="5" name="object 5"/>
          <p:cNvSpPr txBox="1"/>
          <p:nvPr/>
        </p:nvSpPr>
        <p:spPr>
          <a:xfrm>
            <a:off x="4574538" y="1109081"/>
            <a:ext cx="2969262" cy="284693"/>
          </a:xfrm>
          <a:prstGeom prst="rect">
            <a:avLst/>
          </a:prstGeom>
        </p:spPr>
        <p:txBody>
          <a:bodyPr vert="horz" wrap="square" lIns="0" tIns="0" rIns="0" bIns="0" rtlCol="0">
            <a:spAutoFit/>
          </a:bodyPr>
          <a:lstStyle/>
          <a:p>
            <a:pPr marL="12700"/>
            <a:r>
              <a:rPr sz="1850" i="1" spc="105" dirty="0">
                <a:solidFill>
                  <a:srgbClr val="D6AA3F"/>
                </a:solidFill>
                <a:latin typeface="Arial"/>
                <a:cs typeface="Arial"/>
              </a:rPr>
              <a:t>BL0</a:t>
            </a:r>
            <a:r>
              <a:rPr sz="1850" i="1" spc="165" dirty="0">
                <a:solidFill>
                  <a:srgbClr val="D6AA3F"/>
                </a:solidFill>
                <a:latin typeface="Arial"/>
                <a:cs typeface="Arial"/>
              </a:rPr>
              <a:t>0</a:t>
            </a:r>
            <a:r>
              <a:rPr sz="1850" i="1" spc="-325" dirty="0">
                <a:solidFill>
                  <a:srgbClr val="E6CC8A"/>
                </a:solidFill>
                <a:latin typeface="Arial"/>
                <a:cs typeface="Arial"/>
              </a:rPr>
              <a:t>'</a:t>
            </a:r>
            <a:r>
              <a:rPr sz="1850" i="1" spc="120" dirty="0">
                <a:solidFill>
                  <a:srgbClr val="D6AA3F"/>
                </a:solidFill>
                <a:latin typeface="Arial"/>
                <a:cs typeface="Arial"/>
              </a:rPr>
              <a:t>D</a:t>
            </a:r>
            <a:r>
              <a:rPr sz="1850" i="1" spc="114" dirty="0">
                <a:solidFill>
                  <a:srgbClr val="D6AA3F"/>
                </a:solidFill>
                <a:latin typeface="Arial"/>
                <a:cs typeface="Arial"/>
              </a:rPr>
              <a:t> </a:t>
            </a:r>
            <a:r>
              <a:rPr lang="en-US" sz="1850" i="1" spc="165" dirty="0">
                <a:solidFill>
                  <a:srgbClr val="D6AA3F"/>
                </a:solidFill>
                <a:latin typeface="Arial"/>
                <a:cs typeface="Arial"/>
              </a:rPr>
              <a:t>–AIR- SPRING</a:t>
            </a:r>
            <a:endParaRPr sz="1850" i="1" dirty="0">
              <a:latin typeface="Arial"/>
              <a:cs typeface="Arial"/>
            </a:endParaRPr>
          </a:p>
        </p:txBody>
      </p:sp>
      <p:sp>
        <p:nvSpPr>
          <p:cNvPr id="7" name="object 7"/>
          <p:cNvSpPr txBox="1"/>
          <p:nvPr/>
        </p:nvSpPr>
        <p:spPr>
          <a:xfrm>
            <a:off x="5050028" y="5401615"/>
            <a:ext cx="1738630" cy="292388"/>
          </a:xfrm>
          <a:prstGeom prst="rect">
            <a:avLst/>
          </a:prstGeom>
        </p:spPr>
        <p:txBody>
          <a:bodyPr vert="horz" wrap="square" lIns="0" tIns="0" rIns="0" bIns="0" rtlCol="0">
            <a:spAutoFit/>
          </a:bodyPr>
          <a:lstStyle/>
          <a:p>
            <a:pPr marL="12700"/>
            <a:r>
              <a:rPr sz="1900" i="1" spc="145" dirty="0">
                <a:solidFill>
                  <a:srgbClr val="7B6942"/>
                </a:solidFill>
                <a:latin typeface="Arial"/>
                <a:cs typeface="Arial"/>
              </a:rPr>
              <a:t>Me</a:t>
            </a:r>
            <a:r>
              <a:rPr sz="1900" i="1" spc="-114" dirty="0">
                <a:solidFill>
                  <a:srgbClr val="7B6942"/>
                </a:solidFill>
                <a:latin typeface="Arial"/>
                <a:cs typeface="Arial"/>
              </a:rPr>
              <a:t>l</a:t>
            </a:r>
            <a:r>
              <a:rPr sz="1900" i="1" spc="140" dirty="0">
                <a:solidFill>
                  <a:srgbClr val="7B6942"/>
                </a:solidFill>
                <a:latin typeface="Arial"/>
                <a:cs typeface="Arial"/>
              </a:rPr>
              <a:t>anch</a:t>
            </a:r>
            <a:r>
              <a:rPr sz="1900" i="1" spc="75" dirty="0">
                <a:solidFill>
                  <a:srgbClr val="7B6942"/>
                </a:solidFill>
                <a:latin typeface="Arial"/>
                <a:cs typeface="Arial"/>
              </a:rPr>
              <a:t>o</a:t>
            </a:r>
            <a:r>
              <a:rPr sz="1900" i="1" spc="80" dirty="0">
                <a:solidFill>
                  <a:srgbClr val="7B6942"/>
                </a:solidFill>
                <a:latin typeface="Arial"/>
                <a:cs typeface="Arial"/>
              </a:rPr>
              <a:t>li</a:t>
            </a:r>
            <a:r>
              <a:rPr sz="1900" i="1" spc="-320" dirty="0">
                <a:solidFill>
                  <a:srgbClr val="7B6942"/>
                </a:solidFill>
                <a:latin typeface="Arial"/>
                <a:cs typeface="Arial"/>
              </a:rPr>
              <a:t> </a:t>
            </a:r>
            <a:r>
              <a:rPr sz="1900" i="1" spc="75" dirty="0">
                <a:solidFill>
                  <a:srgbClr val="7B6942"/>
                </a:solidFill>
                <a:latin typeface="Arial"/>
                <a:cs typeface="Arial"/>
              </a:rPr>
              <a:t>cus</a:t>
            </a:r>
            <a:endParaRPr sz="1900" dirty="0">
              <a:latin typeface="Arial"/>
              <a:cs typeface="Arial"/>
            </a:endParaRPr>
          </a:p>
        </p:txBody>
      </p:sp>
      <p:sp>
        <p:nvSpPr>
          <p:cNvPr id="8" name="object 8"/>
          <p:cNvSpPr txBox="1"/>
          <p:nvPr/>
        </p:nvSpPr>
        <p:spPr>
          <a:xfrm>
            <a:off x="4267201" y="5676509"/>
            <a:ext cx="4206749" cy="284693"/>
          </a:xfrm>
          <a:prstGeom prst="rect">
            <a:avLst/>
          </a:prstGeom>
        </p:spPr>
        <p:txBody>
          <a:bodyPr vert="horz" wrap="square" lIns="0" tIns="0" rIns="0" bIns="0" rtlCol="0">
            <a:spAutoFit/>
          </a:bodyPr>
          <a:lstStyle/>
          <a:p>
            <a:pPr marL="12700"/>
            <a:r>
              <a:rPr sz="1850" i="1" spc="-105" dirty="0">
                <a:solidFill>
                  <a:srgbClr val="D6AA3F"/>
                </a:solidFill>
                <a:latin typeface="Arial"/>
                <a:cs typeface="Arial"/>
              </a:rPr>
              <a:t>B</a:t>
            </a:r>
            <a:r>
              <a:rPr lang="en-US" sz="1850" i="1" spc="-105" dirty="0">
                <a:solidFill>
                  <a:srgbClr val="D6AA3F"/>
                </a:solidFill>
                <a:latin typeface="Arial"/>
                <a:cs typeface="Arial"/>
              </a:rPr>
              <a:t>LACK BILE – EARTH - AUTUMN</a:t>
            </a:r>
            <a:endParaRPr sz="1850" dirty="0">
              <a:latin typeface="Arial"/>
              <a:cs typeface="Arial"/>
            </a:endParaRPr>
          </a:p>
        </p:txBody>
      </p:sp>
      <p:sp>
        <p:nvSpPr>
          <p:cNvPr id="10" name="object 10"/>
          <p:cNvSpPr txBox="1"/>
          <p:nvPr/>
        </p:nvSpPr>
        <p:spPr>
          <a:xfrm>
            <a:off x="7893812" y="2792635"/>
            <a:ext cx="2621789" cy="907171"/>
          </a:xfrm>
          <a:prstGeom prst="rect">
            <a:avLst/>
          </a:prstGeom>
        </p:spPr>
        <p:txBody>
          <a:bodyPr vert="horz" wrap="square" lIns="0" tIns="0" rIns="0" bIns="0" rtlCol="0">
            <a:spAutoFit/>
          </a:bodyPr>
          <a:lstStyle/>
          <a:p>
            <a:pPr marL="12700">
              <a:lnSpc>
                <a:spcPts val="2690"/>
              </a:lnSpc>
            </a:pPr>
            <a:r>
              <a:rPr sz="1900" i="1" dirty="0">
                <a:solidFill>
                  <a:srgbClr val="7B6942"/>
                </a:solidFill>
                <a:latin typeface="Arial" panose="020B0604020202020204" pitchFamily="34" charset="0"/>
                <a:cs typeface="Arial" panose="020B0604020202020204" pitchFamily="34" charset="0"/>
              </a:rPr>
              <a:t>P</a:t>
            </a:r>
            <a:r>
              <a:rPr lang="en-US" sz="1900" i="1" dirty="0">
                <a:solidFill>
                  <a:srgbClr val="7B6942"/>
                </a:solidFill>
                <a:latin typeface="Arial" panose="020B0604020202020204" pitchFamily="34" charset="0"/>
                <a:cs typeface="Arial" panose="020B0604020202020204" pitchFamily="34" charset="0"/>
              </a:rPr>
              <a:t>h</a:t>
            </a:r>
            <a:r>
              <a:rPr sz="1900" i="1" dirty="0">
                <a:solidFill>
                  <a:srgbClr val="7B6942"/>
                </a:solidFill>
                <a:latin typeface="Arial" panose="020B0604020202020204" pitchFamily="34" charset="0"/>
                <a:cs typeface="Arial" panose="020B0604020202020204" pitchFamily="34" charset="0"/>
              </a:rPr>
              <a:t>leg</a:t>
            </a:r>
            <a:r>
              <a:rPr sz="1900" i="1" spc="35" dirty="0">
                <a:solidFill>
                  <a:srgbClr val="7B6942"/>
                </a:solidFill>
                <a:latin typeface="Arial" panose="020B0604020202020204" pitchFamily="34" charset="0"/>
                <a:cs typeface="Arial" panose="020B0604020202020204" pitchFamily="34" charset="0"/>
              </a:rPr>
              <a:t>m</a:t>
            </a:r>
            <a:r>
              <a:rPr sz="1900" i="1" spc="-25" dirty="0">
                <a:solidFill>
                  <a:srgbClr val="7B6942"/>
                </a:solidFill>
                <a:latin typeface="Arial" panose="020B0604020202020204" pitchFamily="34" charset="0"/>
                <a:cs typeface="Arial" panose="020B0604020202020204" pitchFamily="34" charset="0"/>
              </a:rPr>
              <a:t>a</a:t>
            </a:r>
            <a:r>
              <a:rPr sz="1900" i="1" spc="-370" dirty="0">
                <a:solidFill>
                  <a:srgbClr val="7B6942"/>
                </a:solidFill>
                <a:latin typeface="Arial" panose="020B0604020202020204" pitchFamily="34" charset="0"/>
                <a:cs typeface="Arial" panose="020B0604020202020204" pitchFamily="34" charset="0"/>
              </a:rPr>
              <a:t> </a:t>
            </a:r>
            <a:r>
              <a:rPr sz="1900" i="1" spc="30" dirty="0">
                <a:solidFill>
                  <a:srgbClr val="7B6942"/>
                </a:solidFill>
                <a:latin typeface="Arial" panose="020B0604020202020204" pitchFamily="34" charset="0"/>
                <a:cs typeface="Arial" panose="020B0604020202020204" pitchFamily="34" charset="0"/>
              </a:rPr>
              <a:t>t</a:t>
            </a:r>
            <a:r>
              <a:rPr sz="1900" i="1" spc="-135" dirty="0">
                <a:solidFill>
                  <a:srgbClr val="7B6942"/>
                </a:solidFill>
                <a:latin typeface="Arial" panose="020B0604020202020204" pitchFamily="34" charset="0"/>
                <a:cs typeface="Arial" panose="020B0604020202020204" pitchFamily="34" charset="0"/>
              </a:rPr>
              <a:t>i</a:t>
            </a:r>
            <a:r>
              <a:rPr sz="1900" i="1" spc="45" dirty="0">
                <a:solidFill>
                  <a:srgbClr val="7B6942"/>
                </a:solidFill>
                <a:latin typeface="Arial" panose="020B0604020202020204" pitchFamily="34" charset="0"/>
                <a:cs typeface="Arial" panose="020B0604020202020204" pitchFamily="34" charset="0"/>
              </a:rPr>
              <a:t>c</a:t>
            </a:r>
            <a:r>
              <a:rPr sz="1900" i="1" spc="70" dirty="0">
                <a:solidFill>
                  <a:srgbClr val="7B6942"/>
                </a:solidFill>
                <a:latin typeface="Arial" panose="020B0604020202020204" pitchFamily="34" charset="0"/>
                <a:cs typeface="Arial" panose="020B0604020202020204" pitchFamily="34" charset="0"/>
              </a:rPr>
              <a:t>us</a:t>
            </a:r>
          </a:p>
          <a:p>
            <a:pPr marL="44450" marR="692150" indent="-18415" algn="ctr">
              <a:lnSpc>
                <a:spcPct val="93600"/>
              </a:lnSpc>
              <a:spcBef>
                <a:spcPts val="70"/>
              </a:spcBef>
              <a:tabLst>
                <a:tab pos="332105" algn="l"/>
              </a:tabLst>
            </a:pPr>
            <a:r>
              <a:rPr lang="en-US" sz="1850" i="1" spc="-254" dirty="0">
                <a:solidFill>
                  <a:srgbClr val="D6AA3F"/>
                </a:solidFill>
                <a:latin typeface="Arial"/>
                <a:cs typeface="Arial"/>
              </a:rPr>
              <a:t>PHLEGM   -  WATER  -</a:t>
            </a:r>
          </a:p>
          <a:p>
            <a:pPr marL="44450" marR="692150" indent="-18415" algn="ctr">
              <a:lnSpc>
                <a:spcPct val="93600"/>
              </a:lnSpc>
              <a:spcBef>
                <a:spcPts val="70"/>
              </a:spcBef>
              <a:tabLst>
                <a:tab pos="332105" algn="l"/>
              </a:tabLst>
            </a:pPr>
            <a:r>
              <a:rPr lang="en-US" sz="1850" i="1" spc="-254" dirty="0">
                <a:solidFill>
                  <a:srgbClr val="D6AA3F"/>
                </a:solidFill>
                <a:latin typeface="Arial"/>
                <a:cs typeface="Arial"/>
              </a:rPr>
              <a:t>WINTER</a:t>
            </a:r>
            <a:r>
              <a:rPr sz="1850" i="1" spc="-254" dirty="0">
                <a:solidFill>
                  <a:srgbClr val="D6AA3F"/>
                </a:solidFill>
                <a:latin typeface="Arial"/>
                <a:cs typeface="Arial"/>
              </a:rPr>
              <a:t>	</a:t>
            </a:r>
            <a:endParaRPr sz="1850" dirty="0">
              <a:latin typeface="Times New Roman"/>
              <a:cs typeface="Times New Roman"/>
            </a:endParaRPr>
          </a:p>
        </p:txBody>
      </p:sp>
    </p:spTree>
    <p:extLst>
      <p:ext uri="{BB962C8B-B14F-4D97-AF65-F5344CB8AC3E}">
        <p14:creationId xmlns:p14="http://schemas.microsoft.com/office/powerpoint/2010/main" val="12349430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7401" y="764019"/>
            <a:ext cx="8305825" cy="6093980"/>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2158142" y="352861"/>
            <a:ext cx="7874634" cy="492443"/>
          </a:xfrm>
          <a:prstGeom prst="rect">
            <a:avLst/>
          </a:prstGeom>
        </p:spPr>
        <p:txBody>
          <a:bodyPr vert="horz" wrap="square" lIns="0" tIns="0" rIns="0" bIns="0" rtlCol="0">
            <a:spAutoFit/>
          </a:bodyPr>
          <a:lstStyle/>
          <a:p>
            <a:pPr marL="12700"/>
            <a:r>
              <a:rPr sz="3200" dirty="0">
                <a:latin typeface="Arial"/>
                <a:cs typeface="Arial"/>
              </a:rPr>
              <a:t>4</a:t>
            </a:r>
            <a:r>
              <a:rPr sz="3200" spc="-10" dirty="0">
                <a:latin typeface="Arial"/>
                <a:cs typeface="Arial"/>
              </a:rPr>
              <a:t> </a:t>
            </a:r>
            <a:r>
              <a:rPr sz="3200" dirty="0">
                <a:latin typeface="Arial"/>
                <a:cs typeface="Arial"/>
              </a:rPr>
              <a:t>H</a:t>
            </a:r>
            <a:r>
              <a:rPr sz="3200" spc="-10" dirty="0">
                <a:latin typeface="Arial"/>
                <a:cs typeface="Arial"/>
              </a:rPr>
              <a:t>umo</a:t>
            </a:r>
            <a:r>
              <a:rPr sz="3200" dirty="0">
                <a:latin typeface="Arial"/>
                <a:cs typeface="Arial"/>
              </a:rPr>
              <a:t>rs</a:t>
            </a:r>
            <a:r>
              <a:rPr sz="3200" spc="-20" dirty="0">
                <a:latin typeface="Arial"/>
                <a:cs typeface="Arial"/>
              </a:rPr>
              <a:t> </a:t>
            </a:r>
            <a:r>
              <a:rPr sz="3200" spc="-10" dirty="0">
                <a:latin typeface="Arial"/>
                <a:cs typeface="Arial"/>
              </a:rPr>
              <a:t>o</a:t>
            </a:r>
            <a:r>
              <a:rPr sz="3200" dirty="0">
                <a:latin typeface="Arial"/>
                <a:cs typeface="Arial"/>
              </a:rPr>
              <a:t>f</a:t>
            </a:r>
            <a:r>
              <a:rPr sz="3200" spc="-5" dirty="0">
                <a:latin typeface="Arial"/>
                <a:cs typeface="Arial"/>
              </a:rPr>
              <a:t> </a:t>
            </a:r>
            <a:r>
              <a:rPr sz="3200" dirty="0">
                <a:latin typeface="Arial"/>
                <a:cs typeface="Arial"/>
              </a:rPr>
              <a:t>G</a:t>
            </a:r>
            <a:r>
              <a:rPr sz="3200" spc="-10" dirty="0">
                <a:latin typeface="Arial"/>
                <a:cs typeface="Arial"/>
              </a:rPr>
              <a:t>a</a:t>
            </a:r>
            <a:r>
              <a:rPr sz="3200" spc="-5" dirty="0">
                <a:latin typeface="Arial"/>
                <a:cs typeface="Arial"/>
              </a:rPr>
              <a:t>l</a:t>
            </a:r>
            <a:r>
              <a:rPr sz="3200" spc="-10" dirty="0">
                <a:latin typeface="Arial"/>
                <a:cs typeface="Arial"/>
              </a:rPr>
              <a:t>en</a:t>
            </a:r>
            <a:r>
              <a:rPr sz="3200" dirty="0">
                <a:latin typeface="Arial"/>
                <a:cs typeface="Arial"/>
              </a:rPr>
              <a:t>,</a:t>
            </a:r>
            <a:r>
              <a:rPr sz="3200" spc="-20" dirty="0">
                <a:latin typeface="Arial"/>
                <a:cs typeface="Arial"/>
              </a:rPr>
              <a:t> </a:t>
            </a:r>
            <a:r>
              <a:rPr sz="3200" spc="-10" dirty="0">
                <a:latin typeface="Arial"/>
                <a:cs typeface="Arial"/>
              </a:rPr>
              <a:t>1</a:t>
            </a:r>
            <a:r>
              <a:rPr sz="3200" spc="5" dirty="0">
                <a:latin typeface="Arial"/>
                <a:cs typeface="Arial"/>
              </a:rPr>
              <a:t>3</a:t>
            </a:r>
            <a:r>
              <a:rPr sz="3150" spc="-7" baseline="25132" dirty="0">
                <a:latin typeface="Arial"/>
                <a:cs typeface="Arial"/>
              </a:rPr>
              <a:t>t</a:t>
            </a:r>
            <a:r>
              <a:rPr sz="3150" spc="15" baseline="25132" dirty="0">
                <a:latin typeface="Arial"/>
                <a:cs typeface="Arial"/>
              </a:rPr>
              <a:t>h</a:t>
            </a:r>
            <a:r>
              <a:rPr sz="3150" baseline="25132" dirty="0">
                <a:latin typeface="Arial"/>
                <a:cs typeface="Arial"/>
              </a:rPr>
              <a:t> </a:t>
            </a:r>
            <a:r>
              <a:rPr sz="3150" spc="-419" baseline="25132" dirty="0">
                <a:latin typeface="Arial"/>
                <a:cs typeface="Arial"/>
              </a:rPr>
              <a:t> </a:t>
            </a:r>
            <a:r>
              <a:rPr sz="3200" spc="5" dirty="0">
                <a:latin typeface="Arial"/>
                <a:cs typeface="Arial"/>
              </a:rPr>
              <a:t>c</a:t>
            </a:r>
            <a:r>
              <a:rPr sz="3200" spc="-10" dirty="0">
                <a:latin typeface="Arial"/>
                <a:cs typeface="Arial"/>
              </a:rPr>
              <a:t>en</a:t>
            </a:r>
            <a:r>
              <a:rPr sz="3200" spc="-5" dirty="0">
                <a:latin typeface="Arial"/>
                <a:cs typeface="Arial"/>
              </a:rPr>
              <a:t>t</a:t>
            </a:r>
            <a:r>
              <a:rPr sz="3200" spc="-10" dirty="0">
                <a:latin typeface="Arial"/>
                <a:cs typeface="Arial"/>
              </a:rPr>
              <a:t>u</a:t>
            </a:r>
            <a:r>
              <a:rPr sz="3200" dirty="0">
                <a:latin typeface="Arial"/>
                <a:cs typeface="Arial"/>
              </a:rPr>
              <a:t>ry</a:t>
            </a:r>
            <a:r>
              <a:rPr sz="3200" spc="-20" dirty="0">
                <a:latin typeface="Arial"/>
                <a:cs typeface="Arial"/>
              </a:rPr>
              <a:t> </a:t>
            </a:r>
            <a:r>
              <a:rPr sz="3200" spc="-10" dirty="0">
                <a:latin typeface="Arial"/>
                <a:cs typeface="Arial"/>
              </a:rPr>
              <a:t>manu</a:t>
            </a:r>
            <a:r>
              <a:rPr sz="3200" spc="5" dirty="0">
                <a:latin typeface="Arial"/>
                <a:cs typeface="Arial"/>
              </a:rPr>
              <a:t>sc</a:t>
            </a:r>
            <a:r>
              <a:rPr sz="3200" dirty="0">
                <a:latin typeface="Arial"/>
                <a:cs typeface="Arial"/>
              </a:rPr>
              <a:t>r</a:t>
            </a:r>
            <a:r>
              <a:rPr sz="3200" spc="-5" dirty="0">
                <a:latin typeface="Arial"/>
                <a:cs typeface="Arial"/>
              </a:rPr>
              <a:t>i</a:t>
            </a:r>
            <a:r>
              <a:rPr sz="3200" spc="-10" dirty="0">
                <a:latin typeface="Arial"/>
                <a:cs typeface="Arial"/>
              </a:rPr>
              <a:t>pt</a:t>
            </a:r>
            <a:endParaRPr sz="3200" dirty="0">
              <a:latin typeface="Arial"/>
              <a:cs typeface="Arial"/>
            </a:endParaRPr>
          </a:p>
        </p:txBody>
      </p:sp>
    </p:spTree>
    <p:extLst>
      <p:ext uri="{BB962C8B-B14F-4D97-AF65-F5344CB8AC3E}">
        <p14:creationId xmlns:p14="http://schemas.microsoft.com/office/powerpoint/2010/main" val="39217210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CC0000"/>
          </a:solidFill>
        </p:spPr>
        <p:txBody>
          <a:bodyPr wrap="square" lIns="0" tIns="0" rIns="0" bIns="0" rtlCol="0"/>
          <a:lstStyle/>
          <a:p>
            <a:endParaRPr dirty="0"/>
          </a:p>
        </p:txBody>
      </p:sp>
      <p:sp>
        <p:nvSpPr>
          <p:cNvPr id="3" name="object 3"/>
          <p:cNvSpPr txBox="1"/>
          <p:nvPr/>
        </p:nvSpPr>
        <p:spPr>
          <a:xfrm>
            <a:off x="3924427" y="489791"/>
            <a:ext cx="4344035" cy="677108"/>
          </a:xfrm>
          <a:prstGeom prst="rect">
            <a:avLst/>
          </a:prstGeom>
        </p:spPr>
        <p:txBody>
          <a:bodyPr vert="horz" wrap="square" lIns="0" tIns="0" rIns="0" bIns="0" rtlCol="0">
            <a:spAutoFit/>
          </a:bodyPr>
          <a:lstStyle/>
          <a:p>
            <a:pPr marL="12700"/>
            <a:r>
              <a:rPr sz="4400" dirty="0">
                <a:latin typeface="+mj-lt"/>
                <a:cs typeface="Arial"/>
              </a:rPr>
              <a:t>BL</a:t>
            </a:r>
            <a:r>
              <a:rPr sz="4400" spc="-10" dirty="0">
                <a:latin typeface="+mj-lt"/>
                <a:cs typeface="Arial"/>
              </a:rPr>
              <a:t>OO</a:t>
            </a:r>
            <a:r>
              <a:rPr sz="4400" dirty="0">
                <a:latin typeface="+mj-lt"/>
                <a:cs typeface="Arial"/>
              </a:rPr>
              <a:t>DLE</a:t>
            </a:r>
            <a:r>
              <a:rPr sz="4400" spc="-5" dirty="0">
                <a:latin typeface="+mj-lt"/>
                <a:cs typeface="Arial"/>
              </a:rPr>
              <a:t>TT</a:t>
            </a:r>
            <a:r>
              <a:rPr sz="4400" dirty="0">
                <a:latin typeface="+mj-lt"/>
                <a:cs typeface="Arial"/>
              </a:rPr>
              <a:t>ING</a:t>
            </a:r>
          </a:p>
        </p:txBody>
      </p:sp>
      <p:sp>
        <p:nvSpPr>
          <p:cNvPr id="4" name="object 4"/>
          <p:cNvSpPr txBox="1"/>
          <p:nvPr/>
        </p:nvSpPr>
        <p:spPr>
          <a:xfrm>
            <a:off x="2059940" y="1725489"/>
            <a:ext cx="7630795" cy="3754874"/>
          </a:xfrm>
          <a:prstGeom prst="rect">
            <a:avLst/>
          </a:prstGeom>
        </p:spPr>
        <p:txBody>
          <a:bodyPr vert="horz" wrap="square" lIns="0" tIns="0" rIns="0" bIns="0" rtlCol="0">
            <a:spAutoFit/>
          </a:bodyPr>
          <a:lstStyle/>
          <a:p>
            <a:pPr marL="355600" indent="-342900">
              <a:buFont typeface="Arial"/>
              <a:buChar char="•"/>
              <a:tabLst>
                <a:tab pos="355600" algn="l"/>
              </a:tabLst>
            </a:pPr>
            <a:r>
              <a:rPr sz="3200" dirty="0">
                <a:latin typeface="Arial"/>
                <a:cs typeface="Arial"/>
              </a:rPr>
              <a:t>D</a:t>
            </a:r>
            <a:r>
              <a:rPr sz="3200" spc="-5" dirty="0">
                <a:latin typeface="Arial"/>
                <a:cs typeface="Arial"/>
              </a:rPr>
              <a:t>i</a:t>
            </a:r>
            <a:r>
              <a:rPr sz="3200" spc="5" dirty="0">
                <a:latin typeface="Arial"/>
                <a:cs typeface="Arial"/>
              </a:rPr>
              <a:t>sc</a:t>
            </a:r>
            <a:r>
              <a:rPr sz="3200" spc="-10" dirty="0">
                <a:latin typeface="Arial"/>
                <a:cs typeface="Arial"/>
              </a:rPr>
              <a:t>o</a:t>
            </a:r>
            <a:r>
              <a:rPr sz="3200" spc="5" dirty="0">
                <a:latin typeface="Arial"/>
                <a:cs typeface="Arial"/>
              </a:rPr>
              <a:t>v</a:t>
            </a:r>
            <a:r>
              <a:rPr sz="3200" spc="-10" dirty="0">
                <a:latin typeface="Arial"/>
                <a:cs typeface="Arial"/>
              </a:rPr>
              <a:t>e</a:t>
            </a:r>
            <a:r>
              <a:rPr sz="3200" dirty="0">
                <a:latin typeface="Arial"/>
                <a:cs typeface="Arial"/>
              </a:rPr>
              <a:t>r</a:t>
            </a:r>
            <a:r>
              <a:rPr sz="3200" spc="-10" dirty="0">
                <a:latin typeface="Arial"/>
                <a:cs typeface="Arial"/>
              </a:rPr>
              <a:t>e</a:t>
            </a:r>
            <a:r>
              <a:rPr sz="3200" dirty="0">
                <a:latin typeface="Arial"/>
                <a:cs typeface="Arial"/>
              </a:rPr>
              <a:t>d</a:t>
            </a:r>
            <a:r>
              <a:rPr sz="3200" spc="-45" dirty="0">
                <a:latin typeface="Arial"/>
                <a:cs typeface="Arial"/>
              </a:rPr>
              <a:t> </a:t>
            </a:r>
            <a:r>
              <a:rPr sz="3200" spc="-10" dirty="0">
                <a:latin typeface="Arial"/>
                <a:cs typeface="Arial"/>
              </a:rPr>
              <a:t>b</a:t>
            </a:r>
            <a:r>
              <a:rPr sz="3200" dirty="0">
                <a:latin typeface="Arial"/>
                <a:cs typeface="Arial"/>
              </a:rPr>
              <a:t>y</a:t>
            </a:r>
            <a:r>
              <a:rPr sz="3200" spc="-10" dirty="0">
                <a:latin typeface="Arial"/>
                <a:cs typeface="Arial"/>
              </a:rPr>
              <a:t> </a:t>
            </a:r>
            <a:r>
              <a:rPr sz="3200" spc="-5" dirty="0">
                <a:latin typeface="Arial"/>
                <a:cs typeface="Arial"/>
              </a:rPr>
              <a:t>E</a:t>
            </a:r>
            <a:r>
              <a:rPr sz="3200" spc="-10" dirty="0">
                <a:latin typeface="Arial"/>
                <a:cs typeface="Arial"/>
              </a:rPr>
              <a:t>g</a:t>
            </a:r>
            <a:r>
              <a:rPr sz="3200" spc="5" dirty="0">
                <a:latin typeface="Arial"/>
                <a:cs typeface="Arial"/>
              </a:rPr>
              <a:t>y</a:t>
            </a:r>
            <a:r>
              <a:rPr sz="3200" spc="-10" dirty="0">
                <a:latin typeface="Arial"/>
                <a:cs typeface="Arial"/>
              </a:rPr>
              <a:t>p</a:t>
            </a:r>
            <a:r>
              <a:rPr sz="3200" spc="-5" dirty="0">
                <a:latin typeface="Arial"/>
                <a:cs typeface="Arial"/>
              </a:rPr>
              <a:t>ti</a:t>
            </a:r>
            <a:r>
              <a:rPr sz="3200" spc="-10" dirty="0">
                <a:latin typeface="Arial"/>
                <a:cs typeface="Arial"/>
              </a:rPr>
              <a:t>ans</a:t>
            </a:r>
            <a:endParaRPr sz="3200" dirty="0">
              <a:latin typeface="Arial"/>
              <a:cs typeface="Arial"/>
            </a:endParaRPr>
          </a:p>
          <a:p>
            <a:pPr marL="355600" marR="50800" indent="-342900">
              <a:spcBef>
                <a:spcPts val="765"/>
              </a:spcBef>
              <a:buFont typeface="Arial"/>
              <a:buChar char="•"/>
              <a:tabLst>
                <a:tab pos="355600" algn="l"/>
              </a:tabLst>
            </a:pPr>
            <a:r>
              <a:rPr sz="3200" dirty="0">
                <a:latin typeface="Arial"/>
                <a:cs typeface="Arial"/>
              </a:rPr>
              <a:t>C</a:t>
            </a:r>
            <a:r>
              <a:rPr sz="3200" spc="-10" dirty="0">
                <a:latin typeface="Arial"/>
                <a:cs typeface="Arial"/>
              </a:rPr>
              <a:t>en</a:t>
            </a:r>
            <a:r>
              <a:rPr sz="3200" spc="-5" dirty="0">
                <a:latin typeface="Arial"/>
                <a:cs typeface="Arial"/>
              </a:rPr>
              <a:t>t</a:t>
            </a:r>
            <a:r>
              <a:rPr sz="3200" dirty="0">
                <a:latin typeface="Arial"/>
                <a:cs typeface="Arial"/>
              </a:rPr>
              <a:t>r</a:t>
            </a:r>
            <a:r>
              <a:rPr sz="3200" spc="-10" dirty="0">
                <a:latin typeface="Arial"/>
                <a:cs typeface="Arial"/>
              </a:rPr>
              <a:t>a</a:t>
            </a:r>
            <a:r>
              <a:rPr sz="3200" dirty="0">
                <a:latin typeface="Arial"/>
                <a:cs typeface="Arial"/>
              </a:rPr>
              <a:t>l</a:t>
            </a:r>
            <a:r>
              <a:rPr sz="3200" spc="-20" dirty="0">
                <a:latin typeface="Arial"/>
                <a:cs typeface="Arial"/>
              </a:rPr>
              <a:t> </a:t>
            </a:r>
            <a:r>
              <a:rPr sz="3200" spc="-5" dirty="0">
                <a:latin typeface="Arial"/>
                <a:cs typeface="Arial"/>
              </a:rPr>
              <a:t>t</a:t>
            </a:r>
            <a:r>
              <a:rPr sz="3200" dirty="0">
                <a:latin typeface="Arial"/>
                <a:cs typeface="Arial"/>
              </a:rPr>
              <a:t>o</a:t>
            </a:r>
            <a:r>
              <a:rPr sz="3200" spc="-10" dirty="0">
                <a:latin typeface="Arial"/>
                <a:cs typeface="Arial"/>
              </a:rPr>
              <a:t> </a:t>
            </a:r>
            <a:r>
              <a:rPr sz="3200" dirty="0">
                <a:latin typeface="Arial"/>
                <a:cs typeface="Arial"/>
              </a:rPr>
              <a:t>G</a:t>
            </a:r>
            <a:r>
              <a:rPr sz="3200" spc="-10" dirty="0">
                <a:latin typeface="Arial"/>
                <a:cs typeface="Arial"/>
              </a:rPr>
              <a:t>a</a:t>
            </a:r>
            <a:r>
              <a:rPr sz="3200" spc="-5" dirty="0">
                <a:latin typeface="Arial"/>
                <a:cs typeface="Arial"/>
              </a:rPr>
              <a:t>l</a:t>
            </a:r>
            <a:r>
              <a:rPr sz="3200" spc="-10" dirty="0">
                <a:latin typeface="Arial"/>
                <a:cs typeface="Arial"/>
              </a:rPr>
              <a:t>en</a:t>
            </a:r>
            <a:r>
              <a:rPr sz="3200" spc="-5" dirty="0">
                <a:latin typeface="Arial"/>
                <a:cs typeface="Arial"/>
              </a:rPr>
              <a:t>’</a:t>
            </a:r>
            <a:r>
              <a:rPr sz="3200" dirty="0">
                <a:latin typeface="Arial"/>
                <a:cs typeface="Arial"/>
              </a:rPr>
              <a:t>s</a:t>
            </a:r>
            <a:r>
              <a:rPr sz="3200" spc="-10" dirty="0">
                <a:latin typeface="Arial"/>
                <a:cs typeface="Arial"/>
              </a:rPr>
              <a:t> </a:t>
            </a:r>
            <a:r>
              <a:rPr sz="3200" spc="-5" dirty="0">
                <a:latin typeface="Arial"/>
                <a:cs typeface="Arial"/>
              </a:rPr>
              <a:t>F</a:t>
            </a:r>
            <a:r>
              <a:rPr sz="3200" spc="-10" dirty="0">
                <a:latin typeface="Arial"/>
                <a:cs typeface="Arial"/>
              </a:rPr>
              <a:t>ou</a:t>
            </a:r>
            <a:r>
              <a:rPr sz="3200" dirty="0">
                <a:latin typeface="Arial"/>
                <a:cs typeface="Arial"/>
              </a:rPr>
              <a:t>r</a:t>
            </a:r>
            <a:r>
              <a:rPr sz="3200" spc="-15" dirty="0">
                <a:latin typeface="Arial"/>
                <a:cs typeface="Arial"/>
              </a:rPr>
              <a:t> </a:t>
            </a:r>
            <a:r>
              <a:rPr sz="3200" dirty="0">
                <a:latin typeface="Arial"/>
                <a:cs typeface="Arial"/>
              </a:rPr>
              <a:t>H</a:t>
            </a:r>
            <a:r>
              <a:rPr sz="3200" spc="-10" dirty="0">
                <a:latin typeface="Arial"/>
                <a:cs typeface="Arial"/>
              </a:rPr>
              <a:t>umo</a:t>
            </a:r>
            <a:r>
              <a:rPr sz="3200" dirty="0">
                <a:latin typeface="Arial"/>
                <a:cs typeface="Arial"/>
              </a:rPr>
              <a:t>rs</a:t>
            </a:r>
            <a:r>
              <a:rPr sz="3200" spc="-20" dirty="0">
                <a:latin typeface="Arial"/>
                <a:cs typeface="Arial"/>
              </a:rPr>
              <a:t> </a:t>
            </a:r>
            <a:r>
              <a:rPr sz="3200" spc="-5" dirty="0">
                <a:latin typeface="Arial"/>
                <a:cs typeface="Arial"/>
              </a:rPr>
              <a:t>T</a:t>
            </a:r>
            <a:r>
              <a:rPr sz="3200" spc="-10" dirty="0">
                <a:latin typeface="Arial"/>
                <a:cs typeface="Arial"/>
              </a:rPr>
              <a:t>heo</a:t>
            </a:r>
            <a:r>
              <a:rPr sz="3200" dirty="0">
                <a:latin typeface="Arial"/>
                <a:cs typeface="Arial"/>
              </a:rPr>
              <a:t>r</a:t>
            </a:r>
            <a:r>
              <a:rPr sz="3200" spc="5" dirty="0">
                <a:latin typeface="Arial"/>
                <a:cs typeface="Arial"/>
              </a:rPr>
              <a:t>y</a:t>
            </a:r>
            <a:r>
              <a:rPr sz="3200" dirty="0">
                <a:latin typeface="Arial"/>
                <a:cs typeface="Arial"/>
              </a:rPr>
              <a:t>, </a:t>
            </a:r>
            <a:r>
              <a:rPr sz="3200" spc="-10" dirty="0">
                <a:latin typeface="Arial"/>
                <a:cs typeface="Arial"/>
              </a:rPr>
              <a:t>e</a:t>
            </a:r>
            <a:r>
              <a:rPr sz="3200" spc="5" dirty="0">
                <a:latin typeface="Arial"/>
                <a:cs typeface="Arial"/>
              </a:rPr>
              <a:t>xc</a:t>
            </a:r>
            <a:r>
              <a:rPr sz="3200" spc="-10" dirty="0">
                <a:latin typeface="Arial"/>
                <a:cs typeface="Arial"/>
              </a:rPr>
              <a:t>e</a:t>
            </a:r>
            <a:r>
              <a:rPr sz="3200" spc="5" dirty="0">
                <a:latin typeface="Arial"/>
                <a:cs typeface="Arial"/>
              </a:rPr>
              <a:t>s</a:t>
            </a:r>
            <a:r>
              <a:rPr sz="3200" dirty="0">
                <a:latin typeface="Arial"/>
                <a:cs typeface="Arial"/>
              </a:rPr>
              <a:t>s</a:t>
            </a:r>
            <a:r>
              <a:rPr sz="3200" spc="-35" dirty="0">
                <a:latin typeface="Arial"/>
                <a:cs typeface="Arial"/>
              </a:rPr>
              <a:t> </a:t>
            </a:r>
            <a:r>
              <a:rPr sz="3200" spc="-10" dirty="0">
                <a:latin typeface="Arial"/>
                <a:cs typeface="Arial"/>
              </a:rPr>
              <a:t>b</a:t>
            </a:r>
            <a:r>
              <a:rPr sz="3200" spc="-5" dirty="0">
                <a:latin typeface="Arial"/>
                <a:cs typeface="Arial"/>
              </a:rPr>
              <a:t>l</a:t>
            </a:r>
            <a:r>
              <a:rPr sz="3200" spc="-10" dirty="0">
                <a:latin typeface="Arial"/>
                <a:cs typeface="Arial"/>
              </a:rPr>
              <a:t>oo</a:t>
            </a:r>
            <a:r>
              <a:rPr sz="3200" dirty="0">
                <a:latin typeface="Arial"/>
                <a:cs typeface="Arial"/>
              </a:rPr>
              <a:t>d</a:t>
            </a:r>
            <a:r>
              <a:rPr sz="3200" spc="-10" dirty="0">
                <a:latin typeface="Arial"/>
                <a:cs typeface="Arial"/>
              </a:rPr>
              <a:t> </a:t>
            </a:r>
            <a:r>
              <a:rPr sz="3200" spc="5" dirty="0">
                <a:latin typeface="Arial"/>
                <a:cs typeface="Arial"/>
              </a:rPr>
              <a:t>c</a:t>
            </a:r>
            <a:r>
              <a:rPr sz="3200" spc="-10" dirty="0">
                <a:latin typeface="Arial"/>
                <a:cs typeface="Arial"/>
              </a:rPr>
              <a:t>au</a:t>
            </a:r>
            <a:r>
              <a:rPr sz="3200" spc="5" dirty="0">
                <a:latin typeface="Arial"/>
                <a:cs typeface="Arial"/>
              </a:rPr>
              <a:t>s</a:t>
            </a:r>
            <a:r>
              <a:rPr sz="3200" spc="-10" dirty="0">
                <a:latin typeface="Arial"/>
                <a:cs typeface="Arial"/>
              </a:rPr>
              <a:t>e</a:t>
            </a:r>
            <a:r>
              <a:rPr sz="3200" dirty="0">
                <a:latin typeface="Arial"/>
                <a:cs typeface="Arial"/>
              </a:rPr>
              <a:t>d</a:t>
            </a:r>
            <a:r>
              <a:rPr sz="3200" spc="-35" dirty="0">
                <a:latin typeface="Arial"/>
                <a:cs typeface="Arial"/>
              </a:rPr>
              <a:t> </a:t>
            </a:r>
            <a:r>
              <a:rPr sz="3200" dirty="0">
                <a:latin typeface="Arial"/>
                <a:cs typeface="Arial"/>
              </a:rPr>
              <a:t>a</a:t>
            </a:r>
            <a:r>
              <a:rPr sz="3200" spc="-10" dirty="0">
                <a:latin typeface="Arial"/>
                <a:cs typeface="Arial"/>
              </a:rPr>
              <a:t> </a:t>
            </a:r>
            <a:r>
              <a:rPr sz="3200" spc="-5" dirty="0">
                <a:latin typeface="Arial"/>
                <a:cs typeface="Arial"/>
              </a:rPr>
              <a:t>f</a:t>
            </a:r>
            <a:r>
              <a:rPr sz="3200" spc="-10" dirty="0">
                <a:latin typeface="Arial"/>
                <a:cs typeface="Arial"/>
              </a:rPr>
              <a:t>e</a:t>
            </a:r>
            <a:r>
              <a:rPr sz="3200" spc="5" dirty="0">
                <a:latin typeface="Arial"/>
                <a:cs typeface="Arial"/>
              </a:rPr>
              <a:t>v</a:t>
            </a:r>
            <a:r>
              <a:rPr sz="3200" spc="-10" dirty="0">
                <a:latin typeface="Arial"/>
                <a:cs typeface="Arial"/>
              </a:rPr>
              <a:t>er</a:t>
            </a:r>
            <a:endParaRPr sz="3200" dirty="0">
              <a:latin typeface="Arial"/>
              <a:cs typeface="Arial"/>
            </a:endParaRPr>
          </a:p>
          <a:p>
            <a:pPr marL="355600" marR="5080" indent="-342900">
              <a:spcBef>
                <a:spcPts val="770"/>
              </a:spcBef>
              <a:buFont typeface="Arial"/>
              <a:buChar char="•"/>
              <a:tabLst>
                <a:tab pos="355600" algn="l"/>
              </a:tabLst>
            </a:pPr>
            <a:r>
              <a:rPr sz="3200" spc="-5" dirty="0">
                <a:latin typeface="Arial"/>
                <a:cs typeface="Arial"/>
              </a:rPr>
              <a:t>P</a:t>
            </a:r>
            <a:r>
              <a:rPr sz="3200" spc="-10" dirty="0">
                <a:latin typeface="Arial"/>
                <a:cs typeface="Arial"/>
              </a:rPr>
              <a:t>a</a:t>
            </a:r>
            <a:r>
              <a:rPr sz="3200" spc="-5" dirty="0">
                <a:latin typeface="Arial"/>
                <a:cs typeface="Arial"/>
              </a:rPr>
              <a:t>ti</a:t>
            </a:r>
            <a:r>
              <a:rPr sz="3200" spc="-10" dirty="0">
                <a:latin typeface="Arial"/>
                <a:cs typeface="Arial"/>
              </a:rPr>
              <a:t>en</a:t>
            </a:r>
            <a:r>
              <a:rPr sz="3200" spc="-5" dirty="0">
                <a:latin typeface="Arial"/>
                <a:cs typeface="Arial"/>
              </a:rPr>
              <a:t>t</a:t>
            </a:r>
            <a:r>
              <a:rPr sz="3200" spc="5" dirty="0">
                <a:latin typeface="Arial"/>
                <a:cs typeface="Arial"/>
              </a:rPr>
              <a:t>s</a:t>
            </a:r>
            <a:r>
              <a:rPr sz="3200" dirty="0">
                <a:latin typeface="Arial"/>
                <a:cs typeface="Arial"/>
              </a:rPr>
              <a:t>,</a:t>
            </a:r>
            <a:r>
              <a:rPr sz="3200" spc="-20" dirty="0">
                <a:latin typeface="Arial"/>
                <a:cs typeface="Arial"/>
              </a:rPr>
              <a:t> </a:t>
            </a:r>
            <a:r>
              <a:rPr sz="3200" spc="-5" dirty="0">
                <a:latin typeface="Arial"/>
                <a:cs typeface="Arial"/>
              </a:rPr>
              <a:t>i</a:t>
            </a:r>
            <a:r>
              <a:rPr sz="3200" dirty="0">
                <a:latin typeface="Arial"/>
                <a:cs typeface="Arial"/>
              </a:rPr>
              <a:t>n </a:t>
            </a:r>
            <a:r>
              <a:rPr sz="3200" spc="-10" dirty="0">
                <a:latin typeface="Arial"/>
                <a:cs typeface="Arial"/>
              </a:rPr>
              <a:t>man</a:t>
            </a:r>
            <a:r>
              <a:rPr sz="3200" dirty="0">
                <a:latin typeface="Arial"/>
                <a:cs typeface="Arial"/>
              </a:rPr>
              <a:t>y</a:t>
            </a:r>
            <a:r>
              <a:rPr sz="3200" spc="-10" dirty="0">
                <a:latin typeface="Arial"/>
                <a:cs typeface="Arial"/>
              </a:rPr>
              <a:t> </a:t>
            </a:r>
            <a:r>
              <a:rPr sz="3200" spc="5" dirty="0">
                <a:latin typeface="Arial"/>
                <a:cs typeface="Arial"/>
              </a:rPr>
              <a:t>c</a:t>
            </a:r>
            <a:r>
              <a:rPr sz="3200" spc="-10" dirty="0">
                <a:latin typeface="Arial"/>
                <a:cs typeface="Arial"/>
              </a:rPr>
              <a:t>a</a:t>
            </a:r>
            <a:r>
              <a:rPr sz="3200" spc="5" dirty="0">
                <a:latin typeface="Arial"/>
                <a:cs typeface="Arial"/>
              </a:rPr>
              <a:t>s</a:t>
            </a:r>
            <a:r>
              <a:rPr sz="3200" spc="-10" dirty="0">
                <a:latin typeface="Arial"/>
                <a:cs typeface="Arial"/>
              </a:rPr>
              <a:t>e</a:t>
            </a:r>
            <a:r>
              <a:rPr sz="3200" spc="5" dirty="0">
                <a:latin typeface="Arial"/>
                <a:cs typeface="Arial"/>
              </a:rPr>
              <a:t>s</a:t>
            </a:r>
            <a:r>
              <a:rPr sz="3200" dirty="0">
                <a:latin typeface="Arial"/>
                <a:cs typeface="Arial"/>
              </a:rPr>
              <a:t>,</a:t>
            </a:r>
            <a:r>
              <a:rPr sz="3200" spc="-45" dirty="0">
                <a:latin typeface="Arial"/>
                <a:cs typeface="Arial"/>
              </a:rPr>
              <a:t> </a:t>
            </a:r>
            <a:r>
              <a:rPr sz="3200" spc="-5" dirty="0">
                <a:latin typeface="Arial"/>
                <a:cs typeface="Arial"/>
              </a:rPr>
              <a:t>i</a:t>
            </a:r>
            <a:r>
              <a:rPr sz="3200" spc="-10" dirty="0">
                <a:latin typeface="Arial"/>
                <a:cs typeface="Arial"/>
              </a:rPr>
              <a:t>mp</a:t>
            </a:r>
            <a:r>
              <a:rPr sz="3200" dirty="0">
                <a:latin typeface="Arial"/>
                <a:cs typeface="Arial"/>
              </a:rPr>
              <a:t>r</a:t>
            </a:r>
            <a:r>
              <a:rPr sz="3200" spc="-10" dirty="0">
                <a:latin typeface="Arial"/>
                <a:cs typeface="Arial"/>
              </a:rPr>
              <a:t>o</a:t>
            </a:r>
            <a:r>
              <a:rPr sz="3200" spc="5" dirty="0">
                <a:latin typeface="Arial"/>
                <a:cs typeface="Arial"/>
              </a:rPr>
              <a:t>v</a:t>
            </a:r>
            <a:r>
              <a:rPr sz="3200" spc="-10" dirty="0">
                <a:latin typeface="Arial"/>
                <a:cs typeface="Arial"/>
              </a:rPr>
              <a:t>ed</a:t>
            </a:r>
            <a:r>
              <a:rPr sz="3200" dirty="0">
                <a:latin typeface="Arial"/>
                <a:cs typeface="Arial"/>
              </a:rPr>
              <a:t>.</a:t>
            </a:r>
            <a:r>
              <a:rPr sz="3200" spc="-20" dirty="0">
                <a:latin typeface="Arial"/>
                <a:cs typeface="Arial"/>
              </a:rPr>
              <a:t> </a:t>
            </a:r>
            <a:r>
              <a:rPr sz="3200" spc="-10" dirty="0">
                <a:latin typeface="Arial"/>
                <a:cs typeface="Arial"/>
              </a:rPr>
              <a:t>Lo</a:t>
            </a:r>
            <a:r>
              <a:rPr sz="3200" spc="5" dirty="0">
                <a:latin typeface="Arial"/>
                <a:cs typeface="Arial"/>
              </a:rPr>
              <a:t>s</a:t>
            </a:r>
            <a:r>
              <a:rPr sz="3200" dirty="0">
                <a:latin typeface="Arial"/>
                <a:cs typeface="Arial"/>
              </a:rPr>
              <a:t>s </a:t>
            </a:r>
            <a:r>
              <a:rPr sz="3200" spc="-10" dirty="0">
                <a:latin typeface="Arial"/>
                <a:cs typeface="Arial"/>
              </a:rPr>
              <a:t>o</a:t>
            </a:r>
            <a:r>
              <a:rPr sz="3200" dirty="0">
                <a:latin typeface="Arial"/>
                <a:cs typeface="Arial"/>
              </a:rPr>
              <a:t>f</a:t>
            </a:r>
            <a:r>
              <a:rPr sz="3200" spc="-5" dirty="0">
                <a:latin typeface="Arial"/>
                <a:cs typeface="Arial"/>
              </a:rPr>
              <a:t> </a:t>
            </a:r>
            <a:r>
              <a:rPr sz="3200" spc="-10" dirty="0">
                <a:latin typeface="Arial"/>
                <a:cs typeface="Arial"/>
              </a:rPr>
              <a:t>b</a:t>
            </a:r>
            <a:r>
              <a:rPr sz="3200" spc="-5" dirty="0">
                <a:latin typeface="Arial"/>
                <a:cs typeface="Arial"/>
              </a:rPr>
              <a:t>l</a:t>
            </a:r>
            <a:r>
              <a:rPr sz="3200" spc="-10" dirty="0">
                <a:latin typeface="Arial"/>
                <a:cs typeface="Arial"/>
              </a:rPr>
              <a:t>oo</a:t>
            </a:r>
            <a:r>
              <a:rPr sz="3200" dirty="0">
                <a:latin typeface="Arial"/>
                <a:cs typeface="Arial"/>
              </a:rPr>
              <a:t>d</a:t>
            </a:r>
            <a:r>
              <a:rPr sz="3200" spc="-10" dirty="0">
                <a:latin typeface="Arial"/>
                <a:cs typeface="Arial"/>
              </a:rPr>
              <a:t> </a:t>
            </a:r>
            <a:r>
              <a:rPr sz="3200" spc="-5" dirty="0">
                <a:latin typeface="Arial"/>
                <a:cs typeface="Arial"/>
              </a:rPr>
              <a:t>i</a:t>
            </a:r>
            <a:r>
              <a:rPr sz="3200" spc="-10" dirty="0">
                <a:latin typeface="Arial"/>
                <a:cs typeface="Arial"/>
              </a:rPr>
              <a:t>ndu</a:t>
            </a:r>
            <a:r>
              <a:rPr sz="3200" spc="5" dirty="0">
                <a:latin typeface="Arial"/>
                <a:cs typeface="Arial"/>
              </a:rPr>
              <a:t>c</a:t>
            </a:r>
            <a:r>
              <a:rPr sz="3200" spc="-10" dirty="0">
                <a:latin typeface="Arial"/>
                <a:cs typeface="Arial"/>
              </a:rPr>
              <a:t>e</a:t>
            </a:r>
            <a:r>
              <a:rPr sz="3200" dirty="0">
                <a:latin typeface="Arial"/>
                <a:cs typeface="Arial"/>
              </a:rPr>
              <a:t>s</a:t>
            </a:r>
            <a:r>
              <a:rPr sz="3200" spc="-10" dirty="0">
                <a:latin typeface="Arial"/>
                <a:cs typeface="Arial"/>
              </a:rPr>
              <a:t> </a:t>
            </a:r>
            <a:r>
              <a:rPr sz="3200" spc="5" dirty="0">
                <a:latin typeface="Arial"/>
                <a:cs typeface="Arial"/>
              </a:rPr>
              <a:t>v</a:t>
            </a:r>
            <a:r>
              <a:rPr sz="3200" spc="-10" dirty="0">
                <a:latin typeface="Arial"/>
                <a:cs typeface="Arial"/>
              </a:rPr>
              <a:t>a</a:t>
            </a:r>
            <a:r>
              <a:rPr sz="3200" spc="5" dirty="0">
                <a:latin typeface="Arial"/>
                <a:cs typeface="Arial"/>
              </a:rPr>
              <a:t>s</a:t>
            </a:r>
            <a:r>
              <a:rPr sz="3200" spc="-10" dirty="0">
                <a:latin typeface="Arial"/>
                <a:cs typeface="Arial"/>
              </a:rPr>
              <a:t>op</a:t>
            </a:r>
            <a:r>
              <a:rPr sz="3200" dirty="0">
                <a:latin typeface="Arial"/>
                <a:cs typeface="Arial"/>
              </a:rPr>
              <a:t>r</a:t>
            </a:r>
            <a:r>
              <a:rPr sz="3200" spc="-10" dirty="0">
                <a:latin typeface="Arial"/>
                <a:cs typeface="Arial"/>
              </a:rPr>
              <a:t>e</a:t>
            </a:r>
            <a:r>
              <a:rPr sz="3200" spc="5" dirty="0">
                <a:latin typeface="Arial"/>
                <a:cs typeface="Arial"/>
              </a:rPr>
              <a:t>s</a:t>
            </a:r>
            <a:r>
              <a:rPr sz="3200" spc="-10" dirty="0">
                <a:latin typeface="Arial"/>
                <a:cs typeface="Arial"/>
              </a:rPr>
              <a:t>s</a:t>
            </a:r>
            <a:r>
              <a:rPr sz="3200" spc="-5" dirty="0">
                <a:latin typeface="Arial"/>
                <a:cs typeface="Arial"/>
              </a:rPr>
              <a:t>i</a:t>
            </a:r>
            <a:r>
              <a:rPr sz="3200" dirty="0">
                <a:latin typeface="Arial"/>
                <a:cs typeface="Arial"/>
              </a:rPr>
              <a:t>n</a:t>
            </a:r>
            <a:r>
              <a:rPr sz="3200" spc="-45" dirty="0">
                <a:latin typeface="Arial"/>
                <a:cs typeface="Arial"/>
              </a:rPr>
              <a:t> </a:t>
            </a:r>
            <a:r>
              <a:rPr sz="3200" dirty="0">
                <a:latin typeface="Arial"/>
                <a:cs typeface="Arial"/>
              </a:rPr>
              <a:t>w</a:t>
            </a:r>
            <a:r>
              <a:rPr sz="3200" spc="-10" dirty="0">
                <a:latin typeface="Arial"/>
                <a:cs typeface="Arial"/>
              </a:rPr>
              <a:t>h</a:t>
            </a:r>
            <a:r>
              <a:rPr sz="3200" spc="-5" dirty="0">
                <a:latin typeface="Arial"/>
                <a:cs typeface="Arial"/>
              </a:rPr>
              <a:t>i</a:t>
            </a:r>
            <a:r>
              <a:rPr sz="3200" spc="5" dirty="0">
                <a:latin typeface="Arial"/>
                <a:cs typeface="Arial"/>
              </a:rPr>
              <a:t>c</a:t>
            </a:r>
            <a:r>
              <a:rPr sz="3200" dirty="0">
                <a:latin typeface="Arial"/>
                <a:cs typeface="Arial"/>
              </a:rPr>
              <a:t>h</a:t>
            </a:r>
            <a:r>
              <a:rPr sz="3200" spc="-10" dirty="0">
                <a:latin typeface="Arial"/>
                <a:cs typeface="Arial"/>
              </a:rPr>
              <a:t> </a:t>
            </a:r>
            <a:r>
              <a:rPr sz="3200" spc="-5" dirty="0">
                <a:latin typeface="Arial"/>
                <a:cs typeface="Arial"/>
              </a:rPr>
              <a:t>i</a:t>
            </a:r>
            <a:r>
              <a:rPr sz="3200" dirty="0">
                <a:latin typeface="Arial"/>
                <a:cs typeface="Arial"/>
              </a:rPr>
              <a:t>n </a:t>
            </a:r>
            <a:r>
              <a:rPr sz="3200" spc="-5" dirty="0">
                <a:latin typeface="Arial"/>
                <a:cs typeface="Arial"/>
              </a:rPr>
              <a:t>t</a:t>
            </a:r>
            <a:r>
              <a:rPr sz="3200" spc="-10" dirty="0">
                <a:latin typeface="Arial"/>
                <a:cs typeface="Arial"/>
              </a:rPr>
              <a:t>u</a:t>
            </a:r>
            <a:r>
              <a:rPr sz="3200" dirty="0">
                <a:latin typeface="Arial"/>
                <a:cs typeface="Arial"/>
              </a:rPr>
              <a:t>r</a:t>
            </a:r>
            <a:r>
              <a:rPr sz="3200" spc="-10" dirty="0">
                <a:latin typeface="Arial"/>
                <a:cs typeface="Arial"/>
              </a:rPr>
              <a:t>n</a:t>
            </a:r>
            <a:r>
              <a:rPr sz="3200" dirty="0">
                <a:latin typeface="Arial"/>
                <a:cs typeface="Arial"/>
              </a:rPr>
              <a:t>,</a:t>
            </a:r>
            <a:r>
              <a:rPr sz="3200" spc="-20" dirty="0">
                <a:latin typeface="Arial"/>
                <a:cs typeface="Arial"/>
              </a:rPr>
              <a:t> </a:t>
            </a:r>
            <a:r>
              <a:rPr sz="3200" dirty="0">
                <a:latin typeface="Arial"/>
                <a:cs typeface="Arial"/>
              </a:rPr>
              <a:t>r</a:t>
            </a:r>
            <a:r>
              <a:rPr sz="3200" spc="-10" dirty="0">
                <a:latin typeface="Arial"/>
                <a:cs typeface="Arial"/>
              </a:rPr>
              <a:t>edu</a:t>
            </a:r>
            <a:r>
              <a:rPr sz="3200" spc="5" dirty="0">
                <a:latin typeface="Arial"/>
                <a:cs typeface="Arial"/>
              </a:rPr>
              <a:t>c</a:t>
            </a:r>
            <a:r>
              <a:rPr sz="3200" spc="-10" dirty="0">
                <a:latin typeface="Arial"/>
                <a:cs typeface="Arial"/>
              </a:rPr>
              <a:t>e</a:t>
            </a:r>
            <a:r>
              <a:rPr sz="3200" dirty="0">
                <a:latin typeface="Arial"/>
                <a:cs typeface="Arial"/>
              </a:rPr>
              <a:t>s</a:t>
            </a:r>
            <a:r>
              <a:rPr sz="3200" spc="-20" dirty="0">
                <a:latin typeface="Arial"/>
                <a:cs typeface="Arial"/>
              </a:rPr>
              <a:t> </a:t>
            </a:r>
            <a:r>
              <a:rPr sz="3200" spc="-5" dirty="0">
                <a:latin typeface="Arial"/>
                <a:cs typeface="Arial"/>
              </a:rPr>
              <a:t>f</a:t>
            </a:r>
            <a:r>
              <a:rPr sz="3200" spc="-10" dirty="0">
                <a:latin typeface="Arial"/>
                <a:cs typeface="Arial"/>
              </a:rPr>
              <a:t>e</a:t>
            </a:r>
            <a:r>
              <a:rPr sz="3200" spc="5" dirty="0">
                <a:latin typeface="Arial"/>
                <a:cs typeface="Arial"/>
              </a:rPr>
              <a:t>v</a:t>
            </a:r>
            <a:r>
              <a:rPr sz="3200" spc="-10" dirty="0">
                <a:latin typeface="Arial"/>
                <a:cs typeface="Arial"/>
              </a:rPr>
              <a:t>er</a:t>
            </a:r>
            <a:endParaRPr sz="3200" dirty="0">
              <a:latin typeface="Arial"/>
              <a:cs typeface="Arial"/>
            </a:endParaRPr>
          </a:p>
          <a:p>
            <a:pPr marL="355600" indent="-342900">
              <a:spcBef>
                <a:spcPts val="770"/>
              </a:spcBef>
              <a:buFont typeface="Arial"/>
              <a:buChar char="•"/>
              <a:tabLst>
                <a:tab pos="355600" algn="l"/>
              </a:tabLst>
            </a:pPr>
            <a:r>
              <a:rPr sz="3200" dirty="0">
                <a:latin typeface="Arial"/>
                <a:cs typeface="Arial"/>
              </a:rPr>
              <a:t>U</a:t>
            </a:r>
            <a:r>
              <a:rPr sz="3200" spc="5" dirty="0">
                <a:latin typeface="Arial"/>
                <a:cs typeface="Arial"/>
              </a:rPr>
              <a:t>s</a:t>
            </a:r>
            <a:r>
              <a:rPr sz="3200" spc="-10" dirty="0">
                <a:latin typeface="Arial"/>
                <a:cs typeface="Arial"/>
              </a:rPr>
              <a:t>e</a:t>
            </a:r>
            <a:r>
              <a:rPr sz="3200" dirty="0">
                <a:latin typeface="Arial"/>
                <a:cs typeface="Arial"/>
              </a:rPr>
              <a:t>d</a:t>
            </a:r>
            <a:r>
              <a:rPr sz="3200" spc="-20" dirty="0">
                <a:latin typeface="Arial"/>
                <a:cs typeface="Arial"/>
              </a:rPr>
              <a:t> </a:t>
            </a:r>
            <a:r>
              <a:rPr sz="3200" spc="-10" dirty="0">
                <a:latin typeface="Arial"/>
                <a:cs typeface="Arial"/>
              </a:rPr>
              <a:t>un</a:t>
            </a:r>
            <a:r>
              <a:rPr sz="3200" spc="-5" dirty="0">
                <a:latin typeface="Arial"/>
                <a:cs typeface="Arial"/>
              </a:rPr>
              <a:t>ti</a:t>
            </a:r>
            <a:r>
              <a:rPr sz="3200" dirty="0">
                <a:latin typeface="Arial"/>
                <a:cs typeface="Arial"/>
              </a:rPr>
              <a:t>l</a:t>
            </a:r>
            <a:r>
              <a:rPr sz="3200" spc="-10" dirty="0">
                <a:latin typeface="Arial"/>
                <a:cs typeface="Arial"/>
              </a:rPr>
              <a:t> </a:t>
            </a:r>
            <a:r>
              <a:rPr sz="3200" spc="-5" dirty="0">
                <a:latin typeface="Arial"/>
                <a:cs typeface="Arial"/>
              </a:rPr>
              <a:t>t</a:t>
            </a:r>
            <a:r>
              <a:rPr sz="3200" spc="-10" dirty="0">
                <a:latin typeface="Arial"/>
                <a:cs typeface="Arial"/>
              </a:rPr>
              <a:t>h</a:t>
            </a:r>
            <a:r>
              <a:rPr sz="3200" dirty="0">
                <a:latin typeface="Arial"/>
                <a:cs typeface="Arial"/>
              </a:rPr>
              <a:t>e</a:t>
            </a:r>
            <a:r>
              <a:rPr sz="3200" spc="-10" dirty="0">
                <a:latin typeface="Arial"/>
                <a:cs typeface="Arial"/>
              </a:rPr>
              <a:t> m</a:t>
            </a:r>
            <a:r>
              <a:rPr sz="3200" spc="-5" dirty="0">
                <a:latin typeface="Arial"/>
                <a:cs typeface="Arial"/>
              </a:rPr>
              <a:t>i</a:t>
            </a:r>
            <a:r>
              <a:rPr sz="3200" dirty="0">
                <a:latin typeface="Arial"/>
                <a:cs typeface="Arial"/>
              </a:rPr>
              <a:t>d</a:t>
            </a:r>
            <a:r>
              <a:rPr sz="3200" spc="-10" dirty="0">
                <a:latin typeface="Arial"/>
                <a:cs typeface="Arial"/>
              </a:rPr>
              <a:t> 1</a:t>
            </a:r>
            <a:r>
              <a:rPr sz="3200" spc="5" dirty="0">
                <a:latin typeface="Arial"/>
                <a:cs typeface="Arial"/>
              </a:rPr>
              <a:t>9</a:t>
            </a:r>
            <a:r>
              <a:rPr sz="3150" spc="-7" baseline="25132" dirty="0">
                <a:latin typeface="Arial"/>
                <a:cs typeface="Arial"/>
              </a:rPr>
              <a:t>t</a:t>
            </a:r>
            <a:r>
              <a:rPr sz="3150" spc="15" baseline="25132" dirty="0">
                <a:latin typeface="Arial"/>
                <a:cs typeface="Arial"/>
              </a:rPr>
              <a:t>h</a:t>
            </a:r>
            <a:r>
              <a:rPr sz="3150" baseline="25132" dirty="0">
                <a:latin typeface="Arial"/>
                <a:cs typeface="Arial"/>
              </a:rPr>
              <a:t> </a:t>
            </a:r>
            <a:r>
              <a:rPr sz="3150" spc="-419" baseline="25132" dirty="0">
                <a:latin typeface="Arial"/>
                <a:cs typeface="Arial"/>
              </a:rPr>
              <a:t> </a:t>
            </a:r>
            <a:r>
              <a:rPr sz="3200" spc="5" dirty="0">
                <a:latin typeface="Arial"/>
                <a:cs typeface="Arial"/>
              </a:rPr>
              <a:t>c</a:t>
            </a:r>
            <a:r>
              <a:rPr sz="3200" spc="-10" dirty="0">
                <a:latin typeface="Arial"/>
                <a:cs typeface="Arial"/>
              </a:rPr>
              <a:t>en</a:t>
            </a:r>
            <a:r>
              <a:rPr sz="3200" spc="-5" dirty="0">
                <a:latin typeface="Arial"/>
                <a:cs typeface="Arial"/>
              </a:rPr>
              <a:t>t</a:t>
            </a:r>
            <a:r>
              <a:rPr sz="3200" spc="-10" dirty="0">
                <a:latin typeface="Arial"/>
                <a:cs typeface="Arial"/>
              </a:rPr>
              <a:t>u</a:t>
            </a:r>
            <a:r>
              <a:rPr sz="3200" dirty="0">
                <a:latin typeface="Arial"/>
                <a:cs typeface="Arial"/>
              </a:rPr>
              <a:t>ry</a:t>
            </a:r>
          </a:p>
        </p:txBody>
      </p:sp>
    </p:spTree>
    <p:extLst>
      <p:ext uri="{BB962C8B-B14F-4D97-AF65-F5344CB8AC3E}">
        <p14:creationId xmlns:p14="http://schemas.microsoft.com/office/powerpoint/2010/main" val="27002042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461218"/>
            <a:ext cx="10515600" cy="666849"/>
          </a:xfrm>
          <a:prstGeom prst="rect">
            <a:avLst/>
          </a:prstGeom>
        </p:spPr>
        <p:txBody>
          <a:bodyPr vert="horz" wrap="square" lIns="0" tIns="0" rIns="0" bIns="0" rtlCol="0" anchor="ctr">
            <a:spAutoFit/>
          </a:bodyPr>
          <a:lstStyle/>
          <a:p>
            <a:pPr marL="2591435">
              <a:lnSpc>
                <a:spcPts val="5235"/>
              </a:lnSpc>
            </a:pPr>
            <a:r>
              <a:rPr spc="-10" dirty="0"/>
              <a:t>G</a:t>
            </a:r>
            <a:r>
              <a:rPr dirty="0"/>
              <a:t>a</a:t>
            </a:r>
            <a:r>
              <a:rPr spc="5" dirty="0"/>
              <a:t>l</a:t>
            </a:r>
            <a:r>
              <a:rPr dirty="0"/>
              <a:t>en</a:t>
            </a:r>
            <a:r>
              <a:rPr spc="5" dirty="0"/>
              <a:t>ic</a:t>
            </a:r>
            <a:r>
              <a:rPr dirty="0"/>
              <a:t>a</a:t>
            </a:r>
            <a:r>
              <a:rPr spc="5" dirty="0"/>
              <a:t>l</a:t>
            </a:r>
            <a:r>
              <a:rPr dirty="0"/>
              <a:t>s</a:t>
            </a:r>
          </a:p>
        </p:txBody>
      </p:sp>
      <p:sp>
        <p:nvSpPr>
          <p:cNvPr id="3" name="object 3"/>
          <p:cNvSpPr txBox="1"/>
          <p:nvPr/>
        </p:nvSpPr>
        <p:spPr>
          <a:xfrm>
            <a:off x="2059940" y="1204259"/>
            <a:ext cx="7529830" cy="5140960"/>
          </a:xfrm>
          <a:prstGeom prst="rect">
            <a:avLst/>
          </a:prstGeom>
        </p:spPr>
        <p:txBody>
          <a:bodyPr vert="horz" wrap="square" lIns="0" tIns="0" rIns="0" bIns="0" rtlCol="0">
            <a:spAutoFit/>
          </a:bodyPr>
          <a:lstStyle/>
          <a:p>
            <a:pPr marL="355600" marR="826769" indent="-342900">
              <a:lnSpc>
                <a:spcPts val="3030"/>
              </a:lnSpc>
              <a:buFont typeface="Arial"/>
              <a:buChar char="•"/>
              <a:tabLst>
                <a:tab pos="355600" algn="l"/>
              </a:tabLst>
            </a:pPr>
            <a:r>
              <a:rPr sz="2800" spc="-10" dirty="0">
                <a:latin typeface="Arial"/>
                <a:cs typeface="Arial"/>
              </a:rPr>
              <a:t>I</a:t>
            </a:r>
            <a:r>
              <a:rPr sz="2800" spc="-30" dirty="0">
                <a:latin typeface="Arial"/>
                <a:cs typeface="Arial"/>
              </a:rPr>
              <a:t>m</a:t>
            </a:r>
            <a:r>
              <a:rPr sz="2800" spc="-10" dirty="0">
                <a:latin typeface="Arial"/>
                <a:cs typeface="Arial"/>
              </a:rPr>
              <a:t>port</a:t>
            </a:r>
            <a:r>
              <a:rPr sz="2800" spc="-15" dirty="0">
                <a:latin typeface="Arial"/>
                <a:cs typeface="Arial"/>
              </a:rPr>
              <a:t>an</a:t>
            </a:r>
            <a:r>
              <a:rPr sz="2800" spc="-10" dirty="0">
                <a:latin typeface="Arial"/>
                <a:cs typeface="Arial"/>
              </a:rPr>
              <a:t>t</a:t>
            </a:r>
            <a:r>
              <a:rPr sz="2800"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phar</a:t>
            </a:r>
            <a:r>
              <a:rPr sz="2800" spc="-30" dirty="0">
                <a:latin typeface="Arial"/>
                <a:cs typeface="Arial"/>
              </a:rPr>
              <a:t>m</a:t>
            </a:r>
            <a:r>
              <a:rPr sz="2800" spc="-10" dirty="0">
                <a:latin typeface="Arial"/>
                <a:cs typeface="Arial"/>
              </a:rPr>
              <a:t>ac</a:t>
            </a:r>
            <a:r>
              <a:rPr sz="2800" spc="-15" dirty="0">
                <a:latin typeface="Arial"/>
                <a:cs typeface="Arial"/>
              </a:rPr>
              <a:t>y</a:t>
            </a:r>
            <a:r>
              <a:rPr sz="2800" spc="15" dirty="0">
                <a:latin typeface="Arial"/>
                <a:cs typeface="Arial"/>
              </a:rPr>
              <a:t> </a:t>
            </a:r>
            <a:r>
              <a:rPr sz="2800" spc="-10" dirty="0">
                <a:latin typeface="Arial"/>
                <a:cs typeface="Arial"/>
              </a:rPr>
              <a:t>-</a:t>
            </a:r>
            <a:r>
              <a:rPr sz="2800" spc="5" dirty="0">
                <a:latin typeface="Arial"/>
                <a:cs typeface="Arial"/>
              </a:rPr>
              <a:t> </a:t>
            </a:r>
            <a:r>
              <a:rPr sz="2800" spc="-10" dirty="0">
                <a:latin typeface="Arial"/>
                <a:cs typeface="Arial"/>
              </a:rPr>
              <a:t>I</a:t>
            </a:r>
            <a:r>
              <a:rPr sz="2800" spc="-15" dirty="0">
                <a:latin typeface="Arial"/>
                <a:cs typeface="Arial"/>
              </a:rPr>
              <a:t>den</a:t>
            </a:r>
            <a:r>
              <a:rPr sz="2800" spc="-10" dirty="0">
                <a:latin typeface="Arial"/>
                <a:cs typeface="Arial"/>
              </a:rPr>
              <a:t>tifi</a:t>
            </a:r>
            <a:r>
              <a:rPr sz="2800" spc="-15" dirty="0">
                <a:latin typeface="Arial"/>
                <a:cs typeface="Arial"/>
              </a:rPr>
              <a:t>e</a:t>
            </a:r>
            <a:r>
              <a:rPr sz="2800" spc="-20" dirty="0">
                <a:latin typeface="Arial"/>
                <a:cs typeface="Arial"/>
              </a:rPr>
              <a:t>d</a:t>
            </a:r>
            <a:r>
              <a:rPr sz="2800" spc="-5" dirty="0">
                <a:latin typeface="Arial"/>
                <a:cs typeface="Arial"/>
              </a:rPr>
              <a:t> </a:t>
            </a:r>
            <a:r>
              <a:rPr sz="2800" spc="-30" dirty="0">
                <a:latin typeface="Arial"/>
                <a:cs typeface="Arial"/>
              </a:rPr>
              <a:t>w</a:t>
            </a:r>
            <a:r>
              <a:rPr sz="2800" spc="-10" dirty="0">
                <a:latin typeface="Arial"/>
                <a:cs typeface="Arial"/>
              </a:rPr>
              <a:t>ith co</a:t>
            </a:r>
            <a:r>
              <a:rPr sz="2800" spc="-30" dirty="0">
                <a:latin typeface="Arial"/>
                <a:cs typeface="Arial"/>
              </a:rPr>
              <a:t>m</a:t>
            </a:r>
            <a:r>
              <a:rPr sz="2800" spc="-15" dirty="0">
                <a:latin typeface="Arial"/>
                <a:cs typeface="Arial"/>
              </a:rPr>
              <a:t>pound</a:t>
            </a:r>
            <a:r>
              <a:rPr sz="2800" spc="-10" dirty="0">
                <a:latin typeface="Arial"/>
                <a:cs typeface="Arial"/>
              </a:rPr>
              <a:t>i</a:t>
            </a:r>
            <a:r>
              <a:rPr sz="2800" spc="-15" dirty="0">
                <a:latin typeface="Arial"/>
                <a:cs typeface="Arial"/>
              </a:rPr>
              <a:t>n</a:t>
            </a:r>
            <a:r>
              <a:rPr sz="2800" spc="-20" dirty="0">
                <a:latin typeface="Arial"/>
                <a:cs typeface="Arial"/>
              </a:rPr>
              <a:t>g</a:t>
            </a:r>
            <a:r>
              <a:rPr sz="2800" spc="30" dirty="0">
                <a:latin typeface="Arial"/>
                <a:cs typeface="Arial"/>
              </a:rPr>
              <a:t> </a:t>
            </a:r>
            <a:r>
              <a:rPr sz="2800" spc="-10" dirty="0">
                <a:latin typeface="Arial"/>
                <a:cs typeface="Arial"/>
              </a:rPr>
              <a:t>prescri</a:t>
            </a:r>
            <a:r>
              <a:rPr sz="2800" spc="-15" dirty="0">
                <a:latin typeface="Arial"/>
                <a:cs typeface="Arial"/>
              </a:rPr>
              <a:t>p</a:t>
            </a:r>
            <a:r>
              <a:rPr sz="2800" spc="-10" dirty="0">
                <a:latin typeface="Arial"/>
                <a:cs typeface="Arial"/>
              </a:rPr>
              <a:t>ti</a:t>
            </a:r>
            <a:r>
              <a:rPr sz="2800" spc="-15" dirty="0">
                <a:latin typeface="Arial"/>
                <a:cs typeface="Arial"/>
              </a:rPr>
              <a:t>o</a:t>
            </a:r>
            <a:r>
              <a:rPr sz="2800" spc="-20" dirty="0">
                <a:latin typeface="Arial"/>
                <a:cs typeface="Arial"/>
              </a:rPr>
              <a:t>n</a:t>
            </a:r>
            <a:r>
              <a:rPr sz="2800" spc="5" dirty="0">
                <a:latin typeface="Arial"/>
                <a:cs typeface="Arial"/>
              </a:rPr>
              <a:t> </a:t>
            </a:r>
            <a:r>
              <a:rPr sz="2800" spc="-15" dirty="0">
                <a:latin typeface="Arial"/>
                <a:cs typeface="Arial"/>
              </a:rPr>
              <a:t>dosag</a:t>
            </a:r>
            <a:r>
              <a:rPr sz="2800" spc="-20" dirty="0">
                <a:latin typeface="Arial"/>
                <a:cs typeface="Arial"/>
              </a:rPr>
              <a:t>e</a:t>
            </a:r>
            <a:r>
              <a:rPr sz="2800" spc="5" dirty="0">
                <a:latin typeface="Arial"/>
                <a:cs typeface="Arial"/>
              </a:rPr>
              <a:t> </a:t>
            </a:r>
            <a:r>
              <a:rPr sz="2800" spc="-10" dirty="0">
                <a:latin typeface="Arial"/>
                <a:cs typeface="Arial"/>
              </a:rPr>
              <a:t>for</a:t>
            </a:r>
            <a:r>
              <a:rPr sz="2800" spc="-30" dirty="0">
                <a:latin typeface="Arial"/>
                <a:cs typeface="Arial"/>
              </a:rPr>
              <a:t>m</a:t>
            </a:r>
            <a:r>
              <a:rPr sz="2800" spc="-15" dirty="0">
                <a:latin typeface="Arial"/>
                <a:cs typeface="Arial"/>
              </a:rPr>
              <a:t>s</a:t>
            </a:r>
            <a:endParaRPr sz="2800" dirty="0">
              <a:latin typeface="Arial"/>
              <a:cs typeface="Arial"/>
            </a:endParaRPr>
          </a:p>
          <a:p>
            <a:pPr marL="756285" lvl="1" indent="-286385">
              <a:spcBef>
                <a:spcPts val="254"/>
              </a:spcBef>
              <a:buFont typeface="Arial"/>
              <a:buChar char="–"/>
              <a:tabLst>
                <a:tab pos="756920" algn="l"/>
              </a:tabLst>
            </a:pPr>
            <a:r>
              <a:rPr sz="2400" spc="-5" dirty="0">
                <a:latin typeface="Arial"/>
                <a:cs typeface="Arial"/>
              </a:rPr>
              <a:t>Cla</a:t>
            </a:r>
            <a:r>
              <a:rPr sz="2400" dirty="0">
                <a:latin typeface="Arial"/>
                <a:cs typeface="Arial"/>
              </a:rPr>
              <a:t>ss</a:t>
            </a:r>
            <a:r>
              <a:rPr sz="2400" spc="-5" dirty="0">
                <a:latin typeface="Arial"/>
                <a:cs typeface="Arial"/>
              </a:rPr>
              <a:t>i</a:t>
            </a:r>
            <a:r>
              <a:rPr sz="2400" dirty="0">
                <a:latin typeface="Arial"/>
                <a:cs typeface="Arial"/>
              </a:rPr>
              <a:t>f</a:t>
            </a:r>
            <a:r>
              <a:rPr sz="2400" spc="-5" dirty="0">
                <a:latin typeface="Arial"/>
                <a:cs typeface="Arial"/>
              </a:rPr>
              <a:t>ie</a:t>
            </a:r>
            <a:r>
              <a:rPr sz="2400" dirty="0">
                <a:latin typeface="Arial"/>
                <a:cs typeface="Arial"/>
              </a:rPr>
              <a:t>d</a:t>
            </a:r>
            <a:r>
              <a:rPr sz="2400" spc="35" dirty="0">
                <a:latin typeface="Arial"/>
                <a:cs typeface="Arial"/>
              </a:rPr>
              <a:t> </a:t>
            </a:r>
            <a:r>
              <a:rPr sz="2400" spc="-5" dirty="0">
                <a:latin typeface="Arial"/>
                <a:cs typeface="Arial"/>
              </a:rPr>
              <a:t>he</a:t>
            </a:r>
            <a:r>
              <a:rPr sz="2400" dirty="0">
                <a:latin typeface="Arial"/>
                <a:cs typeface="Arial"/>
              </a:rPr>
              <a:t>r</a:t>
            </a:r>
            <a:r>
              <a:rPr sz="2400" spc="-5" dirty="0">
                <a:latin typeface="Arial"/>
                <a:cs typeface="Arial"/>
              </a:rPr>
              <a:t>b</a:t>
            </a:r>
            <a:r>
              <a:rPr sz="2400" dirty="0">
                <a:latin typeface="Arial"/>
                <a:cs typeface="Arial"/>
              </a:rPr>
              <a:t>s </a:t>
            </a:r>
            <a:r>
              <a:rPr sz="2400" spc="-5" dirty="0">
                <a:latin typeface="Arial"/>
                <a:cs typeface="Arial"/>
              </a:rPr>
              <a:t>b</a:t>
            </a:r>
            <a:r>
              <a:rPr sz="2400" dirty="0">
                <a:latin typeface="Arial"/>
                <a:cs typeface="Arial"/>
              </a:rPr>
              <a:t>y </a:t>
            </a:r>
            <a:r>
              <a:rPr sz="2400" spc="-5" dirty="0">
                <a:latin typeface="Arial"/>
                <a:cs typeface="Arial"/>
              </a:rPr>
              <a:t>healin</a:t>
            </a:r>
            <a:r>
              <a:rPr sz="2400" dirty="0">
                <a:latin typeface="Arial"/>
                <a:cs typeface="Arial"/>
              </a:rPr>
              <a:t>g</a:t>
            </a:r>
            <a:r>
              <a:rPr sz="2400" spc="3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ope</a:t>
            </a:r>
            <a:r>
              <a:rPr sz="2400" dirty="0">
                <a:latin typeface="Arial"/>
                <a:cs typeface="Arial"/>
              </a:rPr>
              <a:t>rt</a:t>
            </a:r>
            <a:r>
              <a:rPr sz="2400" spc="-5" dirty="0">
                <a:latin typeface="Arial"/>
                <a:cs typeface="Arial"/>
              </a:rPr>
              <a:t>ies</a:t>
            </a:r>
            <a:endParaRPr sz="2400" dirty="0">
              <a:latin typeface="Arial"/>
              <a:cs typeface="Arial"/>
            </a:endParaRPr>
          </a:p>
          <a:p>
            <a:pPr marL="1155700" lvl="2" indent="-228600">
              <a:spcBef>
                <a:spcPts val="244"/>
              </a:spcBef>
              <a:buFont typeface="Arial"/>
              <a:buChar char="•"/>
              <a:tabLst>
                <a:tab pos="1155700" algn="l"/>
              </a:tabLst>
            </a:pPr>
            <a:r>
              <a:rPr sz="2000" spc="5" dirty="0">
                <a:latin typeface="Arial"/>
                <a:cs typeface="Arial"/>
              </a:rPr>
              <a:t>H</a:t>
            </a:r>
            <a:r>
              <a:rPr sz="2000" dirty="0">
                <a:latin typeface="Arial"/>
                <a:cs typeface="Arial"/>
              </a:rPr>
              <a:t>ea</a:t>
            </a:r>
            <a:r>
              <a:rPr sz="2000" spc="-10" dirty="0">
                <a:latin typeface="Arial"/>
                <a:cs typeface="Arial"/>
              </a:rPr>
              <a:t>t</a:t>
            </a:r>
            <a:r>
              <a:rPr sz="2000" spc="-5" dirty="0">
                <a:latin typeface="Arial"/>
                <a:cs typeface="Arial"/>
              </a:rPr>
              <a:t>i</a:t>
            </a:r>
            <a:r>
              <a:rPr sz="2000" dirty="0">
                <a:latin typeface="Arial"/>
                <a:cs typeface="Arial"/>
              </a:rPr>
              <a:t>ng,</a:t>
            </a:r>
            <a:r>
              <a:rPr sz="2000" spc="-25" dirty="0">
                <a:latin typeface="Arial"/>
                <a:cs typeface="Arial"/>
              </a:rPr>
              <a:t> </a:t>
            </a:r>
            <a:r>
              <a:rPr sz="2000" spc="5" dirty="0">
                <a:latin typeface="Arial"/>
                <a:cs typeface="Arial"/>
              </a:rPr>
              <a:t>c</a:t>
            </a:r>
            <a:r>
              <a:rPr sz="2000" dirty="0">
                <a:latin typeface="Arial"/>
                <a:cs typeface="Arial"/>
              </a:rPr>
              <a:t>oo</a:t>
            </a:r>
            <a:r>
              <a:rPr sz="2000" spc="-5" dirty="0">
                <a:latin typeface="Arial"/>
                <a:cs typeface="Arial"/>
              </a:rPr>
              <a:t>li</a:t>
            </a:r>
            <a:r>
              <a:rPr sz="2000" dirty="0">
                <a:latin typeface="Arial"/>
                <a:cs typeface="Arial"/>
              </a:rPr>
              <a:t>ng,</a:t>
            </a:r>
            <a:r>
              <a:rPr sz="2000" spc="-25" dirty="0">
                <a:latin typeface="Arial"/>
                <a:cs typeface="Arial"/>
              </a:rPr>
              <a:t> </a:t>
            </a:r>
            <a:r>
              <a:rPr sz="2000" dirty="0">
                <a:latin typeface="Arial"/>
                <a:cs typeface="Arial"/>
              </a:rPr>
              <a:t>dr</a:t>
            </a:r>
            <a:r>
              <a:rPr sz="2000" spc="-10" dirty="0">
                <a:latin typeface="Arial"/>
                <a:cs typeface="Arial"/>
              </a:rPr>
              <a:t>y</a:t>
            </a:r>
            <a:r>
              <a:rPr sz="2000" spc="-5" dirty="0">
                <a:latin typeface="Arial"/>
                <a:cs typeface="Arial"/>
              </a:rPr>
              <a:t>i</a:t>
            </a:r>
            <a:r>
              <a:rPr sz="2000" dirty="0">
                <a:latin typeface="Arial"/>
                <a:cs typeface="Arial"/>
              </a:rPr>
              <a:t>ng</a:t>
            </a:r>
            <a:r>
              <a:rPr sz="2000" spc="-15" dirty="0">
                <a:latin typeface="Arial"/>
                <a:cs typeface="Arial"/>
              </a:rPr>
              <a:t> </a:t>
            </a:r>
            <a:r>
              <a:rPr sz="2000" dirty="0">
                <a:latin typeface="Arial"/>
                <a:cs typeface="Arial"/>
              </a:rPr>
              <a:t>or</a:t>
            </a:r>
            <a:r>
              <a:rPr sz="2000" spc="-25" dirty="0">
                <a:latin typeface="Arial"/>
                <a:cs typeface="Arial"/>
              </a:rPr>
              <a:t> </a:t>
            </a:r>
            <a:r>
              <a:rPr sz="2000" spc="-5" dirty="0">
                <a:latin typeface="Arial"/>
                <a:cs typeface="Arial"/>
              </a:rPr>
              <a:t>m</a:t>
            </a:r>
            <a:r>
              <a:rPr sz="2000" dirty="0">
                <a:latin typeface="Arial"/>
                <a:cs typeface="Arial"/>
              </a:rPr>
              <a:t>o</a:t>
            </a:r>
            <a:r>
              <a:rPr sz="2000" spc="-5" dirty="0">
                <a:latin typeface="Arial"/>
                <a:cs typeface="Arial"/>
              </a:rPr>
              <a:t>i</a:t>
            </a:r>
            <a:r>
              <a:rPr sz="2000" spc="5" dirty="0">
                <a:latin typeface="Arial"/>
                <a:cs typeface="Arial"/>
              </a:rPr>
              <a:t>s</a:t>
            </a:r>
            <a:r>
              <a:rPr sz="2000" spc="-5" dirty="0">
                <a:latin typeface="Arial"/>
                <a:cs typeface="Arial"/>
              </a:rPr>
              <a:t>t</a:t>
            </a:r>
            <a:r>
              <a:rPr sz="2000" dirty="0">
                <a:latin typeface="Arial"/>
                <a:cs typeface="Arial"/>
              </a:rPr>
              <a:t>en</a:t>
            </a:r>
            <a:r>
              <a:rPr sz="2000" spc="-5" dirty="0">
                <a:latin typeface="Arial"/>
                <a:cs typeface="Arial"/>
              </a:rPr>
              <a:t>i</a:t>
            </a:r>
            <a:r>
              <a:rPr sz="2000" dirty="0">
                <a:latin typeface="Arial"/>
                <a:cs typeface="Arial"/>
              </a:rPr>
              <a:t>ng</a:t>
            </a:r>
          </a:p>
          <a:p>
            <a:pPr marL="1155700" lvl="2" indent="-228600">
              <a:spcBef>
                <a:spcPts val="240"/>
              </a:spcBef>
              <a:buFont typeface="Arial"/>
              <a:buChar char="•"/>
              <a:tabLst>
                <a:tab pos="1155700" algn="l"/>
              </a:tabLst>
            </a:pPr>
            <a:r>
              <a:rPr sz="2000" spc="5" dirty="0">
                <a:latin typeface="Arial"/>
                <a:cs typeface="Arial"/>
              </a:rPr>
              <a:t>C</a:t>
            </a:r>
            <a:r>
              <a:rPr sz="2000" dirty="0">
                <a:latin typeface="Arial"/>
                <a:cs typeface="Arial"/>
              </a:rPr>
              <a:t>oun</a:t>
            </a:r>
            <a:r>
              <a:rPr sz="2000" spc="-10" dirty="0">
                <a:latin typeface="Arial"/>
                <a:cs typeface="Arial"/>
              </a:rPr>
              <a:t>t</a:t>
            </a:r>
            <a:r>
              <a:rPr sz="2000" dirty="0">
                <a:latin typeface="Arial"/>
                <a:cs typeface="Arial"/>
              </a:rPr>
              <a:t>era</a:t>
            </a:r>
            <a:r>
              <a:rPr sz="2000" spc="5" dirty="0">
                <a:latin typeface="Arial"/>
                <a:cs typeface="Arial"/>
              </a:rPr>
              <a:t>c</a:t>
            </a:r>
            <a:r>
              <a:rPr sz="2000" dirty="0">
                <a:latin typeface="Arial"/>
                <a:cs typeface="Arial"/>
              </a:rPr>
              <a:t>t</a:t>
            </a:r>
            <a:r>
              <a:rPr sz="2000" spc="-60" dirty="0">
                <a:latin typeface="Arial"/>
                <a:cs typeface="Arial"/>
              </a:rPr>
              <a:t> </a:t>
            </a:r>
            <a:r>
              <a:rPr sz="2000" spc="-5" dirty="0">
                <a:latin typeface="Arial"/>
                <a:cs typeface="Arial"/>
              </a:rPr>
              <a:t>l</a:t>
            </a:r>
            <a:r>
              <a:rPr sz="2000" dirty="0">
                <a:latin typeface="Arial"/>
                <a:cs typeface="Arial"/>
              </a:rPr>
              <a:t>op</a:t>
            </a:r>
            <a:r>
              <a:rPr sz="2000" spc="5" dirty="0">
                <a:latin typeface="Arial"/>
                <a:cs typeface="Arial"/>
              </a:rPr>
              <a:t>s</a:t>
            </a:r>
            <a:r>
              <a:rPr sz="2000" spc="-5" dirty="0">
                <a:latin typeface="Arial"/>
                <a:cs typeface="Arial"/>
              </a:rPr>
              <a:t>i</a:t>
            </a:r>
            <a:r>
              <a:rPr sz="2000" dirty="0">
                <a:latin typeface="Arial"/>
                <a:cs typeface="Arial"/>
              </a:rPr>
              <a:t>ded</a:t>
            </a:r>
            <a:r>
              <a:rPr sz="2000" spc="-15" dirty="0">
                <a:latin typeface="Arial"/>
                <a:cs typeface="Arial"/>
              </a:rPr>
              <a:t> </a:t>
            </a:r>
            <a:r>
              <a:rPr sz="2000" dirty="0">
                <a:latin typeface="Arial"/>
                <a:cs typeface="Arial"/>
              </a:rPr>
              <a:t>hu</a:t>
            </a:r>
            <a:r>
              <a:rPr sz="2000" spc="-5" dirty="0">
                <a:latin typeface="Arial"/>
                <a:cs typeface="Arial"/>
              </a:rPr>
              <a:t>m</a:t>
            </a:r>
            <a:r>
              <a:rPr sz="2000" dirty="0">
                <a:latin typeface="Arial"/>
                <a:cs typeface="Arial"/>
              </a:rPr>
              <a:t>or</a:t>
            </a:r>
          </a:p>
          <a:p>
            <a:pPr marL="756285" marR="5080" lvl="1" indent="-286385">
              <a:lnSpc>
                <a:spcPts val="2590"/>
              </a:lnSpc>
              <a:spcBef>
                <a:spcPts val="610"/>
              </a:spcBef>
              <a:buFont typeface="Arial"/>
              <a:buChar char="–"/>
              <a:tabLst>
                <a:tab pos="756920" algn="l"/>
              </a:tabLst>
            </a:pPr>
            <a:r>
              <a:rPr sz="2400" spc="-5" dirty="0">
                <a:latin typeface="Arial"/>
                <a:cs typeface="Arial"/>
              </a:rPr>
              <a:t>Fo</a:t>
            </a:r>
            <a:r>
              <a:rPr sz="2400" dirty="0">
                <a:latin typeface="Arial"/>
                <a:cs typeface="Arial"/>
              </a:rPr>
              <a:t>rm</a:t>
            </a:r>
            <a:r>
              <a:rPr sz="2400" spc="-5" dirty="0">
                <a:latin typeface="Arial"/>
                <a:cs typeface="Arial"/>
              </a:rPr>
              <a:t>ula</a:t>
            </a:r>
            <a:r>
              <a:rPr sz="2400" spc="5"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rst</a:t>
            </a:r>
            <a:r>
              <a:rPr sz="2400" spc="-15" dirty="0">
                <a:latin typeface="Arial"/>
                <a:cs typeface="Arial"/>
              </a:rPr>
              <a:t> </a:t>
            </a:r>
            <a:r>
              <a:rPr sz="2400" dirty="0">
                <a:latin typeface="Arial"/>
                <a:cs typeface="Arial"/>
              </a:rPr>
              <a:t>c</a:t>
            </a:r>
            <a:r>
              <a:rPr sz="2400" spc="-5" dirty="0">
                <a:latin typeface="Arial"/>
                <a:cs typeface="Arial"/>
              </a:rPr>
              <a:t>ol</a:t>
            </a:r>
            <a:r>
              <a:rPr sz="2400" dirty="0">
                <a:latin typeface="Arial"/>
                <a:cs typeface="Arial"/>
              </a:rPr>
              <a:t>d</a:t>
            </a:r>
            <a:r>
              <a:rPr sz="2400" spc="10" dirty="0">
                <a:latin typeface="Arial"/>
                <a:cs typeface="Arial"/>
              </a:rPr>
              <a:t> </a:t>
            </a:r>
            <a:r>
              <a:rPr sz="2400" dirty="0">
                <a:latin typeface="Arial"/>
                <a:cs typeface="Arial"/>
              </a:rPr>
              <a:t>cr</a:t>
            </a:r>
            <a:r>
              <a:rPr sz="2400" spc="-5" dirty="0">
                <a:latin typeface="Arial"/>
                <a:cs typeface="Arial"/>
              </a:rPr>
              <a:t>ea</a:t>
            </a:r>
            <a:r>
              <a:rPr sz="2400" dirty="0">
                <a:latin typeface="Arial"/>
                <a:cs typeface="Arial"/>
              </a:rPr>
              <a:t>m</a:t>
            </a:r>
            <a:r>
              <a:rPr sz="2400" spc="5" dirty="0">
                <a:latin typeface="Arial"/>
                <a:cs typeface="Arial"/>
              </a:rPr>
              <a:t> </a:t>
            </a:r>
            <a:r>
              <a:rPr sz="2400" dirty="0">
                <a:latin typeface="Arial"/>
                <a:cs typeface="Arial"/>
              </a:rPr>
              <a:t>(</a:t>
            </a:r>
            <a:r>
              <a:rPr sz="2400" i="1" spc="-5" dirty="0">
                <a:latin typeface="Arial"/>
                <a:cs typeface="Arial"/>
              </a:rPr>
              <a:t>Unguen</a:t>
            </a:r>
            <a:r>
              <a:rPr sz="2400" i="1" dirty="0">
                <a:latin typeface="Arial"/>
                <a:cs typeface="Arial"/>
              </a:rPr>
              <a:t>t</a:t>
            </a:r>
            <a:r>
              <a:rPr sz="2400" i="1" spc="-5" dirty="0">
                <a:latin typeface="Arial"/>
                <a:cs typeface="Arial"/>
              </a:rPr>
              <a:t>u</a:t>
            </a:r>
            <a:r>
              <a:rPr sz="2400" i="1" dirty="0">
                <a:latin typeface="Arial"/>
                <a:cs typeface="Arial"/>
              </a:rPr>
              <a:t>m</a:t>
            </a:r>
            <a:r>
              <a:rPr sz="2400" i="1" spc="20" dirty="0">
                <a:latin typeface="Arial"/>
                <a:cs typeface="Arial"/>
              </a:rPr>
              <a:t> </a:t>
            </a:r>
            <a:r>
              <a:rPr sz="2400" i="1" spc="-5" dirty="0">
                <a:latin typeface="Arial"/>
                <a:cs typeface="Arial"/>
              </a:rPr>
              <a:t>Aqua Ro</a:t>
            </a:r>
            <a:r>
              <a:rPr sz="2400" i="1" dirty="0">
                <a:latin typeface="Arial"/>
                <a:cs typeface="Arial"/>
              </a:rPr>
              <a:t>s</a:t>
            </a:r>
            <a:r>
              <a:rPr sz="2400" i="1" spc="-5" dirty="0">
                <a:latin typeface="Arial"/>
                <a:cs typeface="Arial"/>
              </a:rPr>
              <a:t>a</a:t>
            </a:r>
            <a:r>
              <a:rPr sz="2400" dirty="0">
                <a:latin typeface="Arial"/>
                <a:cs typeface="Arial"/>
              </a:rPr>
              <a:t>)</a:t>
            </a:r>
            <a:r>
              <a:rPr sz="2400" spc="20" dirty="0">
                <a:latin typeface="Arial"/>
                <a:cs typeface="Arial"/>
              </a:rPr>
              <a:t> </a:t>
            </a:r>
            <a:r>
              <a:rPr sz="2400" dirty="0">
                <a:latin typeface="Arial"/>
                <a:cs typeface="Arial"/>
              </a:rPr>
              <a:t>st</a:t>
            </a:r>
            <a:r>
              <a:rPr sz="2400" spc="-5" dirty="0">
                <a:latin typeface="Arial"/>
                <a:cs typeface="Arial"/>
              </a:rPr>
              <a:t>il</a:t>
            </a:r>
            <a:r>
              <a:rPr sz="2400" dirty="0">
                <a:latin typeface="Arial"/>
                <a:cs typeface="Arial"/>
              </a:rPr>
              <a:t>l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oday</a:t>
            </a:r>
            <a:endParaRPr sz="2400" dirty="0">
              <a:latin typeface="Arial"/>
              <a:cs typeface="Arial"/>
            </a:endParaRPr>
          </a:p>
          <a:p>
            <a:pPr marL="1155700" lvl="2" indent="-228600">
              <a:spcBef>
                <a:spcPts val="204"/>
              </a:spcBef>
              <a:buFont typeface="Arial"/>
              <a:buChar char="•"/>
              <a:tabLst>
                <a:tab pos="1155700" algn="l"/>
              </a:tabLst>
            </a:pPr>
            <a:r>
              <a:rPr sz="2000" spc="-5" dirty="0">
                <a:latin typeface="Arial"/>
                <a:cs typeface="Arial"/>
              </a:rPr>
              <a:t>Alm</a:t>
            </a:r>
            <a:r>
              <a:rPr sz="2000" dirty="0">
                <a:latin typeface="Arial"/>
                <a:cs typeface="Arial"/>
              </a:rPr>
              <a:t>ond</a:t>
            </a:r>
            <a:r>
              <a:rPr sz="2000" spc="-15" dirty="0">
                <a:latin typeface="Arial"/>
                <a:cs typeface="Arial"/>
              </a:rPr>
              <a:t> </a:t>
            </a:r>
            <a:r>
              <a:rPr sz="2000" dirty="0">
                <a:latin typeface="Arial"/>
                <a:cs typeface="Arial"/>
              </a:rPr>
              <a:t>o</a:t>
            </a:r>
            <a:r>
              <a:rPr sz="2000" spc="-5" dirty="0">
                <a:latin typeface="Arial"/>
                <a:cs typeface="Arial"/>
              </a:rPr>
              <a:t>il</a:t>
            </a:r>
            <a:r>
              <a:rPr sz="2000" dirty="0">
                <a:latin typeface="Arial"/>
                <a:cs typeface="Arial"/>
              </a:rPr>
              <a:t>, ro</a:t>
            </a:r>
            <a:r>
              <a:rPr sz="2000" spc="5" dirty="0">
                <a:latin typeface="Arial"/>
                <a:cs typeface="Arial"/>
              </a:rPr>
              <a:t>s</a:t>
            </a:r>
            <a:r>
              <a:rPr sz="2000" dirty="0">
                <a:latin typeface="Arial"/>
                <a:cs typeface="Arial"/>
              </a:rPr>
              <a:t>e</a:t>
            </a:r>
            <a:r>
              <a:rPr sz="2000" spc="5" dirty="0">
                <a:latin typeface="Arial"/>
                <a:cs typeface="Arial"/>
              </a:rPr>
              <a:t>w</a:t>
            </a:r>
            <a:r>
              <a:rPr sz="2000" dirty="0">
                <a:latin typeface="Arial"/>
                <a:cs typeface="Arial"/>
              </a:rPr>
              <a:t>a</a:t>
            </a:r>
            <a:r>
              <a:rPr sz="2000" spc="-10" dirty="0">
                <a:latin typeface="Arial"/>
                <a:cs typeface="Arial"/>
              </a:rPr>
              <a:t>t</a:t>
            </a:r>
            <a:r>
              <a:rPr sz="2000" dirty="0">
                <a:latin typeface="Arial"/>
                <a:cs typeface="Arial"/>
              </a:rPr>
              <a:t>er</a:t>
            </a:r>
            <a:r>
              <a:rPr sz="2000" spc="-50" dirty="0">
                <a:latin typeface="Arial"/>
                <a:cs typeface="Arial"/>
              </a:rPr>
              <a:t> </a:t>
            </a:r>
            <a:r>
              <a:rPr sz="2000" dirty="0">
                <a:latin typeface="Arial"/>
                <a:cs typeface="Arial"/>
              </a:rPr>
              <a:t>and</a:t>
            </a:r>
            <a:r>
              <a:rPr sz="2000" spc="-15" dirty="0">
                <a:latin typeface="Arial"/>
                <a:cs typeface="Arial"/>
              </a:rPr>
              <a:t> </a:t>
            </a:r>
            <a:r>
              <a:rPr sz="2000" spc="5" dirty="0">
                <a:latin typeface="Arial"/>
                <a:cs typeface="Arial"/>
              </a:rPr>
              <a:t>w</a:t>
            </a:r>
            <a:r>
              <a:rPr sz="2000" dirty="0">
                <a:latin typeface="Arial"/>
                <a:cs typeface="Arial"/>
              </a:rPr>
              <a:t>ax</a:t>
            </a:r>
          </a:p>
          <a:p>
            <a:pPr marL="355600" indent="-342900">
              <a:spcBef>
                <a:spcPts val="315"/>
              </a:spcBef>
              <a:buFont typeface="Arial"/>
              <a:buChar char="•"/>
              <a:tabLst>
                <a:tab pos="355600" algn="l"/>
              </a:tabLst>
            </a:pPr>
            <a:r>
              <a:rPr sz="2800" spc="-25" dirty="0">
                <a:latin typeface="Arial"/>
                <a:cs typeface="Arial"/>
              </a:rPr>
              <a:t>B</a:t>
            </a:r>
            <a:r>
              <a:rPr sz="2800" spc="-15" dirty="0">
                <a:latin typeface="Arial"/>
                <a:cs typeface="Arial"/>
              </a:rPr>
              <a:t>e</a:t>
            </a:r>
            <a:r>
              <a:rPr sz="2800" spc="-10" dirty="0">
                <a:latin typeface="Arial"/>
                <a:cs typeface="Arial"/>
              </a:rPr>
              <a:t>lieve</a:t>
            </a:r>
            <a:r>
              <a:rPr sz="2800" spc="-20" dirty="0">
                <a:latin typeface="Arial"/>
                <a:cs typeface="Arial"/>
              </a:rPr>
              <a:t>d</a:t>
            </a:r>
            <a:r>
              <a:rPr sz="2800" spc="5" dirty="0">
                <a:latin typeface="Arial"/>
                <a:cs typeface="Arial"/>
              </a:rPr>
              <a:t> </a:t>
            </a:r>
            <a:r>
              <a:rPr sz="2800" spc="-15" dirty="0">
                <a:latin typeface="Arial"/>
                <a:cs typeface="Arial"/>
              </a:rPr>
              <a:t>in</a:t>
            </a:r>
            <a:r>
              <a:rPr sz="2800" spc="5" dirty="0">
                <a:latin typeface="Arial"/>
                <a:cs typeface="Arial"/>
              </a:rPr>
              <a:t> </a:t>
            </a:r>
            <a:r>
              <a:rPr sz="2800" spc="-15" dirty="0">
                <a:latin typeface="Arial"/>
                <a:cs typeface="Arial"/>
              </a:rPr>
              <a:t>po</a:t>
            </a:r>
            <a:r>
              <a:rPr sz="2800" spc="-10" dirty="0">
                <a:latin typeface="Arial"/>
                <a:cs typeface="Arial"/>
              </a:rPr>
              <a:t>lyphar</a:t>
            </a:r>
            <a:r>
              <a:rPr sz="2800" spc="-30" dirty="0">
                <a:latin typeface="Arial"/>
                <a:cs typeface="Arial"/>
              </a:rPr>
              <a:t>m</a:t>
            </a:r>
            <a:r>
              <a:rPr sz="2800" spc="-10" dirty="0">
                <a:latin typeface="Arial"/>
                <a:cs typeface="Arial"/>
              </a:rPr>
              <a:t>acy</a:t>
            </a:r>
            <a:endParaRPr sz="2800" dirty="0">
              <a:latin typeface="Arial"/>
              <a:cs typeface="Arial"/>
            </a:endParaRPr>
          </a:p>
          <a:p>
            <a:pPr marL="355600" indent="-342900">
              <a:spcBef>
                <a:spcPts val="335"/>
              </a:spcBef>
              <a:buFont typeface="Arial"/>
              <a:buChar char="•"/>
              <a:tabLst>
                <a:tab pos="355600" algn="l"/>
              </a:tabLst>
            </a:pPr>
            <a:r>
              <a:rPr sz="2800" spc="-5" dirty="0">
                <a:latin typeface="Arial"/>
                <a:cs typeface="Arial"/>
              </a:rPr>
              <a:t>“</a:t>
            </a:r>
            <a:r>
              <a:rPr sz="2800" spc="-25" dirty="0">
                <a:latin typeface="Arial"/>
                <a:cs typeface="Arial"/>
              </a:rPr>
              <a:t>T</a:t>
            </a:r>
            <a:r>
              <a:rPr sz="2800" spc="-15" dirty="0">
                <a:latin typeface="Arial"/>
                <a:cs typeface="Arial"/>
              </a:rPr>
              <a:t>h</a:t>
            </a:r>
            <a:r>
              <a:rPr sz="2800" spc="-20" dirty="0">
                <a:latin typeface="Arial"/>
                <a:cs typeface="Arial"/>
              </a:rPr>
              <a:t>e</a:t>
            </a:r>
            <a:r>
              <a:rPr sz="2800" spc="15" dirty="0">
                <a:latin typeface="Arial"/>
                <a:cs typeface="Arial"/>
              </a:rPr>
              <a:t> </a:t>
            </a:r>
            <a:r>
              <a:rPr sz="2800" spc="-15" dirty="0">
                <a:latin typeface="Arial"/>
                <a:cs typeface="Arial"/>
              </a:rPr>
              <a:t>people</a:t>
            </a:r>
            <a:r>
              <a:rPr sz="2800" spc="15" dirty="0">
                <a:latin typeface="Arial"/>
                <a:cs typeface="Arial"/>
              </a:rPr>
              <a:t> </a:t>
            </a:r>
            <a:r>
              <a:rPr sz="2800" spc="-30" dirty="0">
                <a:latin typeface="Arial"/>
                <a:cs typeface="Arial"/>
              </a:rPr>
              <a:t>w</a:t>
            </a:r>
            <a:r>
              <a:rPr sz="2800" spc="-15" dirty="0">
                <a:latin typeface="Arial"/>
                <a:cs typeface="Arial"/>
              </a:rPr>
              <a:t>an</a:t>
            </a:r>
            <a:r>
              <a:rPr sz="2800" spc="-10" dirty="0">
                <a:latin typeface="Arial"/>
                <a:cs typeface="Arial"/>
              </a:rPr>
              <a:t>t</a:t>
            </a:r>
            <a:r>
              <a:rPr sz="2800" dirty="0">
                <a:latin typeface="Arial"/>
                <a:cs typeface="Arial"/>
              </a:rPr>
              <a:t> </a:t>
            </a:r>
            <a:r>
              <a:rPr sz="2800" spc="-10" dirty="0">
                <a:latin typeface="Arial"/>
                <a:cs typeface="Arial"/>
              </a:rPr>
              <a:t>drugs”</a:t>
            </a:r>
            <a:endParaRPr sz="2800" dirty="0">
              <a:latin typeface="Arial"/>
              <a:cs typeface="Arial"/>
            </a:endParaRPr>
          </a:p>
          <a:p>
            <a:pPr marL="355600" marR="810260" indent="-342900">
              <a:lnSpc>
                <a:spcPts val="3030"/>
              </a:lnSpc>
              <a:spcBef>
                <a:spcPts val="710"/>
              </a:spcBef>
              <a:buFont typeface="Arial"/>
              <a:buChar char="•"/>
              <a:tabLst>
                <a:tab pos="355600" algn="l"/>
              </a:tabLst>
            </a:pPr>
            <a:r>
              <a:rPr sz="2800" spc="-25" dirty="0">
                <a:latin typeface="Arial"/>
                <a:cs typeface="Arial"/>
              </a:rPr>
              <a:t>A</a:t>
            </a:r>
            <a:r>
              <a:rPr sz="2800" spc="-10" dirty="0">
                <a:latin typeface="Arial"/>
                <a:cs typeface="Arial"/>
              </a:rPr>
              <a:t>tt</a:t>
            </a:r>
            <a:r>
              <a:rPr sz="2800" spc="-15" dirty="0">
                <a:latin typeface="Arial"/>
                <a:cs typeface="Arial"/>
              </a:rPr>
              <a:t>e</a:t>
            </a:r>
            <a:r>
              <a:rPr sz="2800" spc="-30" dirty="0">
                <a:latin typeface="Arial"/>
                <a:cs typeface="Arial"/>
              </a:rPr>
              <a:t>m</a:t>
            </a:r>
            <a:r>
              <a:rPr sz="2800" spc="-15" dirty="0">
                <a:latin typeface="Arial"/>
                <a:cs typeface="Arial"/>
              </a:rPr>
              <a:t>p</a:t>
            </a:r>
            <a:r>
              <a:rPr sz="2800" spc="-10" dirty="0">
                <a:latin typeface="Arial"/>
                <a:cs typeface="Arial"/>
              </a:rPr>
              <a:t>t</a:t>
            </a:r>
            <a:r>
              <a:rPr sz="2800" spc="-15" dirty="0">
                <a:latin typeface="Arial"/>
                <a:cs typeface="Arial"/>
              </a:rPr>
              <a:t>e</a:t>
            </a:r>
            <a:r>
              <a:rPr sz="2800" spc="-20" dirty="0">
                <a:latin typeface="Arial"/>
                <a:cs typeface="Arial"/>
              </a:rPr>
              <a:t>d</a:t>
            </a:r>
            <a:r>
              <a:rPr sz="2800" spc="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i</a:t>
            </a:r>
            <a:r>
              <a:rPr sz="2800" spc="-15" dirty="0">
                <a:latin typeface="Arial"/>
                <a:cs typeface="Arial"/>
              </a:rPr>
              <a:t>nd</a:t>
            </a:r>
            <a:r>
              <a:rPr sz="2800" spc="-10" dirty="0">
                <a:latin typeface="Arial"/>
                <a:cs typeface="Arial"/>
              </a:rPr>
              <a:t>ivi</a:t>
            </a:r>
            <a:r>
              <a:rPr sz="2800" spc="-15" dirty="0">
                <a:latin typeface="Arial"/>
                <a:cs typeface="Arial"/>
              </a:rPr>
              <a:t>dua</a:t>
            </a:r>
            <a:r>
              <a:rPr sz="2800" spc="-10" dirty="0">
                <a:latin typeface="Arial"/>
                <a:cs typeface="Arial"/>
              </a:rPr>
              <a:t>liz</a:t>
            </a:r>
            <a:r>
              <a:rPr sz="2800" spc="-20" dirty="0">
                <a:latin typeface="Arial"/>
                <a:cs typeface="Arial"/>
              </a:rPr>
              <a:t>e</a:t>
            </a:r>
            <a:r>
              <a:rPr sz="2800" spc="5" dirty="0">
                <a:latin typeface="Arial"/>
                <a:cs typeface="Arial"/>
              </a:rPr>
              <a:t> </a:t>
            </a:r>
            <a:r>
              <a:rPr sz="2800" spc="-15" dirty="0">
                <a:latin typeface="Arial"/>
                <a:cs typeface="Arial"/>
              </a:rPr>
              <a:t>doses</a:t>
            </a:r>
            <a:r>
              <a:rPr sz="2800" spc="5" dirty="0">
                <a:latin typeface="Arial"/>
                <a:cs typeface="Arial"/>
              </a:rPr>
              <a:t> </a:t>
            </a:r>
            <a:r>
              <a:rPr sz="2800" spc="-10" dirty="0">
                <a:latin typeface="Arial"/>
                <a:cs typeface="Arial"/>
              </a:rPr>
              <a:t>usi</a:t>
            </a:r>
            <a:r>
              <a:rPr sz="2800" spc="-15" dirty="0">
                <a:latin typeface="Arial"/>
                <a:cs typeface="Arial"/>
              </a:rPr>
              <a:t>n</a:t>
            </a:r>
            <a:r>
              <a:rPr sz="2800" spc="-20" dirty="0">
                <a:latin typeface="Arial"/>
                <a:cs typeface="Arial"/>
              </a:rPr>
              <a:t>g</a:t>
            </a:r>
            <a:r>
              <a:rPr sz="2800" spc="5" dirty="0">
                <a:latin typeface="Arial"/>
                <a:cs typeface="Arial"/>
              </a:rPr>
              <a:t> </a:t>
            </a:r>
            <a:r>
              <a:rPr sz="2800" spc="-20" dirty="0">
                <a:latin typeface="Arial"/>
                <a:cs typeface="Arial"/>
              </a:rPr>
              <a:t>a</a:t>
            </a:r>
            <a:r>
              <a:rPr sz="2800" spc="-10" dirty="0">
                <a:latin typeface="Arial"/>
                <a:cs typeface="Arial"/>
              </a:rPr>
              <a:t> sci</a:t>
            </a:r>
            <a:r>
              <a:rPr sz="2800" spc="-15" dirty="0">
                <a:latin typeface="Arial"/>
                <a:cs typeface="Arial"/>
              </a:rPr>
              <a:t>en</a:t>
            </a:r>
            <a:r>
              <a:rPr sz="2800" spc="-10" dirty="0">
                <a:latin typeface="Arial"/>
                <a:cs typeface="Arial"/>
              </a:rPr>
              <a:t>tific</a:t>
            </a:r>
            <a:r>
              <a:rPr sz="2800" spc="-20" dirty="0">
                <a:latin typeface="Arial"/>
                <a:cs typeface="Arial"/>
              </a:rPr>
              <a:t> </a:t>
            </a:r>
            <a:r>
              <a:rPr sz="2800" spc="-10" dirty="0">
                <a:latin typeface="Arial"/>
                <a:cs typeface="Arial"/>
              </a:rPr>
              <a:t>bas</a:t>
            </a:r>
            <a:r>
              <a:rPr sz="2800" spc="-15" dirty="0">
                <a:latin typeface="Arial"/>
                <a:cs typeface="Arial"/>
              </a:rPr>
              <a:t>is</a:t>
            </a:r>
            <a:endParaRPr sz="2800" dirty="0">
              <a:latin typeface="Arial"/>
              <a:cs typeface="Arial"/>
            </a:endParaRPr>
          </a:p>
          <a:p>
            <a:pPr marL="355600" indent="-342900">
              <a:lnSpc>
                <a:spcPts val="3329"/>
              </a:lnSpc>
              <a:spcBef>
                <a:spcPts val="285"/>
              </a:spcBef>
              <a:buFont typeface="Arial"/>
              <a:buChar char="•"/>
              <a:tabLst>
                <a:tab pos="355600" algn="l"/>
              </a:tabLst>
            </a:pPr>
            <a:r>
              <a:rPr sz="2800" spc="-30" dirty="0">
                <a:latin typeface="Arial"/>
                <a:cs typeface="Arial"/>
              </a:rPr>
              <a:t>C</a:t>
            </a:r>
            <a:r>
              <a:rPr sz="2800" spc="-15" dirty="0">
                <a:latin typeface="Arial"/>
                <a:cs typeface="Arial"/>
              </a:rPr>
              <a:t>o</a:t>
            </a:r>
            <a:r>
              <a:rPr sz="2800" spc="-30" dirty="0">
                <a:latin typeface="Arial"/>
                <a:cs typeface="Arial"/>
              </a:rPr>
              <a:t>m</a:t>
            </a:r>
            <a:r>
              <a:rPr sz="2800" spc="-15" dirty="0">
                <a:latin typeface="Arial"/>
                <a:cs typeface="Arial"/>
              </a:rPr>
              <a:t>pound</a:t>
            </a:r>
            <a:r>
              <a:rPr sz="2800" spc="-10" dirty="0">
                <a:latin typeface="Arial"/>
                <a:cs typeface="Arial"/>
              </a:rPr>
              <a:t>i</a:t>
            </a:r>
            <a:r>
              <a:rPr sz="2800" spc="-15" dirty="0">
                <a:latin typeface="Arial"/>
                <a:cs typeface="Arial"/>
              </a:rPr>
              <a:t>n</a:t>
            </a:r>
            <a:r>
              <a:rPr sz="2800" spc="-20" dirty="0">
                <a:latin typeface="Arial"/>
                <a:cs typeface="Arial"/>
              </a:rPr>
              <a:t>g</a:t>
            </a:r>
            <a:r>
              <a:rPr sz="2800" spc="40" dirty="0">
                <a:latin typeface="Arial"/>
                <a:cs typeface="Arial"/>
              </a:rPr>
              <a:t> </a:t>
            </a:r>
            <a:r>
              <a:rPr sz="2800" spc="-30" dirty="0">
                <a:latin typeface="Arial"/>
                <a:cs typeface="Arial"/>
              </a:rPr>
              <a:t>C</a:t>
            </a:r>
            <a:r>
              <a:rPr sz="2800" spc="-10" dirty="0">
                <a:latin typeface="Arial"/>
                <a:cs typeface="Arial"/>
              </a:rPr>
              <a:t>las</a:t>
            </a:r>
            <a:r>
              <a:rPr sz="2800" spc="-15" dirty="0">
                <a:latin typeface="Arial"/>
                <a:cs typeface="Arial"/>
              </a:rPr>
              <a:t>s</a:t>
            </a:r>
            <a:r>
              <a:rPr sz="2800" spc="5" dirty="0">
                <a:latin typeface="Arial"/>
                <a:cs typeface="Arial"/>
              </a:rPr>
              <a:t> </a:t>
            </a:r>
            <a:r>
              <a:rPr sz="2800" spc="-10" dirty="0">
                <a:latin typeface="Arial"/>
                <a:cs typeface="Arial"/>
              </a:rPr>
              <a:t>-</a:t>
            </a:r>
            <a:r>
              <a:rPr sz="2800" spc="5" dirty="0">
                <a:latin typeface="Arial"/>
                <a:cs typeface="Arial"/>
              </a:rPr>
              <a:t> </a:t>
            </a:r>
            <a:r>
              <a:rPr sz="2800" spc="-30" dirty="0">
                <a:latin typeface="Arial"/>
                <a:cs typeface="Arial"/>
              </a:rPr>
              <a:t>G</a:t>
            </a:r>
            <a:r>
              <a:rPr sz="2800" spc="-15" dirty="0">
                <a:latin typeface="Arial"/>
                <a:cs typeface="Arial"/>
              </a:rPr>
              <a:t>a</a:t>
            </a:r>
            <a:r>
              <a:rPr sz="2800" spc="-10" dirty="0">
                <a:latin typeface="Arial"/>
                <a:cs typeface="Arial"/>
              </a:rPr>
              <a:t>l</a:t>
            </a:r>
            <a:r>
              <a:rPr sz="2800" spc="-15" dirty="0">
                <a:latin typeface="Arial"/>
                <a:cs typeface="Arial"/>
              </a:rPr>
              <a:t>en</a:t>
            </a:r>
            <a:r>
              <a:rPr sz="2800" spc="-10" dirty="0">
                <a:latin typeface="Arial"/>
                <a:cs typeface="Arial"/>
              </a:rPr>
              <a:t>ica</a:t>
            </a:r>
            <a:r>
              <a:rPr sz="2800" spc="-15" dirty="0">
                <a:latin typeface="Arial"/>
                <a:cs typeface="Arial"/>
              </a:rPr>
              <a:t>ls</a:t>
            </a:r>
            <a:endParaRPr sz="2800" dirty="0">
              <a:latin typeface="Arial"/>
              <a:cs typeface="Arial"/>
            </a:endParaRPr>
          </a:p>
        </p:txBody>
      </p:sp>
    </p:spTree>
    <p:extLst>
      <p:ext uri="{BB962C8B-B14F-4D97-AF65-F5344CB8AC3E}">
        <p14:creationId xmlns:p14="http://schemas.microsoft.com/office/powerpoint/2010/main" val="186000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Neolithic Period</a:t>
            </a:r>
            <a:endParaRPr lang="en-US" dirty="0"/>
          </a:p>
        </p:txBody>
      </p:sp>
      <p:sp>
        <p:nvSpPr>
          <p:cNvPr id="3" name="Content Placeholder 2"/>
          <p:cNvSpPr>
            <a:spLocks noGrp="1"/>
          </p:cNvSpPr>
          <p:nvPr>
            <p:ph idx="1"/>
          </p:nvPr>
        </p:nvSpPr>
        <p:spPr/>
        <p:txBody>
          <a:bodyPr/>
          <a:lstStyle/>
          <a:p>
            <a:r>
              <a:rPr lang="en-US" dirty="0" smtClean="0"/>
              <a:t>More gods / idols</a:t>
            </a:r>
          </a:p>
          <a:p>
            <a:r>
              <a:rPr lang="en-US" dirty="0" smtClean="0"/>
              <a:t>Expanded knowledge of materia medica</a:t>
            </a:r>
          </a:p>
          <a:p>
            <a:r>
              <a:rPr lang="en-US" dirty="0" smtClean="0"/>
              <a:t>‘Cast out’ evil</a:t>
            </a:r>
          </a:p>
          <a:p>
            <a:r>
              <a:rPr lang="en-US" dirty="0" smtClean="0"/>
              <a:t>Plants began to be used as drugs</a:t>
            </a:r>
          </a:p>
          <a:p>
            <a:r>
              <a:rPr lang="en-US" dirty="0" smtClean="0"/>
              <a:t>Surgery</a:t>
            </a:r>
          </a:p>
          <a:p>
            <a:r>
              <a:rPr lang="en-US" dirty="0" smtClean="0"/>
              <a:t>Minor bleeding stopped with leaves, clay, or mud</a:t>
            </a:r>
          </a:p>
          <a:p>
            <a:r>
              <a:rPr lang="en-US" dirty="0" smtClean="0"/>
              <a:t>Splinting</a:t>
            </a:r>
          </a:p>
          <a:p>
            <a:r>
              <a:rPr lang="en-US" dirty="0" smtClean="0"/>
              <a:t>Massage</a:t>
            </a:r>
            <a:endParaRPr lang="en-US" dirty="0"/>
          </a:p>
        </p:txBody>
      </p:sp>
      <p:sp>
        <p:nvSpPr>
          <p:cNvPr id="4" name="TextBox 3"/>
          <p:cNvSpPr txBox="1"/>
          <p:nvPr/>
        </p:nvSpPr>
        <p:spPr>
          <a:xfrm>
            <a:off x="4804193" y="5276129"/>
            <a:ext cx="6555828" cy="830997"/>
          </a:xfrm>
          <a:prstGeom prst="rect">
            <a:avLst/>
          </a:prstGeom>
          <a:solidFill>
            <a:schemeClr val="accent1">
              <a:lumMod val="75000"/>
            </a:schemeClr>
          </a:solidFill>
        </p:spPr>
        <p:txBody>
          <a:bodyPr wrap="square" rtlCol="0">
            <a:spAutoFit/>
          </a:bodyPr>
          <a:lstStyle/>
          <a:p>
            <a:r>
              <a:rPr lang="en-US" sz="2400" b="1" dirty="0">
                <a:solidFill>
                  <a:srgbClr val="FFC000"/>
                </a:solidFill>
              </a:rPr>
              <a:t>Materia medica </a:t>
            </a:r>
            <a:r>
              <a:rPr lang="en-US" sz="2400" dirty="0">
                <a:solidFill>
                  <a:srgbClr val="FFC000"/>
                </a:solidFill>
              </a:rPr>
              <a:t>– anything that can be used to heal a patient: plant, animal or mineral </a:t>
            </a:r>
          </a:p>
        </p:txBody>
      </p:sp>
    </p:spTree>
    <p:extLst>
      <p:ext uri="{BB962C8B-B14F-4D97-AF65-F5344CB8AC3E}">
        <p14:creationId xmlns:p14="http://schemas.microsoft.com/office/powerpoint/2010/main" val="9213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0011" y="306627"/>
            <a:ext cx="3889375" cy="615553"/>
          </a:xfrm>
          <a:prstGeom prst="rect">
            <a:avLst/>
          </a:prstGeom>
        </p:spPr>
        <p:txBody>
          <a:bodyPr vert="horz" wrap="square" lIns="0" tIns="0" rIns="0" bIns="0" rtlCol="0">
            <a:spAutoFit/>
          </a:bodyPr>
          <a:lstStyle/>
          <a:p>
            <a:pPr marL="12700">
              <a:lnSpc>
                <a:spcPts val="4760"/>
              </a:lnSpc>
            </a:pPr>
            <a:r>
              <a:rPr sz="4200" i="1" spc="-30" dirty="0">
                <a:latin typeface="+mj-lt"/>
                <a:cs typeface="Arial"/>
              </a:rPr>
              <a:t>The</a:t>
            </a:r>
            <a:r>
              <a:rPr sz="4200" i="1" spc="-15" dirty="0">
                <a:latin typeface="+mj-lt"/>
                <a:cs typeface="Arial"/>
              </a:rPr>
              <a:t>ri</a:t>
            </a:r>
            <a:r>
              <a:rPr sz="4200" i="1" spc="-30" dirty="0">
                <a:latin typeface="+mj-lt"/>
                <a:cs typeface="Arial"/>
              </a:rPr>
              <a:t>a</a:t>
            </a:r>
            <a:r>
              <a:rPr sz="4200" i="1" spc="-20" dirty="0">
                <a:latin typeface="+mj-lt"/>
                <a:cs typeface="Arial"/>
              </a:rPr>
              <a:t>c</a:t>
            </a:r>
            <a:r>
              <a:rPr sz="4200" i="1" spc="15" dirty="0">
                <a:latin typeface="+mj-lt"/>
                <a:cs typeface="Arial"/>
              </a:rPr>
              <a:t> </a:t>
            </a:r>
            <a:r>
              <a:rPr sz="4200" spc="-15" dirty="0">
                <a:latin typeface="+mj-lt"/>
                <a:cs typeface="Arial"/>
              </a:rPr>
              <a:t>(</a:t>
            </a:r>
            <a:r>
              <a:rPr sz="4200" spc="-30" dirty="0">
                <a:latin typeface="+mj-lt"/>
                <a:cs typeface="Arial"/>
              </a:rPr>
              <a:t>T</a:t>
            </a:r>
            <a:r>
              <a:rPr sz="4200" spc="-15" dirty="0">
                <a:latin typeface="+mj-lt"/>
                <a:cs typeface="Arial"/>
              </a:rPr>
              <a:t>r</a:t>
            </a:r>
            <a:r>
              <a:rPr sz="4200" spc="-30" dirty="0">
                <a:latin typeface="+mj-lt"/>
                <a:cs typeface="Arial"/>
              </a:rPr>
              <a:t>ea</a:t>
            </a:r>
            <a:r>
              <a:rPr sz="4200" spc="-15" dirty="0">
                <a:latin typeface="+mj-lt"/>
                <a:cs typeface="Arial"/>
              </a:rPr>
              <a:t>c</a:t>
            </a:r>
            <a:r>
              <a:rPr sz="4200" spc="-10" dirty="0">
                <a:latin typeface="+mj-lt"/>
                <a:cs typeface="Arial"/>
              </a:rPr>
              <a:t>l</a:t>
            </a:r>
            <a:r>
              <a:rPr sz="4200" spc="-25" dirty="0">
                <a:latin typeface="+mj-lt"/>
                <a:cs typeface="Arial"/>
              </a:rPr>
              <a:t>e)</a:t>
            </a:r>
            <a:endParaRPr sz="4200" dirty="0">
              <a:latin typeface="+mj-lt"/>
              <a:cs typeface="Arial"/>
            </a:endParaRPr>
          </a:p>
        </p:txBody>
      </p:sp>
      <p:sp>
        <p:nvSpPr>
          <p:cNvPr id="3" name="object 3"/>
          <p:cNvSpPr txBox="1"/>
          <p:nvPr/>
        </p:nvSpPr>
        <p:spPr>
          <a:xfrm>
            <a:off x="2059941" y="1126140"/>
            <a:ext cx="8401415" cy="5021888"/>
          </a:xfrm>
          <a:prstGeom prst="rect">
            <a:avLst/>
          </a:prstGeom>
        </p:spPr>
        <p:txBody>
          <a:bodyPr vert="horz" wrap="square" lIns="0" tIns="0" rIns="0" bIns="0" rtlCol="0">
            <a:spAutoFit/>
          </a:bodyPr>
          <a:lstStyle/>
          <a:p>
            <a:pPr marL="355600" marR="5080" indent="-342900">
              <a:lnSpc>
                <a:spcPts val="2590"/>
              </a:lnSpc>
              <a:buFont typeface="Arial"/>
              <a:buChar char="•"/>
              <a:tabLst>
                <a:tab pos="355600" algn="l"/>
              </a:tabLst>
            </a:pPr>
            <a:r>
              <a:rPr sz="2400" dirty="0">
                <a:latin typeface="Arial"/>
                <a:cs typeface="Arial"/>
              </a:rPr>
              <a:t>G</a:t>
            </a:r>
            <a:r>
              <a:rPr sz="2400" spc="-5" dirty="0">
                <a:latin typeface="Arial"/>
                <a:cs typeface="Arial"/>
              </a:rPr>
              <a:t>ale</a:t>
            </a:r>
            <a:r>
              <a:rPr sz="2400" dirty="0">
                <a:latin typeface="Arial"/>
                <a:cs typeface="Arial"/>
              </a:rPr>
              <a:t>n</a:t>
            </a:r>
            <a:r>
              <a:rPr sz="2400" spc="10" dirty="0">
                <a:latin typeface="Arial"/>
                <a:cs typeface="Arial"/>
              </a:rPr>
              <a:t> </a:t>
            </a:r>
            <a:r>
              <a:rPr sz="2400" spc="-5" dirty="0">
                <a:latin typeface="Arial"/>
                <a:cs typeface="Arial"/>
              </a:rPr>
              <a:t>w</a:t>
            </a:r>
            <a:r>
              <a:rPr sz="2400" dirty="0">
                <a:latin typeface="Arial"/>
                <a:cs typeface="Arial"/>
              </a:rPr>
              <a:t>r</a:t>
            </a:r>
            <a:r>
              <a:rPr sz="2400" spc="-5" dirty="0">
                <a:latin typeface="Arial"/>
                <a:cs typeface="Arial"/>
              </a:rPr>
              <a:t>o</a:t>
            </a:r>
            <a:r>
              <a:rPr sz="2400" dirty="0">
                <a:latin typeface="Arial"/>
                <a:cs typeface="Arial"/>
              </a:rPr>
              <a:t>te</a:t>
            </a:r>
            <a:r>
              <a:rPr sz="2400" spc="-10" dirty="0">
                <a:latin typeface="Arial"/>
                <a:cs typeface="Arial"/>
              </a:rPr>
              <a:t> </a:t>
            </a:r>
            <a:r>
              <a:rPr sz="2400" spc="-5" dirty="0">
                <a:latin typeface="Arial"/>
                <a:cs typeface="Arial"/>
              </a:rPr>
              <a:t>a</a:t>
            </a:r>
            <a:r>
              <a:rPr sz="2400" dirty="0">
                <a:latin typeface="Arial"/>
                <a:cs typeface="Arial"/>
              </a:rPr>
              <a:t>n</a:t>
            </a:r>
            <a:r>
              <a:rPr sz="2400" spc="10" dirty="0">
                <a:latin typeface="Arial"/>
                <a:cs typeface="Arial"/>
              </a:rPr>
              <a:t> </a:t>
            </a:r>
            <a:r>
              <a:rPr sz="2400" spc="-5" dirty="0">
                <a:latin typeface="Arial"/>
                <a:cs typeface="Arial"/>
              </a:rPr>
              <a:t>en</a:t>
            </a:r>
            <a:r>
              <a:rPr sz="2400" dirty="0">
                <a:latin typeface="Arial"/>
                <a:cs typeface="Arial"/>
              </a:rPr>
              <a:t>t</a:t>
            </a:r>
            <a:r>
              <a:rPr sz="2400" spc="-5" dirty="0">
                <a:latin typeface="Arial"/>
                <a:cs typeface="Arial"/>
              </a:rPr>
              <a:t>i</a:t>
            </a:r>
            <a:r>
              <a:rPr sz="2400" dirty="0">
                <a:latin typeface="Arial"/>
                <a:cs typeface="Arial"/>
              </a:rPr>
              <a:t>re </a:t>
            </a:r>
            <a:r>
              <a:rPr sz="2400" spc="-5" dirty="0">
                <a:latin typeface="Arial"/>
                <a:cs typeface="Arial"/>
              </a:rPr>
              <a:t>boo</a:t>
            </a:r>
            <a:r>
              <a:rPr sz="2400" dirty="0">
                <a:latin typeface="Arial"/>
                <a:cs typeface="Arial"/>
              </a:rPr>
              <a:t>k</a:t>
            </a:r>
            <a:r>
              <a:rPr sz="2400" spc="5" dirty="0">
                <a:latin typeface="Arial"/>
                <a:cs typeface="Arial"/>
              </a:rPr>
              <a:t> </a:t>
            </a:r>
            <a:r>
              <a:rPr sz="2400" spc="-5" dirty="0">
                <a:latin typeface="Arial"/>
                <a:cs typeface="Arial"/>
              </a:rPr>
              <a:t>abou</a:t>
            </a:r>
            <a:r>
              <a:rPr sz="2400" dirty="0">
                <a:latin typeface="Arial"/>
                <a:cs typeface="Arial"/>
              </a:rPr>
              <a:t>t</a:t>
            </a:r>
            <a:r>
              <a:rPr sz="2400" spc="20" dirty="0">
                <a:latin typeface="Arial"/>
                <a:cs typeface="Arial"/>
              </a:rPr>
              <a:t> </a:t>
            </a:r>
            <a:r>
              <a:rPr sz="2400" i="1" spc="-5" dirty="0">
                <a:latin typeface="Arial"/>
                <a:cs typeface="Arial"/>
              </a:rPr>
              <a:t>The</a:t>
            </a:r>
            <a:r>
              <a:rPr sz="2400" i="1" dirty="0">
                <a:latin typeface="Arial"/>
                <a:cs typeface="Arial"/>
              </a:rPr>
              <a:t>r</a:t>
            </a:r>
            <a:r>
              <a:rPr sz="2400" i="1" spc="-5" dirty="0">
                <a:latin typeface="Arial"/>
                <a:cs typeface="Arial"/>
              </a:rPr>
              <a:t>ia</a:t>
            </a:r>
            <a:r>
              <a:rPr sz="2400" i="1" dirty="0">
                <a:latin typeface="Arial"/>
                <a:cs typeface="Arial"/>
              </a:rPr>
              <a:t>c</a:t>
            </a:r>
            <a:r>
              <a:rPr sz="2400" i="1" spc="15" dirty="0">
                <a:latin typeface="Arial"/>
                <a:cs typeface="Arial"/>
              </a:rPr>
              <a:t> </a:t>
            </a:r>
            <a:r>
              <a:rPr sz="2400" dirty="0">
                <a:latin typeface="Arial"/>
                <a:cs typeface="Arial"/>
              </a:rPr>
              <a:t>(</a:t>
            </a:r>
            <a:r>
              <a:rPr sz="2400" i="1" dirty="0">
                <a:latin typeface="Arial"/>
                <a:cs typeface="Arial"/>
              </a:rPr>
              <a:t>t</a:t>
            </a:r>
            <a:r>
              <a:rPr sz="2400" i="1" spc="-5" dirty="0">
                <a:latin typeface="Arial"/>
                <a:cs typeface="Arial"/>
              </a:rPr>
              <a:t>he</a:t>
            </a:r>
            <a:r>
              <a:rPr sz="2400" i="1" dirty="0">
                <a:latin typeface="Arial"/>
                <a:cs typeface="Arial"/>
              </a:rPr>
              <a:t>r</a:t>
            </a:r>
            <a:r>
              <a:rPr sz="2400" i="1" spc="-5" dirty="0">
                <a:latin typeface="Arial"/>
                <a:cs typeface="Arial"/>
              </a:rPr>
              <a:t>ia</a:t>
            </a:r>
            <a:r>
              <a:rPr sz="2400" i="1" dirty="0">
                <a:latin typeface="Arial"/>
                <a:cs typeface="Arial"/>
              </a:rPr>
              <a:t>k</a:t>
            </a:r>
            <a:r>
              <a:rPr sz="2400" i="1" spc="-5" dirty="0">
                <a:latin typeface="Arial"/>
                <a:cs typeface="Arial"/>
              </a:rPr>
              <a:t>a</a:t>
            </a:r>
            <a:r>
              <a:rPr sz="2400" dirty="0">
                <a:latin typeface="Arial"/>
                <a:cs typeface="Arial"/>
              </a:rPr>
              <a:t>)</a:t>
            </a:r>
            <a:r>
              <a:rPr sz="2400" spc="5" dirty="0">
                <a:latin typeface="Arial"/>
                <a:cs typeface="Arial"/>
              </a:rPr>
              <a:t> </a:t>
            </a:r>
            <a:r>
              <a:rPr sz="2400" spc="-5" dirty="0">
                <a:latin typeface="Arial"/>
                <a:cs typeface="Arial"/>
              </a:rPr>
              <a:t>and ga</a:t>
            </a:r>
            <a:r>
              <a:rPr sz="2400" dirty="0">
                <a:latin typeface="Arial"/>
                <a:cs typeface="Arial"/>
              </a:rPr>
              <a:t>ve</a:t>
            </a:r>
            <a:r>
              <a:rPr sz="2400" spc="10" dirty="0">
                <a:latin typeface="Arial"/>
                <a:cs typeface="Arial"/>
              </a:rPr>
              <a:t> </a:t>
            </a:r>
            <a:r>
              <a:rPr sz="2400" spc="-5" dirty="0">
                <a:latin typeface="Arial"/>
                <a:cs typeface="Arial"/>
              </a:rPr>
              <a:t>i</a:t>
            </a:r>
            <a:r>
              <a:rPr sz="2400" dirty="0">
                <a:latin typeface="Arial"/>
                <a:cs typeface="Arial"/>
              </a:rPr>
              <a:t>t</a:t>
            </a:r>
            <a:r>
              <a:rPr sz="2400" spc="-5" dirty="0">
                <a:latin typeface="Arial"/>
                <a:cs typeface="Arial"/>
              </a:rPr>
              <a:t> </a:t>
            </a:r>
            <a:r>
              <a:rPr sz="2400" spc="5" dirty="0">
                <a:latin typeface="Arial"/>
                <a:cs typeface="Arial"/>
              </a:rPr>
              <a:t>r</a:t>
            </a:r>
            <a:r>
              <a:rPr sz="2400" spc="-5" dirty="0">
                <a:latin typeface="Arial"/>
                <a:cs typeface="Arial"/>
              </a:rPr>
              <a:t>egula</a:t>
            </a:r>
            <a:r>
              <a:rPr sz="2400" dirty="0">
                <a:latin typeface="Arial"/>
                <a:cs typeface="Arial"/>
              </a:rPr>
              <a:t>r</a:t>
            </a:r>
            <a:r>
              <a:rPr sz="2400" spc="-5" dirty="0">
                <a:latin typeface="Arial"/>
                <a:cs typeface="Arial"/>
              </a:rPr>
              <a:t>l</a:t>
            </a:r>
            <a:r>
              <a:rPr sz="2400" dirty="0">
                <a:latin typeface="Arial"/>
                <a:cs typeface="Arial"/>
              </a:rPr>
              <a:t>y</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hi</a:t>
            </a:r>
            <a:r>
              <a:rPr sz="2400" dirty="0">
                <a:latin typeface="Arial"/>
                <a:cs typeface="Arial"/>
              </a:rPr>
              <a:t>s </a:t>
            </a:r>
            <a:r>
              <a:rPr sz="2400" spc="-5" dirty="0">
                <a:latin typeface="Arial"/>
                <a:cs typeface="Arial"/>
              </a:rPr>
              <a:t>pa</a:t>
            </a:r>
            <a:r>
              <a:rPr sz="2400" dirty="0">
                <a:latin typeface="Arial"/>
                <a:cs typeface="Arial"/>
              </a:rPr>
              <a:t>t</a:t>
            </a:r>
            <a:r>
              <a:rPr sz="2400" spc="-5" dirty="0">
                <a:latin typeface="Arial"/>
                <a:cs typeface="Arial"/>
              </a:rPr>
              <a:t>ien</a:t>
            </a:r>
            <a:r>
              <a:rPr sz="2400" dirty="0">
                <a:latin typeface="Arial"/>
                <a:cs typeface="Arial"/>
              </a:rPr>
              <a:t>t,</a:t>
            </a:r>
            <a:r>
              <a:rPr sz="2400" spc="5"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pe</a:t>
            </a:r>
            <a:r>
              <a:rPr sz="2400" dirty="0">
                <a:latin typeface="Arial"/>
                <a:cs typeface="Arial"/>
              </a:rPr>
              <a:t>r</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rc</a:t>
            </a:r>
            <a:r>
              <a:rPr sz="2400" spc="-5" dirty="0">
                <a:latin typeface="Arial"/>
                <a:cs typeface="Arial"/>
              </a:rPr>
              <a:t>u</a:t>
            </a:r>
            <a:r>
              <a:rPr sz="2400" dirty="0">
                <a:latin typeface="Arial"/>
                <a:cs typeface="Arial"/>
              </a:rPr>
              <a:t>s </a:t>
            </a:r>
            <a:r>
              <a:rPr sz="2400" spc="-5" dirty="0">
                <a:latin typeface="Arial"/>
                <a:cs typeface="Arial"/>
              </a:rPr>
              <a:t>Au</a:t>
            </a:r>
            <a:r>
              <a:rPr sz="2400" dirty="0">
                <a:latin typeface="Arial"/>
                <a:cs typeface="Arial"/>
              </a:rPr>
              <a:t>r</a:t>
            </a:r>
            <a:r>
              <a:rPr sz="2400" spc="-5" dirty="0">
                <a:latin typeface="Arial"/>
                <a:cs typeface="Arial"/>
              </a:rPr>
              <a:t>elius</a:t>
            </a:r>
            <a:endParaRPr sz="2400" dirty="0">
              <a:latin typeface="Arial"/>
              <a:cs typeface="Arial"/>
            </a:endParaRPr>
          </a:p>
          <a:p>
            <a:pPr marL="355600" indent="-342900">
              <a:lnSpc>
                <a:spcPts val="2735"/>
              </a:lnSpc>
              <a:spcBef>
                <a:spcPts val="250"/>
              </a:spcBef>
              <a:buFont typeface="Arial"/>
              <a:buChar char="•"/>
              <a:tabLst>
                <a:tab pos="355600" algn="l"/>
              </a:tabLst>
            </a:pPr>
            <a:r>
              <a:rPr sz="2400" spc="-5" dirty="0">
                <a:latin typeface="Arial"/>
                <a:cs typeface="Arial"/>
              </a:rPr>
              <a:t>H</a:t>
            </a:r>
            <a:r>
              <a:rPr sz="2400" dirty="0">
                <a:latin typeface="Arial"/>
                <a:cs typeface="Arial"/>
              </a:rPr>
              <a:t>e c</a:t>
            </a:r>
            <a:r>
              <a:rPr sz="2400" spc="-5" dirty="0">
                <a:latin typeface="Arial"/>
                <a:cs typeface="Arial"/>
              </a:rPr>
              <a:t>on</a:t>
            </a:r>
            <a:r>
              <a:rPr sz="2400" dirty="0">
                <a:latin typeface="Arial"/>
                <a:cs typeface="Arial"/>
              </a:rPr>
              <a:t>t</a:t>
            </a:r>
            <a:r>
              <a:rPr sz="2400" spc="-5" dirty="0">
                <a:latin typeface="Arial"/>
                <a:cs typeface="Arial"/>
              </a:rPr>
              <a:t>inue</a:t>
            </a:r>
            <a:r>
              <a:rPr sz="2400" dirty="0">
                <a:latin typeface="Arial"/>
                <a:cs typeface="Arial"/>
              </a:rPr>
              <a:t>d</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pan</a:t>
            </a:r>
            <a:r>
              <a:rPr sz="2400" dirty="0">
                <a:latin typeface="Arial"/>
                <a:cs typeface="Arial"/>
              </a:rPr>
              <a:t>d</a:t>
            </a:r>
            <a:r>
              <a:rPr sz="2400" spc="3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rm</a:t>
            </a:r>
            <a:r>
              <a:rPr sz="2400" spc="-5" dirty="0">
                <a:latin typeface="Arial"/>
                <a:cs typeface="Arial"/>
              </a:rPr>
              <a:t>ul</a:t>
            </a:r>
            <a:r>
              <a:rPr sz="2400" dirty="0">
                <a:latin typeface="Arial"/>
                <a:cs typeface="Arial"/>
              </a:rPr>
              <a:t>a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iginal</a:t>
            </a:r>
            <a:endParaRPr sz="2400" dirty="0">
              <a:latin typeface="Arial"/>
              <a:cs typeface="Arial"/>
            </a:endParaRPr>
          </a:p>
          <a:p>
            <a:pPr marL="355600">
              <a:lnSpc>
                <a:spcPts val="2735"/>
              </a:lnSpc>
            </a:pPr>
            <a:r>
              <a:rPr sz="2400" i="1" spc="-20" dirty="0">
                <a:latin typeface="Arial"/>
                <a:cs typeface="Arial"/>
              </a:rPr>
              <a:t>m</a:t>
            </a:r>
            <a:r>
              <a:rPr sz="2400" i="1" spc="-5" dirty="0">
                <a:latin typeface="Arial"/>
                <a:cs typeface="Arial"/>
              </a:rPr>
              <a:t>i</a:t>
            </a:r>
            <a:r>
              <a:rPr sz="2400" i="1" dirty="0">
                <a:latin typeface="Arial"/>
                <a:cs typeface="Arial"/>
              </a:rPr>
              <a:t>t</a:t>
            </a:r>
            <a:r>
              <a:rPr sz="2400" i="1" spc="-5" dirty="0">
                <a:latin typeface="Arial"/>
                <a:cs typeface="Arial"/>
              </a:rPr>
              <a:t>h</a:t>
            </a:r>
            <a:r>
              <a:rPr sz="2400" i="1" dirty="0">
                <a:latin typeface="Arial"/>
                <a:cs typeface="Arial"/>
              </a:rPr>
              <a:t>r</a:t>
            </a:r>
            <a:r>
              <a:rPr sz="2400" i="1" spc="-5" dirty="0">
                <a:latin typeface="Arial"/>
                <a:cs typeface="Arial"/>
              </a:rPr>
              <a:t>ida</a:t>
            </a:r>
            <a:r>
              <a:rPr sz="2400" i="1" dirty="0">
                <a:latin typeface="Arial"/>
                <a:cs typeface="Arial"/>
              </a:rPr>
              <a:t>t</a:t>
            </a:r>
            <a:r>
              <a:rPr sz="2400" i="1" spc="-5" dirty="0">
                <a:latin typeface="Arial"/>
                <a:cs typeface="Arial"/>
              </a:rPr>
              <a:t>um</a:t>
            </a:r>
            <a:endParaRPr sz="2400" dirty="0">
              <a:latin typeface="Arial"/>
              <a:cs typeface="Arial"/>
            </a:endParaRPr>
          </a:p>
          <a:p>
            <a:pPr marL="756285" marR="250825" indent="-287020">
              <a:lnSpc>
                <a:spcPts val="2160"/>
              </a:lnSpc>
              <a:spcBef>
                <a:spcPts val="515"/>
              </a:spcBef>
              <a:tabLst>
                <a:tab pos="756285" algn="l"/>
                <a:tab pos="3165475" algn="l"/>
              </a:tabLst>
            </a:pPr>
            <a:r>
              <a:rPr sz="2200" dirty="0">
                <a:latin typeface="Arial"/>
                <a:cs typeface="Arial"/>
              </a:rPr>
              <a:t>–	</a:t>
            </a:r>
            <a:r>
              <a:rPr lang="en-US" sz="2200" dirty="0" smtClean="0">
                <a:latin typeface="Arial"/>
                <a:cs typeface="Arial"/>
              </a:rPr>
              <a:t>A</a:t>
            </a:r>
            <a:r>
              <a:rPr sz="2200" dirty="0" smtClean="0">
                <a:latin typeface="Arial"/>
                <a:cs typeface="Arial"/>
              </a:rPr>
              <a:t>dded</a:t>
            </a:r>
            <a:r>
              <a:rPr sz="2200" spc="-30" dirty="0" smtClean="0">
                <a:latin typeface="Arial"/>
                <a:cs typeface="Arial"/>
              </a:rPr>
              <a:t> </a:t>
            </a:r>
            <a:r>
              <a:rPr sz="2200" spc="-10" dirty="0">
                <a:latin typeface="Arial"/>
                <a:cs typeface="Arial"/>
              </a:rPr>
              <a:t>v</a:t>
            </a:r>
            <a:r>
              <a:rPr sz="2200" dirty="0">
                <a:latin typeface="Arial"/>
                <a:cs typeface="Arial"/>
              </a:rPr>
              <a:t>enom</a:t>
            </a:r>
            <a:r>
              <a:rPr sz="2200" spc="-20" dirty="0">
                <a:latin typeface="Arial"/>
                <a:cs typeface="Arial"/>
              </a:rPr>
              <a:t> </a:t>
            </a:r>
            <a:r>
              <a:rPr sz="2200" dirty="0">
                <a:latin typeface="Arial"/>
                <a:cs typeface="Arial"/>
              </a:rPr>
              <a:t>of</a:t>
            </a:r>
            <a:r>
              <a:rPr sz="2200" spc="-10" dirty="0">
                <a:latin typeface="Arial"/>
                <a:cs typeface="Arial"/>
              </a:rPr>
              <a:t> v</a:t>
            </a:r>
            <a:r>
              <a:rPr sz="2200" spc="-5" dirty="0">
                <a:latin typeface="Arial"/>
                <a:cs typeface="Arial"/>
              </a:rPr>
              <a:t>i</a:t>
            </a:r>
            <a:r>
              <a:rPr sz="2200" dirty="0">
                <a:latin typeface="Arial"/>
                <a:cs typeface="Arial"/>
              </a:rPr>
              <a:t>pers</a:t>
            </a:r>
            <a:r>
              <a:rPr sz="2200" spc="-25"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o</a:t>
            </a:r>
            <a:r>
              <a:rPr sz="2200" spc="-10" dirty="0">
                <a:latin typeface="Arial"/>
                <a:cs typeface="Arial"/>
              </a:rPr>
              <a:t>t</a:t>
            </a:r>
            <a:r>
              <a:rPr sz="2200" dirty="0">
                <a:latin typeface="Arial"/>
                <a:cs typeface="Arial"/>
              </a:rPr>
              <a:t>her</a:t>
            </a:r>
            <a:r>
              <a:rPr sz="2200" spc="-25" dirty="0">
                <a:latin typeface="Arial"/>
                <a:cs typeface="Arial"/>
              </a:rPr>
              <a:t> </a:t>
            </a:r>
            <a:r>
              <a:rPr sz="2200" spc="-5" dirty="0">
                <a:latin typeface="Arial"/>
                <a:cs typeface="Arial"/>
              </a:rPr>
              <a:t>i</a:t>
            </a:r>
            <a:r>
              <a:rPr sz="2200" dirty="0">
                <a:latin typeface="Arial"/>
                <a:cs typeface="Arial"/>
              </a:rPr>
              <a:t>ngred</a:t>
            </a:r>
            <a:r>
              <a:rPr sz="2200" spc="-5" dirty="0">
                <a:latin typeface="Arial"/>
                <a:cs typeface="Arial"/>
              </a:rPr>
              <a:t>i</a:t>
            </a:r>
            <a:r>
              <a:rPr sz="2200" dirty="0">
                <a:latin typeface="Arial"/>
                <a:cs typeface="Arial"/>
              </a:rPr>
              <a:t>en</a:t>
            </a:r>
            <a:r>
              <a:rPr sz="2200" spc="-10" dirty="0">
                <a:latin typeface="Arial"/>
                <a:cs typeface="Arial"/>
              </a:rPr>
              <a:t>t</a:t>
            </a:r>
            <a:r>
              <a:rPr sz="2200" dirty="0">
                <a:latin typeface="Arial"/>
                <a:cs typeface="Arial"/>
              </a:rPr>
              <a:t>s</a:t>
            </a:r>
            <a:r>
              <a:rPr sz="2200" spc="-25" dirty="0">
                <a:latin typeface="Arial"/>
                <a:cs typeface="Arial"/>
              </a:rPr>
              <a:t> </a:t>
            </a:r>
            <a:r>
              <a:rPr sz="2200" dirty="0">
                <a:latin typeface="Arial"/>
                <a:cs typeface="Arial"/>
              </a:rPr>
              <a:t>un</a:t>
            </a:r>
            <a:r>
              <a:rPr sz="2200" spc="-5" dirty="0">
                <a:latin typeface="Arial"/>
                <a:cs typeface="Arial"/>
              </a:rPr>
              <a:t>ti</a:t>
            </a:r>
            <a:r>
              <a:rPr sz="2200" dirty="0">
                <a:latin typeface="Arial"/>
                <a:cs typeface="Arial"/>
              </a:rPr>
              <a:t>l</a:t>
            </a:r>
            <a:r>
              <a:rPr sz="2200" spc="-5" dirty="0">
                <a:latin typeface="Arial"/>
                <a:cs typeface="Arial"/>
              </a:rPr>
              <a:t> i</a:t>
            </a:r>
            <a:r>
              <a:rPr sz="2200" dirty="0">
                <a:latin typeface="Arial"/>
                <a:cs typeface="Arial"/>
              </a:rPr>
              <a:t>t</a:t>
            </a:r>
            <a:r>
              <a:rPr sz="2200" spc="-10" dirty="0">
                <a:latin typeface="Arial"/>
                <a:cs typeface="Arial"/>
              </a:rPr>
              <a:t> </a:t>
            </a:r>
            <a:r>
              <a:rPr sz="2200" spc="5" dirty="0">
                <a:latin typeface="Arial"/>
                <a:cs typeface="Arial"/>
              </a:rPr>
              <a:t>c</a:t>
            </a:r>
            <a:r>
              <a:rPr sz="2200" dirty="0">
                <a:latin typeface="Arial"/>
                <a:cs typeface="Arial"/>
              </a:rPr>
              <a:t>on</a:t>
            </a:r>
            <a:r>
              <a:rPr sz="2200" spc="-10" dirty="0">
                <a:latin typeface="Arial"/>
                <a:cs typeface="Arial"/>
              </a:rPr>
              <a:t>t</a:t>
            </a:r>
            <a:r>
              <a:rPr sz="2200" dirty="0">
                <a:latin typeface="Arial"/>
                <a:cs typeface="Arial"/>
              </a:rPr>
              <a:t>a</a:t>
            </a:r>
            <a:r>
              <a:rPr sz="2200" spc="-5" dirty="0">
                <a:latin typeface="Arial"/>
                <a:cs typeface="Arial"/>
              </a:rPr>
              <a:t>i</a:t>
            </a:r>
            <a:r>
              <a:rPr sz="2200" dirty="0">
                <a:latin typeface="Arial"/>
                <a:cs typeface="Arial"/>
              </a:rPr>
              <a:t>ned o</a:t>
            </a:r>
            <a:r>
              <a:rPr sz="2200" spc="-10" dirty="0">
                <a:latin typeface="Arial"/>
                <a:cs typeface="Arial"/>
              </a:rPr>
              <a:t>v</a:t>
            </a:r>
            <a:r>
              <a:rPr sz="2200" dirty="0">
                <a:latin typeface="Arial"/>
                <a:cs typeface="Arial"/>
              </a:rPr>
              <a:t>er</a:t>
            </a:r>
            <a:r>
              <a:rPr sz="2200" spc="-15" dirty="0">
                <a:latin typeface="Arial"/>
                <a:cs typeface="Arial"/>
              </a:rPr>
              <a:t> </a:t>
            </a:r>
            <a:r>
              <a:rPr sz="2200" dirty="0">
                <a:latin typeface="Arial"/>
                <a:cs typeface="Arial"/>
              </a:rPr>
              <a:t>70</a:t>
            </a:r>
            <a:r>
              <a:rPr sz="2200" spc="-15" dirty="0">
                <a:latin typeface="Arial"/>
                <a:cs typeface="Arial"/>
              </a:rPr>
              <a:t> </a:t>
            </a:r>
            <a:r>
              <a:rPr sz="2200" spc="5" dirty="0">
                <a:latin typeface="Arial"/>
                <a:cs typeface="Arial"/>
              </a:rPr>
              <a:t>s</a:t>
            </a:r>
            <a:r>
              <a:rPr sz="2200" dirty="0">
                <a:latin typeface="Arial"/>
                <a:cs typeface="Arial"/>
              </a:rPr>
              <a:t>ub</a:t>
            </a:r>
            <a:r>
              <a:rPr sz="2200" spc="5" dirty="0">
                <a:latin typeface="Arial"/>
                <a:cs typeface="Arial"/>
              </a:rPr>
              <a:t>s</a:t>
            </a:r>
            <a:r>
              <a:rPr sz="2200" spc="-10" dirty="0">
                <a:latin typeface="Arial"/>
                <a:cs typeface="Arial"/>
              </a:rPr>
              <a:t>t</a:t>
            </a:r>
            <a:r>
              <a:rPr sz="2200" dirty="0">
                <a:latin typeface="Arial"/>
                <a:cs typeface="Arial"/>
              </a:rPr>
              <a:t>an</a:t>
            </a:r>
            <a:r>
              <a:rPr sz="2200" spc="5" dirty="0">
                <a:latin typeface="Arial"/>
                <a:cs typeface="Arial"/>
              </a:rPr>
              <a:t>c</a:t>
            </a:r>
            <a:r>
              <a:rPr sz="2200" spc="-15" dirty="0">
                <a:latin typeface="Arial"/>
                <a:cs typeface="Arial"/>
              </a:rPr>
              <a:t>e</a:t>
            </a:r>
            <a:r>
              <a:rPr sz="2200" spc="5" dirty="0">
                <a:latin typeface="Arial"/>
                <a:cs typeface="Arial"/>
              </a:rPr>
              <a:t>s</a:t>
            </a:r>
            <a:r>
              <a:rPr sz="2200" dirty="0">
                <a:latin typeface="Arial"/>
                <a:cs typeface="Arial"/>
              </a:rPr>
              <a:t>.	</a:t>
            </a:r>
            <a:r>
              <a:rPr lang="en-US" sz="2200" dirty="0" smtClean="0">
                <a:latin typeface="Arial"/>
                <a:cs typeface="Arial"/>
              </a:rPr>
              <a:t> </a:t>
            </a:r>
            <a:r>
              <a:rPr sz="2200" spc="-5" dirty="0" smtClean="0">
                <a:latin typeface="Arial"/>
                <a:cs typeface="Arial"/>
              </a:rPr>
              <a:t>Al</a:t>
            </a:r>
            <a:r>
              <a:rPr sz="2200" spc="5" dirty="0" smtClean="0">
                <a:latin typeface="Arial"/>
                <a:cs typeface="Arial"/>
              </a:rPr>
              <a:t>s</a:t>
            </a:r>
            <a:r>
              <a:rPr sz="2200" dirty="0" smtClean="0">
                <a:latin typeface="Arial"/>
                <a:cs typeface="Arial"/>
              </a:rPr>
              <a:t>o</a:t>
            </a:r>
            <a:r>
              <a:rPr sz="2200" spc="-5" dirty="0" smtClean="0">
                <a:latin typeface="Arial"/>
                <a:cs typeface="Arial"/>
              </a:rPr>
              <a:t> </a:t>
            </a:r>
            <a:r>
              <a:rPr sz="2200" dirty="0">
                <a:latin typeface="Arial"/>
                <a:cs typeface="Arial"/>
              </a:rPr>
              <a:t>re</a:t>
            </a:r>
            <a:r>
              <a:rPr sz="2200" spc="5" dirty="0">
                <a:latin typeface="Arial"/>
                <a:cs typeface="Arial"/>
              </a:rPr>
              <a:t>c</a:t>
            </a:r>
            <a:r>
              <a:rPr sz="2200" dirty="0">
                <a:latin typeface="Arial"/>
                <a:cs typeface="Arial"/>
              </a:rPr>
              <a:t>o</a:t>
            </a:r>
            <a:r>
              <a:rPr sz="2200" spc="-5" dirty="0">
                <a:latin typeface="Arial"/>
                <a:cs typeface="Arial"/>
              </a:rPr>
              <a:t>mm</a:t>
            </a:r>
            <a:r>
              <a:rPr sz="2200" dirty="0">
                <a:latin typeface="Arial"/>
                <a:cs typeface="Arial"/>
              </a:rPr>
              <a:t>en</a:t>
            </a:r>
            <a:r>
              <a:rPr sz="2200" spc="-15" dirty="0">
                <a:latin typeface="Arial"/>
                <a:cs typeface="Arial"/>
              </a:rPr>
              <a:t>d</a:t>
            </a:r>
            <a:r>
              <a:rPr sz="2200" dirty="0">
                <a:latin typeface="Arial"/>
                <a:cs typeface="Arial"/>
              </a:rPr>
              <a:t>ed</a:t>
            </a:r>
            <a:r>
              <a:rPr sz="2200" spc="-45" dirty="0">
                <a:latin typeface="Arial"/>
                <a:cs typeface="Arial"/>
              </a:rPr>
              <a:t> </a:t>
            </a:r>
            <a:r>
              <a:rPr sz="2200" i="1" spc="-5" dirty="0">
                <a:latin typeface="Arial"/>
                <a:cs typeface="Arial"/>
              </a:rPr>
              <a:t>T</a:t>
            </a:r>
            <a:r>
              <a:rPr sz="2200" i="1" dirty="0">
                <a:latin typeface="Arial"/>
                <a:cs typeface="Arial"/>
              </a:rPr>
              <a:t>erra</a:t>
            </a:r>
            <a:r>
              <a:rPr sz="2200" i="1" spc="-40" dirty="0">
                <a:latin typeface="Arial"/>
                <a:cs typeface="Arial"/>
              </a:rPr>
              <a:t> </a:t>
            </a:r>
            <a:r>
              <a:rPr sz="2200" i="1" spc="-5" dirty="0">
                <a:latin typeface="Arial"/>
                <a:cs typeface="Arial"/>
              </a:rPr>
              <a:t>Si</a:t>
            </a:r>
            <a:r>
              <a:rPr sz="2200" i="1" dirty="0">
                <a:latin typeface="Arial"/>
                <a:cs typeface="Arial"/>
              </a:rPr>
              <a:t>g</a:t>
            </a:r>
            <a:r>
              <a:rPr sz="2200" i="1" spc="-5" dirty="0">
                <a:latin typeface="Arial"/>
                <a:cs typeface="Arial"/>
              </a:rPr>
              <a:t>ill</a:t>
            </a:r>
            <a:r>
              <a:rPr sz="2200" i="1" dirty="0">
                <a:latin typeface="Arial"/>
                <a:cs typeface="Arial"/>
              </a:rPr>
              <a:t>a</a:t>
            </a:r>
            <a:r>
              <a:rPr sz="2200" i="1" spc="-10" dirty="0">
                <a:latin typeface="Arial"/>
                <a:cs typeface="Arial"/>
              </a:rPr>
              <a:t>t</a:t>
            </a:r>
            <a:r>
              <a:rPr sz="2200" i="1" dirty="0">
                <a:latin typeface="Arial"/>
                <a:cs typeface="Arial"/>
              </a:rPr>
              <a:t>a</a:t>
            </a:r>
            <a:r>
              <a:rPr sz="2200" i="1" spc="20" dirty="0">
                <a:latin typeface="Arial"/>
                <a:cs typeface="Arial"/>
              </a:rPr>
              <a:t> </a:t>
            </a:r>
            <a:r>
              <a:rPr sz="2200" dirty="0">
                <a:latin typeface="Arial"/>
                <a:cs typeface="Arial"/>
              </a:rPr>
              <a:t>and </a:t>
            </a:r>
            <a:r>
              <a:rPr sz="2200" i="1" spc="5" dirty="0">
                <a:latin typeface="Arial"/>
                <a:cs typeface="Arial"/>
              </a:rPr>
              <a:t>H</a:t>
            </a:r>
            <a:r>
              <a:rPr sz="2200" i="1" spc="-5" dirty="0">
                <a:latin typeface="Arial"/>
                <a:cs typeface="Arial"/>
              </a:rPr>
              <a:t>i</a:t>
            </a:r>
            <a:r>
              <a:rPr sz="2200" i="1" dirty="0">
                <a:latin typeface="Arial"/>
                <a:cs typeface="Arial"/>
              </a:rPr>
              <a:t>era</a:t>
            </a:r>
            <a:r>
              <a:rPr sz="2200" i="1" spc="-15" dirty="0">
                <a:latin typeface="Arial"/>
                <a:cs typeface="Arial"/>
              </a:rPr>
              <a:t> </a:t>
            </a:r>
            <a:r>
              <a:rPr sz="2200" i="1" spc="-5" dirty="0">
                <a:latin typeface="Arial"/>
                <a:cs typeface="Arial"/>
              </a:rPr>
              <a:t>Pi</a:t>
            </a:r>
            <a:r>
              <a:rPr sz="2200" i="1" spc="5" dirty="0">
                <a:latin typeface="Arial"/>
                <a:cs typeface="Arial"/>
              </a:rPr>
              <a:t>c</a:t>
            </a:r>
            <a:r>
              <a:rPr sz="2200" i="1" dirty="0">
                <a:latin typeface="Arial"/>
                <a:cs typeface="Arial"/>
              </a:rPr>
              <a:t>ra</a:t>
            </a:r>
            <a:endParaRPr sz="2200" dirty="0">
              <a:latin typeface="Arial"/>
              <a:cs typeface="Arial"/>
            </a:endParaRPr>
          </a:p>
          <a:p>
            <a:pPr marL="355600" marR="358140" indent="-342900">
              <a:lnSpc>
                <a:spcPts val="2590"/>
              </a:lnSpc>
              <a:spcBef>
                <a:spcPts val="580"/>
              </a:spcBef>
              <a:buFont typeface="Arial"/>
              <a:buChar char="•"/>
              <a:tabLst>
                <a:tab pos="355600" algn="l"/>
              </a:tabLst>
            </a:pPr>
            <a:r>
              <a:rPr sz="2400" spc="-5" dirty="0">
                <a:latin typeface="Arial"/>
                <a:cs typeface="Arial"/>
              </a:rPr>
              <a:t>Con</a:t>
            </a:r>
            <a:r>
              <a:rPr sz="2400" dirty="0">
                <a:latin typeface="Arial"/>
                <a:cs typeface="Arial"/>
              </a:rPr>
              <a:t>s</a:t>
            </a:r>
            <a:r>
              <a:rPr sz="2400" spc="-5" dirty="0">
                <a:latin typeface="Arial"/>
                <a:cs typeface="Arial"/>
              </a:rPr>
              <a:t>ide</a:t>
            </a:r>
            <a:r>
              <a:rPr sz="2400" dirty="0">
                <a:latin typeface="Arial"/>
                <a:cs typeface="Arial"/>
              </a:rPr>
              <a:t>r</a:t>
            </a:r>
            <a:r>
              <a:rPr sz="2400" spc="-5"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a </a:t>
            </a:r>
            <a:r>
              <a:rPr sz="2400" spc="-5" dirty="0">
                <a:latin typeface="Arial"/>
                <a:cs typeface="Arial"/>
              </a:rPr>
              <a:t>uni</a:t>
            </a:r>
            <a:r>
              <a:rPr sz="2400" dirty="0">
                <a:latin typeface="Arial"/>
                <a:cs typeface="Arial"/>
              </a:rPr>
              <a:t>v</a:t>
            </a:r>
            <a:r>
              <a:rPr sz="2400" spc="-5" dirty="0">
                <a:latin typeface="Arial"/>
                <a:cs typeface="Arial"/>
              </a:rPr>
              <a:t>e</a:t>
            </a:r>
            <a:r>
              <a:rPr sz="2400" dirty="0">
                <a:latin typeface="Arial"/>
                <a:cs typeface="Arial"/>
              </a:rPr>
              <a:t>rs</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an</a:t>
            </a:r>
            <a:r>
              <a:rPr sz="2400" dirty="0">
                <a:latin typeface="Arial"/>
                <a:cs typeface="Arial"/>
              </a:rPr>
              <a:t>t</a:t>
            </a:r>
            <a:r>
              <a:rPr sz="2400" spc="-5" dirty="0">
                <a:latin typeface="Arial"/>
                <a:cs typeface="Arial"/>
              </a:rPr>
              <a:t>ido</a:t>
            </a:r>
            <a:r>
              <a:rPr sz="2400" dirty="0">
                <a:latin typeface="Arial"/>
                <a:cs typeface="Arial"/>
              </a:rPr>
              <a:t>te</a:t>
            </a:r>
            <a:r>
              <a:rPr sz="2400" spc="10" dirty="0">
                <a:latin typeface="Arial"/>
                <a:cs typeface="Arial"/>
              </a:rPr>
              <a:t> </a:t>
            </a:r>
            <a:r>
              <a:rPr sz="2400" spc="-5" dirty="0">
                <a:latin typeface="Arial"/>
                <a:cs typeface="Arial"/>
              </a:rPr>
              <a:t>an</a:t>
            </a:r>
            <a:r>
              <a:rPr sz="2400" dirty="0">
                <a:latin typeface="Arial"/>
                <a:cs typeface="Arial"/>
              </a:rPr>
              <a:t>d a </a:t>
            </a:r>
            <a:r>
              <a:rPr sz="2400" spc="-5" dirty="0">
                <a:latin typeface="Arial"/>
                <a:cs typeface="Arial"/>
              </a:rPr>
              <a:t>pana</a:t>
            </a:r>
            <a:r>
              <a:rPr sz="2400" dirty="0">
                <a:latin typeface="Arial"/>
                <a:cs typeface="Arial"/>
              </a:rPr>
              <a:t>c</a:t>
            </a:r>
            <a:r>
              <a:rPr sz="2400" spc="-5" dirty="0">
                <a:latin typeface="Arial"/>
                <a:cs typeface="Arial"/>
              </a:rPr>
              <a:t>ea</a:t>
            </a:r>
            <a:r>
              <a:rPr sz="2400" dirty="0">
                <a:latin typeface="Arial"/>
                <a:cs typeface="Arial"/>
              </a:rPr>
              <a:t>,</a:t>
            </a:r>
            <a:r>
              <a:rPr sz="2400" spc="2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ed un</a:t>
            </a:r>
            <a:r>
              <a:rPr sz="2400" dirty="0">
                <a:latin typeface="Arial"/>
                <a:cs typeface="Arial"/>
              </a:rPr>
              <a:t>t</a:t>
            </a:r>
            <a:r>
              <a:rPr sz="2400" spc="-5" dirty="0">
                <a:latin typeface="Arial"/>
                <a:cs typeface="Arial"/>
              </a:rPr>
              <a:t>i</a:t>
            </a:r>
            <a:r>
              <a:rPr sz="2400" dirty="0">
                <a:latin typeface="Arial"/>
                <a:cs typeface="Arial"/>
              </a:rPr>
              <a:t>l</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1880’</a:t>
            </a:r>
            <a:r>
              <a:rPr sz="2400" dirty="0">
                <a:latin typeface="Arial"/>
                <a:cs typeface="Arial"/>
              </a:rPr>
              <a:t>s.</a:t>
            </a:r>
            <a:r>
              <a:rPr sz="2400" spc="2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plague</a:t>
            </a:r>
            <a:endParaRPr sz="2400" dirty="0">
              <a:latin typeface="Arial"/>
              <a:cs typeface="Arial"/>
            </a:endParaRPr>
          </a:p>
          <a:p>
            <a:pPr marL="355600" indent="-342900">
              <a:spcBef>
                <a:spcPts val="250"/>
              </a:spcBef>
              <a:buFont typeface="Arial"/>
              <a:buChar char="•"/>
              <a:tabLst>
                <a:tab pos="355600" algn="l"/>
              </a:tabLst>
            </a:pPr>
            <a:r>
              <a:rPr sz="2400" spc="-5" dirty="0">
                <a:latin typeface="Arial"/>
                <a:cs typeface="Arial"/>
              </a:rPr>
              <a:t>Ea</a:t>
            </a:r>
            <a:r>
              <a:rPr sz="2400" dirty="0">
                <a:latin typeface="Arial"/>
                <a:cs typeface="Arial"/>
              </a:rPr>
              <a:t>t</a:t>
            </a:r>
            <a:r>
              <a:rPr sz="2400" spc="-5" dirty="0">
                <a:latin typeface="Arial"/>
                <a:cs typeface="Arial"/>
              </a:rPr>
              <a:t>e</a:t>
            </a:r>
            <a:r>
              <a:rPr sz="2400" dirty="0">
                <a:latin typeface="Arial"/>
                <a:cs typeface="Arial"/>
              </a:rPr>
              <a:t>n </a:t>
            </a:r>
            <a:r>
              <a:rPr sz="2400" spc="-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c</a:t>
            </a:r>
            <a:r>
              <a:rPr sz="2400" spc="-5" dirty="0">
                <a:latin typeface="Arial"/>
                <a:cs typeface="Arial"/>
              </a:rPr>
              <a:t>hun</a:t>
            </a:r>
            <a:r>
              <a:rPr sz="2400" dirty="0">
                <a:latin typeface="Arial"/>
                <a:cs typeface="Arial"/>
              </a:rPr>
              <a:t>ks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p</a:t>
            </a:r>
            <a:r>
              <a:rPr sz="2400" dirty="0">
                <a:latin typeface="Arial"/>
                <a:cs typeface="Arial"/>
              </a:rPr>
              <a:t>r</a:t>
            </a:r>
            <a:r>
              <a:rPr sz="2400" spc="-5" dirty="0">
                <a:latin typeface="Arial"/>
                <a:cs typeface="Arial"/>
              </a:rPr>
              <a:t>ea</a:t>
            </a:r>
            <a:r>
              <a:rPr sz="2400" dirty="0">
                <a:latin typeface="Arial"/>
                <a:cs typeface="Arial"/>
              </a:rPr>
              <a:t>d </a:t>
            </a:r>
            <a:r>
              <a:rPr sz="2400" spc="-5" dirty="0">
                <a:latin typeface="Arial"/>
                <a:cs typeface="Arial"/>
              </a:rPr>
              <a:t>o</a:t>
            </a:r>
            <a:r>
              <a:rPr sz="2400" dirty="0">
                <a:latin typeface="Arial"/>
                <a:cs typeface="Arial"/>
              </a:rPr>
              <a:t>n t</a:t>
            </a:r>
            <a:r>
              <a:rPr sz="2400" spc="-5" dirty="0">
                <a:latin typeface="Arial"/>
                <a:cs typeface="Arial"/>
              </a:rPr>
              <a:t>h</a:t>
            </a:r>
            <a:r>
              <a:rPr sz="2400" dirty="0">
                <a:latin typeface="Arial"/>
                <a:cs typeface="Arial"/>
              </a:rPr>
              <a:t>e </a:t>
            </a:r>
            <a:r>
              <a:rPr sz="2400" spc="-5" dirty="0">
                <a:latin typeface="Arial"/>
                <a:cs typeface="Arial"/>
              </a:rPr>
              <a:t>bod</a:t>
            </a:r>
            <a:r>
              <a:rPr sz="2400" dirty="0">
                <a:latin typeface="Arial"/>
                <a:cs typeface="Arial"/>
              </a:rPr>
              <a:t>y,</a:t>
            </a:r>
            <a:r>
              <a:rPr sz="2400" spc="-5" dirty="0">
                <a:latin typeface="Arial"/>
                <a:cs typeface="Arial"/>
              </a:rPr>
              <a:t> e</a:t>
            </a:r>
            <a:r>
              <a:rPr sz="2400" spc="-15" dirty="0">
                <a:latin typeface="Arial"/>
                <a:cs typeface="Arial"/>
              </a:rPr>
              <a:t>x</a:t>
            </a:r>
            <a:r>
              <a:rPr sz="2400" spc="-5" dirty="0">
                <a:latin typeface="Arial"/>
                <a:cs typeface="Arial"/>
              </a:rPr>
              <a:t>pen</a:t>
            </a:r>
            <a:r>
              <a:rPr sz="2400" dirty="0">
                <a:latin typeface="Arial"/>
                <a:cs typeface="Arial"/>
              </a:rPr>
              <a:t>s</a:t>
            </a:r>
            <a:r>
              <a:rPr sz="2400" spc="-5" dirty="0">
                <a:latin typeface="Arial"/>
                <a:cs typeface="Arial"/>
              </a:rPr>
              <a:t>i</a:t>
            </a:r>
            <a:r>
              <a:rPr sz="2400" dirty="0">
                <a:latin typeface="Arial"/>
                <a:cs typeface="Arial"/>
              </a:rPr>
              <a:t>ve</a:t>
            </a:r>
          </a:p>
          <a:p>
            <a:pPr marL="355600" marR="260985" indent="-342900">
              <a:lnSpc>
                <a:spcPts val="2590"/>
              </a:lnSpc>
              <a:spcBef>
                <a:spcPts val="615"/>
              </a:spcBef>
              <a:buFont typeface="Arial"/>
              <a:buChar char="•"/>
              <a:tabLst>
                <a:tab pos="355600" algn="l"/>
                <a:tab pos="6882765" algn="l"/>
              </a:tabLst>
            </a:pPr>
            <a:r>
              <a:rPr sz="2400" dirty="0">
                <a:latin typeface="Arial"/>
                <a:cs typeface="Arial"/>
              </a:rPr>
              <a:t>M</a:t>
            </a:r>
            <a:r>
              <a:rPr sz="2400" spc="-5" dirty="0">
                <a:latin typeface="Arial"/>
                <a:cs typeface="Arial"/>
              </a:rPr>
              <a:t>an</a:t>
            </a:r>
            <a:r>
              <a:rPr sz="2400" dirty="0">
                <a:latin typeface="Arial"/>
                <a:cs typeface="Arial"/>
              </a:rPr>
              <a:t>y c</a:t>
            </a:r>
            <a:r>
              <a:rPr sz="2400" spc="-5" dirty="0">
                <a:latin typeface="Arial"/>
                <a:cs typeface="Arial"/>
              </a:rPr>
              <a:t>i</a:t>
            </a:r>
            <a:r>
              <a:rPr sz="2400" dirty="0">
                <a:latin typeface="Arial"/>
                <a:cs typeface="Arial"/>
              </a:rPr>
              <a:t>t</a:t>
            </a:r>
            <a:r>
              <a:rPr sz="2400" spc="-5" dirty="0">
                <a:latin typeface="Arial"/>
                <a:cs typeface="Arial"/>
              </a:rPr>
              <a:t>ie</a:t>
            </a:r>
            <a:r>
              <a:rPr sz="2400" dirty="0">
                <a:latin typeface="Arial"/>
                <a:cs typeface="Arial"/>
              </a:rPr>
              <a:t>s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own</a:t>
            </a:r>
            <a:r>
              <a:rPr sz="2400" dirty="0">
                <a:latin typeface="Arial"/>
                <a:cs typeface="Arial"/>
              </a:rPr>
              <a:t>s c</a:t>
            </a:r>
            <a:r>
              <a:rPr sz="2400" spc="-5" dirty="0">
                <a:latin typeface="Arial"/>
                <a:cs typeface="Arial"/>
              </a:rPr>
              <a:t>o</a:t>
            </a:r>
            <a:r>
              <a:rPr sz="2400" dirty="0">
                <a:latin typeface="Arial"/>
                <a:cs typeface="Arial"/>
              </a:rPr>
              <a:t>m</a:t>
            </a:r>
            <a:r>
              <a:rPr sz="2400" spc="-5" dirty="0">
                <a:latin typeface="Arial"/>
                <a:cs typeface="Arial"/>
              </a:rPr>
              <a:t>pounde</a:t>
            </a:r>
            <a:r>
              <a:rPr sz="2400" dirty="0">
                <a:latin typeface="Arial"/>
                <a:cs typeface="Arial"/>
              </a:rPr>
              <a:t>d</a:t>
            </a:r>
            <a:r>
              <a:rPr sz="2400" spc="35" dirty="0">
                <a:latin typeface="Arial"/>
                <a:cs typeface="Arial"/>
              </a:rPr>
              <a:t> </a:t>
            </a:r>
            <a:r>
              <a:rPr sz="2400" dirty="0">
                <a:latin typeface="Arial"/>
                <a:cs typeface="Arial"/>
              </a:rPr>
              <a:t>a</a:t>
            </a:r>
            <a:r>
              <a:rPr sz="2400" spc="-10" dirty="0">
                <a:latin typeface="Arial"/>
                <a:cs typeface="Arial"/>
              </a:rPr>
              <a:t> </a:t>
            </a:r>
            <a:r>
              <a:rPr sz="2400" i="1" dirty="0">
                <a:latin typeface="Arial"/>
                <a:cs typeface="Arial"/>
              </a:rPr>
              <a:t>t</a:t>
            </a:r>
            <a:r>
              <a:rPr sz="2400" i="1" spc="-5" dirty="0">
                <a:latin typeface="Arial"/>
                <a:cs typeface="Arial"/>
              </a:rPr>
              <a:t>he</a:t>
            </a:r>
            <a:r>
              <a:rPr sz="2400" i="1" dirty="0">
                <a:latin typeface="Arial"/>
                <a:cs typeface="Arial"/>
              </a:rPr>
              <a:t>r</a:t>
            </a:r>
            <a:r>
              <a:rPr sz="2400" i="1" spc="-5" dirty="0">
                <a:latin typeface="Arial"/>
                <a:cs typeface="Arial"/>
              </a:rPr>
              <a:t>iac </a:t>
            </a:r>
            <a:r>
              <a:rPr sz="2400" spc="-5" dirty="0">
                <a:latin typeface="Arial"/>
                <a:cs typeface="Arial"/>
              </a:rPr>
              <a:t>p</a:t>
            </a:r>
            <a:r>
              <a:rPr sz="2400" dirty="0">
                <a:latin typeface="Arial"/>
                <a:cs typeface="Arial"/>
              </a:rPr>
              <a:t>r</a:t>
            </a:r>
            <a:r>
              <a:rPr sz="2400" spc="-5" dirty="0">
                <a:latin typeface="Arial"/>
                <a:cs typeface="Arial"/>
              </a:rPr>
              <a:t>epa</a:t>
            </a:r>
            <a:r>
              <a:rPr sz="2400" dirty="0">
                <a:latin typeface="Arial"/>
                <a:cs typeface="Arial"/>
              </a:rPr>
              <a:t>r</a:t>
            </a:r>
            <a:r>
              <a:rPr sz="2400" spc="-5" dirty="0">
                <a:latin typeface="Arial"/>
                <a:cs typeface="Arial"/>
              </a:rPr>
              <a:t>a</a:t>
            </a:r>
            <a:r>
              <a:rPr sz="2400" spc="5" dirty="0">
                <a:latin typeface="Arial"/>
                <a:cs typeface="Arial"/>
              </a:rPr>
              <a:t>t</a:t>
            </a:r>
            <a:r>
              <a:rPr sz="2400" spc="-5" dirty="0">
                <a:latin typeface="Arial"/>
                <a:cs typeface="Arial"/>
              </a:rPr>
              <a:t>io</a:t>
            </a:r>
            <a:r>
              <a:rPr sz="2400" dirty="0">
                <a:latin typeface="Arial"/>
                <a:cs typeface="Arial"/>
              </a:rPr>
              <a:t>n</a:t>
            </a:r>
            <a:r>
              <a:rPr sz="2400" spc="25" dirty="0">
                <a:latin typeface="Arial"/>
                <a:cs typeface="Arial"/>
              </a:rPr>
              <a:t> </a:t>
            </a:r>
            <a:r>
              <a:rPr sz="2400" spc="-5" dirty="0">
                <a:latin typeface="Arial"/>
                <a:cs typeface="Arial"/>
              </a:rPr>
              <a:t>wi</a:t>
            </a:r>
            <a:r>
              <a:rPr sz="2400" dirty="0">
                <a:latin typeface="Arial"/>
                <a:cs typeface="Arial"/>
              </a:rPr>
              <a:t>th </a:t>
            </a:r>
            <a:r>
              <a:rPr sz="2400" spc="-5" dirty="0">
                <a:latin typeface="Arial"/>
                <a:cs typeface="Arial"/>
              </a:rPr>
              <a:t>g</a:t>
            </a:r>
            <a:r>
              <a:rPr sz="2400" dirty="0">
                <a:latin typeface="Arial"/>
                <a:cs typeface="Arial"/>
              </a:rPr>
              <a:t>r</a:t>
            </a:r>
            <a:r>
              <a:rPr sz="2400" spc="-5" dirty="0">
                <a:latin typeface="Arial"/>
                <a:cs typeface="Arial"/>
              </a:rPr>
              <a:t>ea</a:t>
            </a:r>
            <a:r>
              <a:rPr sz="2400" dirty="0">
                <a:latin typeface="Arial"/>
                <a:cs typeface="Arial"/>
              </a:rPr>
              <a:t>t</a:t>
            </a:r>
            <a:r>
              <a:rPr sz="2400" spc="5" dirty="0">
                <a:latin typeface="Arial"/>
                <a:cs typeface="Arial"/>
              </a:rPr>
              <a:t> </a:t>
            </a:r>
            <a:r>
              <a:rPr sz="2400" spc="-5" dirty="0">
                <a:latin typeface="Arial"/>
                <a:cs typeface="Arial"/>
              </a:rPr>
              <a:t>po</a:t>
            </a:r>
            <a:r>
              <a:rPr sz="2400" dirty="0">
                <a:latin typeface="Arial"/>
                <a:cs typeface="Arial"/>
              </a:rPr>
              <a:t>mp </a:t>
            </a:r>
            <a:r>
              <a:rPr sz="2400" spc="-5" dirty="0">
                <a:latin typeface="Arial"/>
                <a:cs typeface="Arial"/>
              </a:rPr>
              <a:t>an</a:t>
            </a:r>
            <a:r>
              <a:rPr sz="2400" dirty="0">
                <a:latin typeface="Arial"/>
                <a:cs typeface="Arial"/>
              </a:rPr>
              <a:t>d</a:t>
            </a:r>
            <a:r>
              <a:rPr sz="2400" spc="10" dirty="0">
                <a:latin typeface="Arial"/>
                <a:cs typeface="Arial"/>
              </a:rPr>
              <a:t> </a:t>
            </a:r>
            <a:r>
              <a:rPr sz="2400" dirty="0" smtClean="0">
                <a:latin typeface="Arial"/>
                <a:cs typeface="Arial"/>
              </a:rPr>
              <a:t>c</a:t>
            </a:r>
            <a:r>
              <a:rPr sz="2400" spc="-5" dirty="0" smtClean="0">
                <a:latin typeface="Arial"/>
                <a:cs typeface="Arial"/>
              </a:rPr>
              <a:t>i</a:t>
            </a:r>
            <a:r>
              <a:rPr sz="2400" dirty="0" smtClean="0">
                <a:latin typeface="Arial"/>
                <a:cs typeface="Arial"/>
              </a:rPr>
              <a:t>rc</a:t>
            </a:r>
            <a:r>
              <a:rPr sz="2400" spc="-5" dirty="0" smtClean="0">
                <a:latin typeface="Arial"/>
                <a:cs typeface="Arial"/>
              </a:rPr>
              <a:t>u</a:t>
            </a:r>
            <a:r>
              <a:rPr sz="2400" dirty="0" smtClean="0">
                <a:latin typeface="Arial"/>
                <a:cs typeface="Arial"/>
              </a:rPr>
              <a:t>mst</a:t>
            </a:r>
            <a:r>
              <a:rPr sz="2400" spc="-5" dirty="0" smtClean="0">
                <a:latin typeface="Arial"/>
                <a:cs typeface="Arial"/>
              </a:rPr>
              <a:t>an</a:t>
            </a:r>
            <a:r>
              <a:rPr sz="2400" dirty="0" smtClean="0">
                <a:latin typeface="Arial"/>
                <a:cs typeface="Arial"/>
              </a:rPr>
              <a:t>c</a:t>
            </a:r>
            <a:r>
              <a:rPr sz="2400" spc="-5" dirty="0" smtClean="0">
                <a:latin typeface="Arial"/>
                <a:cs typeface="Arial"/>
              </a:rPr>
              <a:t>e</a:t>
            </a:r>
            <a:r>
              <a:rPr sz="2400" dirty="0" smtClean="0">
                <a:latin typeface="Arial"/>
                <a:cs typeface="Arial"/>
              </a:rPr>
              <a:t>,</a:t>
            </a:r>
            <a:r>
              <a:rPr lang="en-US" sz="2400" dirty="0" smtClean="0">
                <a:latin typeface="Arial"/>
                <a:cs typeface="Arial"/>
              </a:rPr>
              <a:t> </a:t>
            </a:r>
            <a:r>
              <a:rPr sz="2400" spc="-5" dirty="0" smtClean="0">
                <a:latin typeface="Arial"/>
                <a:cs typeface="Arial"/>
              </a:rPr>
              <a:t>publi</a:t>
            </a:r>
            <a:r>
              <a:rPr sz="2400" dirty="0" smtClean="0">
                <a:latin typeface="Arial"/>
                <a:cs typeface="Arial"/>
              </a:rPr>
              <a:t>c </a:t>
            </a:r>
            <a:r>
              <a:rPr sz="2400" dirty="0">
                <a:latin typeface="Arial"/>
                <a:cs typeface="Arial"/>
              </a:rPr>
              <a:t>c</a:t>
            </a:r>
            <a:r>
              <a:rPr sz="2400" spc="-5" dirty="0">
                <a:latin typeface="Arial"/>
                <a:cs typeface="Arial"/>
              </a:rPr>
              <a:t>e</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ony</a:t>
            </a:r>
            <a:endParaRPr sz="2400" dirty="0">
              <a:latin typeface="Arial"/>
              <a:cs typeface="Arial"/>
            </a:endParaRPr>
          </a:p>
          <a:p>
            <a:pPr marL="355600" indent="-342900">
              <a:spcBef>
                <a:spcPts val="250"/>
              </a:spcBef>
              <a:buFont typeface="Arial"/>
              <a:buChar char="•"/>
              <a:tabLst>
                <a:tab pos="355600" algn="l"/>
              </a:tabLst>
            </a:pPr>
            <a:r>
              <a:rPr sz="2400" i="1" spc="-5" dirty="0">
                <a:latin typeface="Arial"/>
                <a:cs typeface="Arial"/>
              </a:rPr>
              <a:t>The</a:t>
            </a:r>
            <a:r>
              <a:rPr sz="2400" i="1" dirty="0">
                <a:latin typeface="Arial"/>
                <a:cs typeface="Arial"/>
              </a:rPr>
              <a:t>r</a:t>
            </a:r>
            <a:r>
              <a:rPr sz="2400" i="1" spc="-5" dirty="0">
                <a:latin typeface="Arial"/>
                <a:cs typeface="Arial"/>
              </a:rPr>
              <a:t>ia</a:t>
            </a:r>
            <a:r>
              <a:rPr sz="2400" i="1" dirty="0">
                <a:latin typeface="Arial"/>
                <a:cs typeface="Arial"/>
              </a:rPr>
              <a:t>c</a:t>
            </a:r>
            <a:r>
              <a:rPr sz="2400" i="1" spc="15" dirty="0">
                <a:latin typeface="Arial"/>
                <a:cs typeface="Arial"/>
              </a:rPr>
              <a:t> </a:t>
            </a:r>
            <a:r>
              <a:rPr sz="2400" dirty="0">
                <a:latin typeface="Arial"/>
                <a:cs typeface="Arial"/>
              </a:rPr>
              <a:t>tr</a:t>
            </a:r>
            <a:r>
              <a:rPr sz="2400" spc="-5" dirty="0">
                <a:latin typeface="Arial"/>
                <a:cs typeface="Arial"/>
              </a:rPr>
              <a:t>an</a:t>
            </a:r>
            <a:r>
              <a:rPr sz="2400" dirty="0">
                <a:latin typeface="Arial"/>
                <a:cs typeface="Arial"/>
              </a:rPr>
              <a:t>s</a:t>
            </a:r>
            <a:r>
              <a:rPr sz="2400" spc="-5" dirty="0">
                <a:latin typeface="Arial"/>
                <a:cs typeface="Arial"/>
              </a:rPr>
              <a:t>la</a:t>
            </a:r>
            <a:r>
              <a:rPr sz="2400" spc="5" dirty="0">
                <a:latin typeface="Arial"/>
                <a:cs typeface="Arial"/>
              </a:rPr>
              <a:t>t</a:t>
            </a:r>
            <a:r>
              <a:rPr sz="2400" spc="-5" dirty="0">
                <a:latin typeface="Arial"/>
                <a:cs typeface="Arial"/>
              </a:rPr>
              <a:t>e</a:t>
            </a:r>
            <a:r>
              <a:rPr sz="2400" dirty="0">
                <a:latin typeface="Arial"/>
                <a:cs typeface="Arial"/>
              </a:rPr>
              <a:t>s to</a:t>
            </a:r>
            <a:r>
              <a:rPr sz="2400" spc="-10" dirty="0">
                <a:latin typeface="Arial"/>
                <a:cs typeface="Arial"/>
              </a:rPr>
              <a:t> </a:t>
            </a:r>
            <a:r>
              <a:rPr sz="2400" spc="-5" dirty="0">
                <a:latin typeface="Arial"/>
                <a:cs typeface="Arial"/>
              </a:rPr>
              <a:t>opiu</a:t>
            </a:r>
            <a:r>
              <a:rPr sz="2400" dirty="0">
                <a:latin typeface="Arial"/>
                <a:cs typeface="Arial"/>
              </a:rPr>
              <a:t>m</a:t>
            </a:r>
            <a:r>
              <a:rPr sz="2400" spc="20" dirty="0">
                <a:latin typeface="Arial"/>
                <a:cs typeface="Arial"/>
              </a:rPr>
              <a:t> </a:t>
            </a:r>
            <a:r>
              <a:rPr sz="2400" spc="-5" dirty="0">
                <a:latin typeface="Arial"/>
                <a:cs typeface="Arial"/>
              </a:rPr>
              <a:t>i</a:t>
            </a:r>
            <a:r>
              <a:rPr sz="2400" dirty="0">
                <a:latin typeface="Arial"/>
                <a:cs typeface="Arial"/>
              </a:rPr>
              <a:t>s s</a:t>
            </a:r>
            <a:r>
              <a:rPr sz="2400" spc="-5" dirty="0">
                <a:latin typeface="Arial"/>
                <a:cs typeface="Arial"/>
              </a:rPr>
              <a:t>e</a:t>
            </a:r>
            <a:r>
              <a:rPr sz="2400" dirty="0">
                <a:latin typeface="Arial"/>
                <a:cs typeface="Arial"/>
              </a:rPr>
              <a:t>v</a:t>
            </a:r>
            <a:r>
              <a:rPr sz="2400" spc="-5" dirty="0">
                <a:latin typeface="Arial"/>
                <a:cs typeface="Arial"/>
              </a:rPr>
              <a:t>e</a:t>
            </a:r>
            <a:r>
              <a:rPr sz="2400" dirty="0">
                <a:latin typeface="Arial"/>
                <a:cs typeface="Arial"/>
              </a:rPr>
              <a:t>r</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languages</a:t>
            </a:r>
            <a:endParaRPr sz="2400" dirty="0">
              <a:latin typeface="Arial"/>
              <a:cs typeface="Arial"/>
            </a:endParaRPr>
          </a:p>
          <a:p>
            <a:pPr marL="355600" indent="-342900">
              <a:lnSpc>
                <a:spcPts val="2855"/>
              </a:lnSpc>
              <a:spcBef>
                <a:spcPts val="285"/>
              </a:spcBef>
              <a:buFont typeface="Arial"/>
              <a:buChar char="•"/>
              <a:tabLst>
                <a:tab pos="355600" algn="l"/>
              </a:tabLst>
            </a:pPr>
            <a:r>
              <a:rPr sz="2400" dirty="0">
                <a:latin typeface="Arial"/>
                <a:cs typeface="Arial"/>
              </a:rPr>
              <a:t>I</a:t>
            </a:r>
            <a:r>
              <a:rPr sz="2400" spc="-5" dirty="0">
                <a:latin typeface="Arial"/>
                <a:cs typeface="Arial"/>
              </a:rPr>
              <a:t>de</a:t>
            </a:r>
            <a:r>
              <a:rPr sz="2400" dirty="0">
                <a:latin typeface="Arial"/>
                <a:cs typeface="Arial"/>
              </a:rPr>
              <a:t>a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a</a:t>
            </a:r>
            <a:r>
              <a:rPr sz="2400" spc="-10" dirty="0">
                <a:latin typeface="Arial"/>
                <a:cs typeface="Arial"/>
              </a:rPr>
              <a:t> </a:t>
            </a:r>
            <a:r>
              <a:rPr sz="2400" spc="-5" dirty="0">
                <a:latin typeface="Arial"/>
                <a:cs typeface="Arial"/>
              </a:rPr>
              <a:t>uni</a:t>
            </a:r>
            <a:r>
              <a:rPr sz="2400" dirty="0">
                <a:latin typeface="Arial"/>
                <a:cs typeface="Arial"/>
              </a:rPr>
              <a:t>v</a:t>
            </a:r>
            <a:r>
              <a:rPr sz="2400" spc="-5" dirty="0">
                <a:latin typeface="Arial"/>
                <a:cs typeface="Arial"/>
              </a:rPr>
              <a:t>e</a:t>
            </a:r>
            <a:r>
              <a:rPr sz="2400" dirty="0">
                <a:latin typeface="Arial"/>
                <a:cs typeface="Arial"/>
              </a:rPr>
              <a:t>rs</a:t>
            </a:r>
            <a:r>
              <a:rPr sz="2400" spc="-5" dirty="0">
                <a:latin typeface="Arial"/>
                <a:cs typeface="Arial"/>
              </a:rPr>
              <a:t>a</a:t>
            </a:r>
            <a:r>
              <a:rPr sz="2400" dirty="0">
                <a:latin typeface="Arial"/>
                <a:cs typeface="Arial"/>
              </a:rPr>
              <a:t>l</a:t>
            </a:r>
            <a:r>
              <a:rPr sz="2400" spc="35" dirty="0">
                <a:latin typeface="Arial"/>
                <a:cs typeface="Arial"/>
              </a:rPr>
              <a:t> </a:t>
            </a:r>
            <a:r>
              <a:rPr sz="2400" spc="-5" dirty="0">
                <a:latin typeface="Arial"/>
                <a:cs typeface="Arial"/>
              </a:rPr>
              <a:t>an</a:t>
            </a:r>
            <a:r>
              <a:rPr sz="2400" spc="5" dirty="0">
                <a:latin typeface="Arial"/>
                <a:cs typeface="Arial"/>
              </a:rPr>
              <a:t>t</a:t>
            </a:r>
            <a:r>
              <a:rPr sz="2400" spc="-5" dirty="0">
                <a:latin typeface="Arial"/>
                <a:cs typeface="Arial"/>
              </a:rPr>
              <a:t>ido</a:t>
            </a:r>
            <a:r>
              <a:rPr sz="2400" dirty="0">
                <a:latin typeface="Arial"/>
                <a:cs typeface="Arial"/>
              </a:rPr>
              <a:t>te st</a:t>
            </a:r>
            <a:r>
              <a:rPr sz="2400" spc="-5" dirty="0">
                <a:latin typeface="Arial"/>
                <a:cs typeface="Arial"/>
              </a:rPr>
              <a:t>il</a:t>
            </a:r>
            <a:r>
              <a:rPr sz="2400" dirty="0">
                <a:latin typeface="Arial"/>
                <a:cs typeface="Arial"/>
              </a:rPr>
              <a:t>l</a:t>
            </a:r>
            <a:r>
              <a:rPr sz="2400" spc="10" dirty="0">
                <a:latin typeface="Arial"/>
                <a:cs typeface="Arial"/>
              </a:rPr>
              <a:t> </a:t>
            </a:r>
            <a:r>
              <a:rPr sz="2400" spc="-5" dirty="0">
                <a:latin typeface="Arial"/>
                <a:cs typeface="Arial"/>
              </a:rPr>
              <a:t>elu</a:t>
            </a:r>
            <a:r>
              <a:rPr sz="2400" dirty="0">
                <a:latin typeface="Arial"/>
                <a:cs typeface="Arial"/>
              </a:rPr>
              <a:t>s</a:t>
            </a:r>
            <a:r>
              <a:rPr sz="2400" spc="-5" dirty="0">
                <a:latin typeface="Arial"/>
                <a:cs typeface="Arial"/>
              </a:rPr>
              <a:t>i</a:t>
            </a:r>
            <a:r>
              <a:rPr sz="2400" dirty="0">
                <a:latin typeface="Arial"/>
                <a:cs typeface="Arial"/>
              </a:rPr>
              <a:t>ve</a:t>
            </a:r>
          </a:p>
        </p:txBody>
      </p:sp>
    </p:spTree>
    <p:extLst>
      <p:ext uri="{BB962C8B-B14F-4D97-AF65-F5344CB8AC3E}">
        <p14:creationId xmlns:p14="http://schemas.microsoft.com/office/powerpoint/2010/main" val="329235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449" y="307847"/>
            <a:ext cx="3902075" cy="677108"/>
          </a:xfrm>
          <a:prstGeom prst="rect">
            <a:avLst/>
          </a:prstGeom>
        </p:spPr>
        <p:txBody>
          <a:bodyPr vert="horz" wrap="square" lIns="0" tIns="0" rIns="0" bIns="0" rtlCol="0">
            <a:spAutoFit/>
          </a:bodyPr>
          <a:lstStyle/>
          <a:p>
            <a:pPr marL="739140"/>
            <a:r>
              <a:rPr sz="4400" spc="-5" dirty="0">
                <a:latin typeface="Arial"/>
                <a:cs typeface="Arial"/>
              </a:rPr>
              <a:t>T</a:t>
            </a:r>
            <a:r>
              <a:rPr sz="4400" dirty="0">
                <a:latin typeface="Arial"/>
                <a:cs typeface="Arial"/>
              </a:rPr>
              <a:t>he</a:t>
            </a:r>
            <a:r>
              <a:rPr sz="4400" spc="-5" dirty="0">
                <a:latin typeface="Arial"/>
                <a:cs typeface="Arial"/>
              </a:rPr>
              <a:t>r</a:t>
            </a:r>
            <a:r>
              <a:rPr sz="4400" spc="5" dirty="0">
                <a:latin typeface="Arial"/>
                <a:cs typeface="Arial"/>
              </a:rPr>
              <a:t>i</a:t>
            </a:r>
            <a:r>
              <a:rPr sz="4400" dirty="0">
                <a:latin typeface="Arial"/>
                <a:cs typeface="Arial"/>
              </a:rPr>
              <a:t>ac</a:t>
            </a:r>
          </a:p>
        </p:txBody>
      </p:sp>
      <p:sp>
        <p:nvSpPr>
          <p:cNvPr id="3" name="object 3"/>
          <p:cNvSpPr/>
          <p:nvPr/>
        </p:nvSpPr>
        <p:spPr>
          <a:xfrm>
            <a:off x="3965448" y="307848"/>
            <a:ext cx="3902074" cy="604678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56460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303" y="492073"/>
            <a:ext cx="7733601" cy="492443"/>
          </a:xfrm>
        </p:spPr>
        <p:txBody>
          <a:bodyPr>
            <a:noAutofit/>
          </a:bodyPr>
          <a:lstStyle/>
          <a:p>
            <a:pPr algn="ctr"/>
            <a:r>
              <a:rPr lang="en-US" dirty="0" smtClean="0"/>
              <a:t>Pharmacy in Ancient Rome</a:t>
            </a:r>
            <a:endParaRPr lang="en-US" dirty="0"/>
          </a:p>
        </p:txBody>
      </p:sp>
      <p:sp>
        <p:nvSpPr>
          <p:cNvPr id="3" name="Text Placeholder 2"/>
          <p:cNvSpPr>
            <a:spLocks noGrp="1"/>
          </p:cNvSpPr>
          <p:nvPr>
            <p:ph type="body" idx="1"/>
          </p:nvPr>
        </p:nvSpPr>
        <p:spPr>
          <a:xfrm>
            <a:off x="1919209" y="1225659"/>
            <a:ext cx="8072119" cy="5438613"/>
          </a:xfrm>
        </p:spPr>
        <p:txBody>
          <a:bodyPr>
            <a:normAutofit fontScale="92500"/>
          </a:bodyPr>
          <a:lstStyle/>
          <a:p>
            <a:pPr marL="342900" indent="-342900"/>
            <a:r>
              <a:rPr lang="en-US" dirty="0" smtClean="0"/>
              <a:t>Dioscorides and Galen introduced </a:t>
            </a:r>
            <a:r>
              <a:rPr lang="en-US" b="1" dirty="0" smtClean="0"/>
              <a:t>apothecaries’ system of weights and measures</a:t>
            </a:r>
            <a:r>
              <a:rPr lang="en-US" dirty="0" smtClean="0"/>
              <a:t> in drug preparation </a:t>
            </a:r>
            <a:endParaRPr lang="en-US" sz="1200" dirty="0"/>
          </a:p>
          <a:p>
            <a:pPr marL="342900" indent="-342900"/>
            <a:r>
              <a:rPr lang="en-US" dirty="0" smtClean="0"/>
              <a:t>Most physicians prepared medications themselves</a:t>
            </a:r>
          </a:p>
          <a:p>
            <a:pPr marL="342900" indent="-342900"/>
            <a:r>
              <a:rPr lang="en-US" dirty="0" smtClean="0"/>
              <a:t>Writings indicate others preparing drugs, specializing:</a:t>
            </a:r>
          </a:p>
          <a:p>
            <a:pPr marL="585788" indent="-342900">
              <a:buFont typeface="Courier New" panose="02070309020205020404" pitchFamily="49" charset="0"/>
              <a:buChar char="o"/>
            </a:pPr>
            <a:r>
              <a:rPr lang="en-US" b="1" i="1" dirty="0" smtClean="0"/>
              <a:t>Seplasia </a:t>
            </a:r>
            <a:r>
              <a:rPr lang="en-US" dirty="0" smtClean="0"/>
              <a:t>= a pharmacy</a:t>
            </a:r>
          </a:p>
          <a:p>
            <a:pPr marL="585788" indent="-342900">
              <a:buFont typeface="Courier New" panose="02070309020205020404" pitchFamily="49" charset="0"/>
              <a:buChar char="o"/>
            </a:pPr>
            <a:r>
              <a:rPr lang="en-US" b="1" i="1" dirty="0" smtClean="0"/>
              <a:t>Selluarii </a:t>
            </a:r>
            <a:r>
              <a:rPr lang="en-US" dirty="0" smtClean="0"/>
              <a:t>= street stall, drug vendor shop</a:t>
            </a:r>
            <a:endParaRPr lang="en-US" b="1" i="1" dirty="0" smtClean="0"/>
          </a:p>
          <a:p>
            <a:pPr marL="585788" indent="-342900">
              <a:buFont typeface="Courier New" panose="02070309020205020404" pitchFamily="49" charset="0"/>
              <a:buChar char="o"/>
            </a:pPr>
            <a:r>
              <a:rPr lang="en-US" b="1" i="1" dirty="0" smtClean="0"/>
              <a:t>Medicina </a:t>
            </a:r>
            <a:r>
              <a:rPr lang="en-US" i="1" dirty="0" smtClean="0"/>
              <a:t>(drugs) </a:t>
            </a:r>
            <a:r>
              <a:rPr lang="en-US" dirty="0" smtClean="0"/>
              <a:t>prepared by </a:t>
            </a:r>
            <a:r>
              <a:rPr lang="en-US" b="1" i="1" dirty="0" smtClean="0"/>
              <a:t>medicamentarii, pharmacopoei</a:t>
            </a:r>
            <a:r>
              <a:rPr lang="en-US" i="1" dirty="0" smtClean="0"/>
              <a:t>,</a:t>
            </a:r>
            <a:r>
              <a:rPr lang="en-US" b="1" i="1" dirty="0" smtClean="0"/>
              <a:t> pharmacotritae</a:t>
            </a:r>
            <a:r>
              <a:rPr lang="en-US" i="1" dirty="0" smtClean="0"/>
              <a:t>, </a:t>
            </a:r>
            <a:r>
              <a:rPr lang="en-US" b="1" i="1" dirty="0" smtClean="0"/>
              <a:t>confectionarii</a:t>
            </a:r>
          </a:p>
          <a:p>
            <a:pPr marL="585788" indent="-342900">
              <a:buFont typeface="Courier New" panose="02070309020205020404" pitchFamily="49" charset="0"/>
              <a:buChar char="o"/>
            </a:pPr>
            <a:r>
              <a:rPr lang="en-US" b="1" i="1" dirty="0" smtClean="0"/>
              <a:t>Medicamentarius</a:t>
            </a:r>
            <a:r>
              <a:rPr lang="en-US" i="1" dirty="0" smtClean="0"/>
              <a:t> = </a:t>
            </a:r>
            <a:r>
              <a:rPr lang="en-US" dirty="0" smtClean="0"/>
              <a:t>person who administers poison</a:t>
            </a:r>
          </a:p>
          <a:p>
            <a:pPr marL="585788" indent="-342900">
              <a:buFont typeface="Courier New" panose="02070309020205020404" pitchFamily="49" charset="0"/>
              <a:buChar char="o"/>
            </a:pPr>
            <a:r>
              <a:rPr lang="en-US" b="1" i="1" dirty="0" smtClean="0"/>
              <a:t>Ungentarii </a:t>
            </a:r>
            <a:r>
              <a:rPr lang="en-US" i="1" dirty="0" smtClean="0"/>
              <a:t>= </a:t>
            </a:r>
            <a:r>
              <a:rPr lang="en-US" dirty="0" smtClean="0"/>
              <a:t>maker of ointments</a:t>
            </a:r>
          </a:p>
          <a:p>
            <a:pPr marL="585788" indent="-342900">
              <a:buFont typeface="Courier New" panose="02070309020205020404" pitchFamily="49" charset="0"/>
              <a:buChar char="o"/>
            </a:pPr>
            <a:r>
              <a:rPr lang="en-US" b="1" i="1" dirty="0" smtClean="0"/>
              <a:t>Seplasarii</a:t>
            </a:r>
            <a:r>
              <a:rPr lang="en-US" dirty="0" smtClean="0"/>
              <a:t> = seller of ointments</a:t>
            </a:r>
          </a:p>
          <a:p>
            <a:pPr marL="242888"/>
            <a:endParaRPr lang="en-US" dirty="0"/>
          </a:p>
          <a:p>
            <a:endParaRPr lang="en-US" b="1" i="1" dirty="0" smtClean="0"/>
          </a:p>
        </p:txBody>
      </p:sp>
    </p:spTree>
    <p:extLst>
      <p:ext uri="{BB962C8B-B14F-4D97-AF65-F5344CB8AC3E}">
        <p14:creationId xmlns:p14="http://schemas.microsoft.com/office/powerpoint/2010/main" val="38203994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495650"/>
            <a:ext cx="10515600" cy="597982"/>
          </a:xfrm>
          <a:prstGeom prst="rect">
            <a:avLst/>
          </a:prstGeom>
        </p:spPr>
        <p:txBody>
          <a:bodyPr vert="horz" wrap="square" lIns="0" tIns="165479" rIns="0" bIns="0" rtlCol="0" anchor="ctr">
            <a:spAutoFit/>
          </a:bodyPr>
          <a:lstStyle/>
          <a:p>
            <a:pPr marL="1387475">
              <a:lnSpc>
                <a:spcPct val="100000"/>
              </a:lnSpc>
            </a:pPr>
            <a:r>
              <a:rPr sz="2800" spc="-25" dirty="0"/>
              <a:t>S</a:t>
            </a:r>
            <a:r>
              <a:rPr sz="2800" spc="-10" dirty="0"/>
              <a:t>y</a:t>
            </a:r>
            <a:r>
              <a:rPr sz="2800" spc="-30" dirty="0"/>
              <a:t>m</a:t>
            </a:r>
            <a:r>
              <a:rPr sz="2800" spc="-15" dirty="0"/>
              <a:t>bo</a:t>
            </a:r>
            <a:r>
              <a:rPr sz="2800" spc="-10" dirty="0"/>
              <a:t>l</a:t>
            </a:r>
            <a:r>
              <a:rPr sz="2800" spc="15" dirty="0"/>
              <a:t> </a:t>
            </a:r>
            <a:r>
              <a:rPr sz="2800" spc="-15" dirty="0"/>
              <a:t>o</a:t>
            </a:r>
            <a:r>
              <a:rPr sz="2800" spc="-10" dirty="0"/>
              <a:t>f</a:t>
            </a:r>
            <a:r>
              <a:rPr sz="2800" dirty="0"/>
              <a:t> </a:t>
            </a:r>
            <a:r>
              <a:rPr sz="2800" spc="-25" dirty="0"/>
              <a:t>P</a:t>
            </a:r>
            <a:r>
              <a:rPr sz="2800" spc="-10" dirty="0"/>
              <a:t>har</a:t>
            </a:r>
            <a:r>
              <a:rPr sz="2800" spc="-30" dirty="0"/>
              <a:t>m</a:t>
            </a:r>
            <a:r>
              <a:rPr sz="2800" spc="-10" dirty="0"/>
              <a:t>ac</a:t>
            </a:r>
            <a:r>
              <a:rPr sz="2800" spc="-15" dirty="0"/>
              <a:t>y</a:t>
            </a:r>
            <a:r>
              <a:rPr sz="2800" spc="5" dirty="0"/>
              <a:t> </a:t>
            </a:r>
            <a:r>
              <a:rPr sz="2800" spc="-30" dirty="0"/>
              <a:t>R</a:t>
            </a:r>
            <a:r>
              <a:rPr sz="2800" spc="-20" dirty="0"/>
              <a:t>X</a:t>
            </a:r>
            <a:r>
              <a:rPr sz="2800" spc="5" dirty="0"/>
              <a:t> </a:t>
            </a:r>
            <a:r>
              <a:rPr sz="2800" spc="-20" dirty="0"/>
              <a:t>–</a:t>
            </a:r>
            <a:r>
              <a:rPr sz="2800" spc="5" dirty="0"/>
              <a:t> </a:t>
            </a:r>
            <a:r>
              <a:rPr sz="2800" spc="-20" dirty="0"/>
              <a:t>2</a:t>
            </a:r>
            <a:r>
              <a:rPr sz="2800" spc="-5" dirty="0"/>
              <a:t> </a:t>
            </a:r>
            <a:r>
              <a:rPr sz="2800" spc="-25" dirty="0"/>
              <a:t>T</a:t>
            </a:r>
            <a:r>
              <a:rPr sz="2800" spc="-10" dirty="0"/>
              <a:t>heories</a:t>
            </a:r>
            <a:endParaRPr sz="2800" dirty="0"/>
          </a:p>
        </p:txBody>
      </p:sp>
      <p:sp>
        <p:nvSpPr>
          <p:cNvPr id="3" name="object 3"/>
          <p:cNvSpPr txBox="1"/>
          <p:nvPr/>
        </p:nvSpPr>
        <p:spPr>
          <a:xfrm>
            <a:off x="2059941" y="1698213"/>
            <a:ext cx="7896859" cy="3172663"/>
          </a:xfrm>
          <a:prstGeom prst="rect">
            <a:avLst/>
          </a:prstGeom>
        </p:spPr>
        <p:txBody>
          <a:bodyPr vert="horz" wrap="square" lIns="0" tIns="0" rIns="0" bIns="0" rtlCol="0">
            <a:spAutoFit/>
          </a:bodyPr>
          <a:lstStyle/>
          <a:p>
            <a:pPr marL="355600" indent="-342900">
              <a:buFont typeface="Arial"/>
              <a:buChar char="•"/>
              <a:tabLst>
                <a:tab pos="355600" algn="l"/>
              </a:tabLst>
            </a:pPr>
            <a:r>
              <a:rPr sz="3200" spc="-5" dirty="0">
                <a:latin typeface="Arial"/>
                <a:cs typeface="Arial"/>
              </a:rPr>
              <a:t>E</a:t>
            </a:r>
            <a:r>
              <a:rPr sz="3200" spc="-10" dirty="0">
                <a:latin typeface="Arial"/>
                <a:cs typeface="Arial"/>
              </a:rPr>
              <a:t>g</a:t>
            </a:r>
            <a:r>
              <a:rPr sz="3200" spc="5" dirty="0">
                <a:latin typeface="Arial"/>
                <a:cs typeface="Arial"/>
              </a:rPr>
              <a:t>y</a:t>
            </a:r>
            <a:r>
              <a:rPr sz="3200" spc="-10" dirty="0">
                <a:latin typeface="Arial"/>
                <a:cs typeface="Arial"/>
              </a:rPr>
              <a:t>p</a:t>
            </a:r>
            <a:r>
              <a:rPr sz="3200" spc="-5" dirty="0">
                <a:latin typeface="Arial"/>
                <a:cs typeface="Arial"/>
              </a:rPr>
              <a:t>ti</a:t>
            </a:r>
            <a:r>
              <a:rPr sz="3200" spc="-10" dirty="0">
                <a:latin typeface="Arial"/>
                <a:cs typeface="Arial"/>
              </a:rPr>
              <a:t>an</a:t>
            </a:r>
            <a:r>
              <a:rPr sz="3200" dirty="0">
                <a:latin typeface="Arial"/>
                <a:cs typeface="Arial"/>
              </a:rPr>
              <a:t>,</a:t>
            </a:r>
            <a:r>
              <a:rPr sz="3200" spc="-20" dirty="0">
                <a:latin typeface="Arial"/>
                <a:cs typeface="Arial"/>
              </a:rPr>
              <a:t> </a:t>
            </a:r>
            <a:r>
              <a:rPr sz="3200" spc="-5" dirty="0">
                <a:latin typeface="Arial"/>
                <a:cs typeface="Arial"/>
              </a:rPr>
              <a:t>E</a:t>
            </a:r>
            <a:r>
              <a:rPr sz="3200" spc="5" dirty="0">
                <a:latin typeface="Arial"/>
                <a:cs typeface="Arial"/>
              </a:rPr>
              <a:t>y</a:t>
            </a:r>
            <a:r>
              <a:rPr sz="3200" dirty="0">
                <a:latin typeface="Arial"/>
                <a:cs typeface="Arial"/>
              </a:rPr>
              <a:t>e</a:t>
            </a:r>
            <a:r>
              <a:rPr sz="3200" spc="-10" dirty="0">
                <a:latin typeface="Arial"/>
                <a:cs typeface="Arial"/>
              </a:rPr>
              <a:t> o</a:t>
            </a:r>
            <a:r>
              <a:rPr sz="3200" dirty="0">
                <a:latin typeface="Arial"/>
                <a:cs typeface="Arial"/>
              </a:rPr>
              <a:t>f</a:t>
            </a:r>
            <a:r>
              <a:rPr sz="3200" spc="-5" dirty="0">
                <a:latin typeface="Arial"/>
                <a:cs typeface="Arial"/>
              </a:rPr>
              <a:t> </a:t>
            </a:r>
            <a:r>
              <a:rPr sz="3200" dirty="0">
                <a:latin typeface="Arial"/>
                <a:cs typeface="Arial"/>
              </a:rPr>
              <a:t>H</a:t>
            </a:r>
            <a:r>
              <a:rPr sz="3200" spc="-10" dirty="0">
                <a:latin typeface="Arial"/>
                <a:cs typeface="Arial"/>
              </a:rPr>
              <a:t>o</a:t>
            </a:r>
            <a:r>
              <a:rPr sz="3200" dirty="0">
                <a:latin typeface="Arial"/>
                <a:cs typeface="Arial"/>
              </a:rPr>
              <a:t>r</a:t>
            </a:r>
            <a:r>
              <a:rPr sz="3200" spc="-10" dirty="0">
                <a:latin typeface="Arial"/>
                <a:cs typeface="Arial"/>
              </a:rPr>
              <a:t>u</a:t>
            </a:r>
            <a:r>
              <a:rPr sz="3200" dirty="0">
                <a:latin typeface="Arial"/>
                <a:cs typeface="Arial"/>
              </a:rPr>
              <a:t>s</a:t>
            </a:r>
            <a:r>
              <a:rPr sz="3200" spc="-20" dirty="0">
                <a:latin typeface="Arial"/>
                <a:cs typeface="Arial"/>
              </a:rPr>
              <a:t> </a:t>
            </a:r>
            <a:r>
              <a:rPr sz="3200" dirty="0">
                <a:latin typeface="Arial"/>
                <a:cs typeface="Arial"/>
              </a:rPr>
              <a:t>(U</a:t>
            </a:r>
            <a:r>
              <a:rPr sz="3200" spc="-10" dirty="0">
                <a:latin typeface="Arial"/>
                <a:cs typeface="Arial"/>
              </a:rPr>
              <a:t>d</a:t>
            </a:r>
            <a:r>
              <a:rPr sz="3200" spc="-5" dirty="0">
                <a:latin typeface="Arial"/>
                <a:cs typeface="Arial"/>
              </a:rPr>
              <a:t>j</a:t>
            </a:r>
            <a:r>
              <a:rPr sz="3200" spc="-10" dirty="0">
                <a:latin typeface="Arial"/>
                <a:cs typeface="Arial"/>
              </a:rPr>
              <a:t>a</a:t>
            </a:r>
            <a:r>
              <a:rPr sz="3200" spc="-5" dirty="0">
                <a:latin typeface="Arial"/>
                <a:cs typeface="Arial"/>
              </a:rPr>
              <a:t>t</a:t>
            </a:r>
            <a:r>
              <a:rPr sz="3200" dirty="0">
                <a:latin typeface="Arial"/>
                <a:cs typeface="Arial"/>
              </a:rPr>
              <a:t>),</a:t>
            </a:r>
            <a:r>
              <a:rPr sz="3200" spc="-20" dirty="0">
                <a:latin typeface="Arial"/>
                <a:cs typeface="Arial"/>
              </a:rPr>
              <a:t> </a:t>
            </a:r>
            <a:r>
              <a:rPr sz="3200" spc="-10" dirty="0">
                <a:latin typeface="Arial"/>
                <a:cs typeface="Arial"/>
              </a:rPr>
              <a:t>mea</a:t>
            </a:r>
            <a:r>
              <a:rPr sz="3200" spc="5" dirty="0">
                <a:latin typeface="Arial"/>
                <a:cs typeface="Arial"/>
              </a:rPr>
              <a:t>s</a:t>
            </a:r>
            <a:r>
              <a:rPr sz="3200" spc="-10" dirty="0">
                <a:latin typeface="Arial"/>
                <a:cs typeface="Arial"/>
              </a:rPr>
              <a:t>u</a:t>
            </a:r>
            <a:r>
              <a:rPr sz="3200" dirty="0">
                <a:latin typeface="Arial"/>
                <a:cs typeface="Arial"/>
              </a:rPr>
              <a:t>re</a:t>
            </a:r>
          </a:p>
          <a:p>
            <a:pPr>
              <a:spcBef>
                <a:spcPts val="28"/>
              </a:spcBef>
              <a:buFont typeface="Arial"/>
              <a:buChar char="•"/>
            </a:pPr>
            <a:endParaRPr sz="4650" dirty="0">
              <a:latin typeface="Times New Roman"/>
              <a:cs typeface="Times New Roman"/>
            </a:endParaRPr>
          </a:p>
          <a:p>
            <a:pPr marL="355600" indent="-342900">
              <a:buFont typeface="Arial"/>
              <a:buChar char="•"/>
              <a:tabLst>
                <a:tab pos="355600" algn="l"/>
              </a:tabLst>
            </a:pPr>
            <a:r>
              <a:rPr sz="3200" spc="-5" dirty="0">
                <a:latin typeface="Arial"/>
                <a:cs typeface="Arial"/>
              </a:rPr>
              <a:t>B</a:t>
            </a:r>
            <a:r>
              <a:rPr sz="3200" spc="-10" dirty="0">
                <a:latin typeface="Arial"/>
                <a:cs typeface="Arial"/>
              </a:rPr>
              <a:t>ega</a:t>
            </a:r>
            <a:r>
              <a:rPr sz="3200" dirty="0">
                <a:latin typeface="Arial"/>
                <a:cs typeface="Arial"/>
              </a:rPr>
              <a:t>n</a:t>
            </a:r>
            <a:r>
              <a:rPr sz="3200" spc="-10" dirty="0">
                <a:latin typeface="Arial"/>
                <a:cs typeface="Arial"/>
              </a:rPr>
              <a:t> du</a:t>
            </a:r>
            <a:r>
              <a:rPr sz="3200" dirty="0">
                <a:latin typeface="Arial"/>
                <a:cs typeface="Arial"/>
              </a:rPr>
              <a:t>r</a:t>
            </a:r>
            <a:r>
              <a:rPr sz="3200" spc="-5" dirty="0">
                <a:latin typeface="Arial"/>
                <a:cs typeface="Arial"/>
              </a:rPr>
              <a:t>i</a:t>
            </a:r>
            <a:r>
              <a:rPr sz="3200" spc="-10" dirty="0">
                <a:latin typeface="Arial"/>
                <a:cs typeface="Arial"/>
              </a:rPr>
              <a:t>n</a:t>
            </a:r>
            <a:r>
              <a:rPr sz="3200" dirty="0">
                <a:latin typeface="Arial"/>
                <a:cs typeface="Arial"/>
              </a:rPr>
              <a:t>g</a:t>
            </a:r>
            <a:r>
              <a:rPr sz="3200" spc="-20" dirty="0">
                <a:latin typeface="Arial"/>
                <a:cs typeface="Arial"/>
              </a:rPr>
              <a:t> </a:t>
            </a:r>
            <a:r>
              <a:rPr sz="3200" spc="-5" dirty="0">
                <a:latin typeface="Arial"/>
                <a:cs typeface="Arial"/>
              </a:rPr>
              <a:t>E</a:t>
            </a:r>
            <a:r>
              <a:rPr sz="3200" spc="-10" dirty="0">
                <a:latin typeface="Arial"/>
                <a:cs typeface="Arial"/>
              </a:rPr>
              <a:t>mpe</a:t>
            </a:r>
            <a:r>
              <a:rPr sz="3200" dirty="0">
                <a:latin typeface="Arial"/>
                <a:cs typeface="Arial"/>
              </a:rPr>
              <a:t>r</a:t>
            </a:r>
            <a:r>
              <a:rPr sz="3200" spc="-10" dirty="0">
                <a:latin typeface="Arial"/>
                <a:cs typeface="Arial"/>
              </a:rPr>
              <a:t>o</a:t>
            </a:r>
            <a:r>
              <a:rPr sz="3200" dirty="0">
                <a:latin typeface="Arial"/>
                <a:cs typeface="Arial"/>
              </a:rPr>
              <a:t>r</a:t>
            </a:r>
            <a:r>
              <a:rPr sz="3200" spc="-15" dirty="0">
                <a:latin typeface="Arial"/>
                <a:cs typeface="Arial"/>
              </a:rPr>
              <a:t> </a:t>
            </a:r>
            <a:r>
              <a:rPr sz="3200" dirty="0">
                <a:latin typeface="Arial"/>
                <a:cs typeface="Arial"/>
              </a:rPr>
              <a:t>N</a:t>
            </a:r>
            <a:r>
              <a:rPr sz="3200" spc="-10" dirty="0">
                <a:latin typeface="Arial"/>
                <a:cs typeface="Arial"/>
              </a:rPr>
              <a:t>e</a:t>
            </a:r>
            <a:r>
              <a:rPr sz="3200" dirty="0">
                <a:latin typeface="Arial"/>
                <a:cs typeface="Arial"/>
              </a:rPr>
              <a:t>r</a:t>
            </a:r>
            <a:r>
              <a:rPr sz="3200" spc="-10" dirty="0">
                <a:latin typeface="Arial"/>
                <a:cs typeface="Arial"/>
              </a:rPr>
              <a:t>o</a:t>
            </a:r>
            <a:r>
              <a:rPr sz="3200" spc="-5" dirty="0">
                <a:latin typeface="Arial"/>
                <a:cs typeface="Arial"/>
              </a:rPr>
              <a:t>’</a:t>
            </a:r>
            <a:r>
              <a:rPr sz="3200" dirty="0">
                <a:latin typeface="Arial"/>
                <a:cs typeface="Arial"/>
              </a:rPr>
              <a:t>s</a:t>
            </a:r>
            <a:r>
              <a:rPr sz="3200" spc="-10" dirty="0">
                <a:latin typeface="Arial"/>
                <a:cs typeface="Arial"/>
              </a:rPr>
              <a:t> </a:t>
            </a:r>
            <a:r>
              <a:rPr sz="3200" dirty="0">
                <a:latin typeface="Arial"/>
                <a:cs typeface="Arial"/>
              </a:rPr>
              <a:t>r</a:t>
            </a:r>
            <a:r>
              <a:rPr sz="3200" spc="-10" dirty="0">
                <a:latin typeface="Arial"/>
                <a:cs typeface="Arial"/>
              </a:rPr>
              <a:t>e</a:t>
            </a:r>
            <a:r>
              <a:rPr sz="3200" spc="-5" dirty="0">
                <a:latin typeface="Arial"/>
                <a:cs typeface="Arial"/>
              </a:rPr>
              <a:t>i</a:t>
            </a:r>
            <a:r>
              <a:rPr sz="3200" spc="-10" dirty="0">
                <a:latin typeface="Arial"/>
                <a:cs typeface="Arial"/>
              </a:rPr>
              <a:t>gn</a:t>
            </a:r>
            <a:endParaRPr sz="3200" dirty="0">
              <a:latin typeface="Arial"/>
              <a:cs typeface="Arial"/>
            </a:endParaRPr>
          </a:p>
          <a:p>
            <a:pPr marL="756285" lvl="1" indent="-286385">
              <a:spcBef>
                <a:spcPts val="685"/>
              </a:spcBef>
              <a:buFont typeface="Arial"/>
              <a:buChar char="–"/>
              <a:tabLst>
                <a:tab pos="756920" algn="l"/>
              </a:tabLst>
            </a:pPr>
            <a:r>
              <a:rPr sz="2800" spc="-25" dirty="0">
                <a:latin typeface="Arial"/>
                <a:cs typeface="Arial"/>
              </a:rPr>
              <a:t>R</a:t>
            </a:r>
            <a:r>
              <a:rPr sz="2800" spc="-5" dirty="0">
                <a:latin typeface="Arial"/>
                <a:cs typeface="Arial"/>
              </a:rPr>
              <a:t> “</a:t>
            </a:r>
            <a:r>
              <a:rPr sz="2800" i="1" spc="-30" dirty="0">
                <a:latin typeface="Arial"/>
                <a:cs typeface="Arial"/>
              </a:rPr>
              <a:t>R</a:t>
            </a:r>
            <a:r>
              <a:rPr sz="2800" i="1" spc="-10" dirty="0">
                <a:latin typeface="Arial"/>
                <a:cs typeface="Arial"/>
              </a:rPr>
              <a:t>eci</a:t>
            </a:r>
            <a:r>
              <a:rPr sz="2800" i="1" spc="-15" dirty="0">
                <a:latin typeface="Arial"/>
                <a:cs typeface="Arial"/>
              </a:rPr>
              <a:t>p</a:t>
            </a:r>
            <a:r>
              <a:rPr sz="2800" i="1" spc="-10" dirty="0">
                <a:latin typeface="Arial"/>
                <a:cs typeface="Arial"/>
              </a:rPr>
              <a:t>i</a:t>
            </a:r>
            <a:r>
              <a:rPr sz="2800" i="1" spc="-15" dirty="0">
                <a:latin typeface="Arial"/>
                <a:cs typeface="Arial"/>
              </a:rPr>
              <a:t>o</a:t>
            </a:r>
            <a:r>
              <a:rPr sz="2800" spc="-10" dirty="0">
                <a:latin typeface="Arial"/>
                <a:cs typeface="Arial"/>
              </a:rPr>
              <a:t>”</a:t>
            </a:r>
            <a:r>
              <a:rPr sz="2800" spc="15" dirty="0">
                <a:latin typeface="Arial"/>
                <a:cs typeface="Arial"/>
              </a:rPr>
              <a:t> </a:t>
            </a:r>
            <a:r>
              <a:rPr sz="2800" spc="-25" dirty="0">
                <a:latin typeface="Arial"/>
                <a:cs typeface="Arial"/>
              </a:rPr>
              <a:t>T</a:t>
            </a:r>
            <a:r>
              <a:rPr sz="2800" spc="-20" dirty="0">
                <a:latin typeface="Arial"/>
                <a:cs typeface="Arial"/>
              </a:rPr>
              <a:t>o</a:t>
            </a:r>
            <a:r>
              <a:rPr sz="2800" spc="15" dirty="0">
                <a:latin typeface="Arial"/>
                <a:cs typeface="Arial"/>
              </a:rPr>
              <a:t> </a:t>
            </a:r>
            <a:r>
              <a:rPr sz="2800" spc="-10" dirty="0">
                <a:latin typeface="Arial"/>
                <a:cs typeface="Arial"/>
              </a:rPr>
              <a:t>tak</a:t>
            </a:r>
            <a:r>
              <a:rPr sz="2800" spc="-20" dirty="0">
                <a:latin typeface="Arial"/>
                <a:cs typeface="Arial"/>
              </a:rPr>
              <a:t>e</a:t>
            </a:r>
            <a:r>
              <a:rPr sz="2800" spc="-5" dirty="0">
                <a:latin typeface="Arial"/>
                <a:cs typeface="Arial"/>
              </a:rPr>
              <a:t> </a:t>
            </a:r>
            <a:r>
              <a:rPr sz="2800" spc="-10" dirty="0">
                <a:latin typeface="Arial"/>
                <a:cs typeface="Arial"/>
              </a:rPr>
              <a:t>(</a:t>
            </a:r>
            <a:r>
              <a:rPr sz="2800" spc="5" dirty="0">
                <a:latin typeface="Arial"/>
                <a:cs typeface="Arial"/>
              </a:rPr>
              <a:t> </a:t>
            </a:r>
            <a:r>
              <a:rPr sz="2800" spc="-15" dirty="0">
                <a:latin typeface="Arial"/>
                <a:cs typeface="Arial"/>
              </a:rPr>
              <a:t>no</a:t>
            </a:r>
            <a:r>
              <a:rPr sz="2800" spc="-25" dirty="0">
                <a:latin typeface="Arial"/>
                <a:cs typeface="Arial"/>
              </a:rPr>
              <a:t>w</a:t>
            </a:r>
            <a:r>
              <a:rPr sz="2800" spc="10" dirty="0">
                <a:latin typeface="Arial"/>
                <a:cs typeface="Arial"/>
              </a:rPr>
              <a:t> </a:t>
            </a:r>
            <a:r>
              <a:rPr sz="2800" spc="-15" dirty="0">
                <a:latin typeface="Arial"/>
                <a:cs typeface="Arial"/>
              </a:rPr>
              <a:t>La</a:t>
            </a:r>
            <a:r>
              <a:rPr sz="2800" spc="-10" dirty="0">
                <a:latin typeface="Arial"/>
                <a:cs typeface="Arial"/>
              </a:rPr>
              <a:t>tin</a:t>
            </a:r>
            <a:r>
              <a:rPr sz="2800" spc="-5" dirty="0">
                <a:latin typeface="Arial"/>
                <a:cs typeface="Arial"/>
              </a:rPr>
              <a:t> </a:t>
            </a:r>
            <a:r>
              <a:rPr sz="2800" spc="-10" dirty="0">
                <a:latin typeface="Arial"/>
                <a:cs typeface="Arial"/>
              </a:rPr>
              <a:t>root</a:t>
            </a:r>
            <a:r>
              <a:rPr sz="2800" dirty="0">
                <a:latin typeface="Arial"/>
                <a:cs typeface="Arial"/>
              </a:rPr>
              <a:t> </a:t>
            </a:r>
            <a:r>
              <a:rPr sz="2800" i="1" spc="-10" dirty="0">
                <a:latin typeface="Arial"/>
                <a:cs typeface="Arial"/>
              </a:rPr>
              <a:t>recipere</a:t>
            </a:r>
            <a:r>
              <a:rPr sz="2800" spc="-10" dirty="0">
                <a:latin typeface="Arial"/>
                <a:cs typeface="Arial"/>
              </a:rPr>
              <a:t>)</a:t>
            </a:r>
            <a:endParaRPr sz="2800" dirty="0">
              <a:latin typeface="Arial"/>
              <a:cs typeface="Arial"/>
            </a:endParaRPr>
          </a:p>
          <a:p>
            <a:pPr marL="756285" marR="122555" lvl="1" indent="-286385">
              <a:spcBef>
                <a:spcPts val="670"/>
              </a:spcBef>
              <a:buFont typeface="Arial"/>
              <a:buChar char="–"/>
              <a:tabLst>
                <a:tab pos="756920" algn="l"/>
              </a:tabLst>
            </a:pPr>
            <a:r>
              <a:rPr sz="2800" spc="-25" dirty="0">
                <a:latin typeface="Arial"/>
                <a:cs typeface="Arial"/>
              </a:rPr>
              <a:t>S</a:t>
            </a:r>
            <a:r>
              <a:rPr sz="2800" spc="-10" dirty="0">
                <a:latin typeface="Arial"/>
                <a:cs typeface="Arial"/>
              </a:rPr>
              <a:t>i</a:t>
            </a:r>
            <a:r>
              <a:rPr sz="2800" spc="-15" dirty="0">
                <a:latin typeface="Arial"/>
                <a:cs typeface="Arial"/>
              </a:rPr>
              <a:t>g</a:t>
            </a:r>
            <a:r>
              <a:rPr sz="2800" spc="-20" dirty="0">
                <a:latin typeface="Arial"/>
                <a:cs typeface="Arial"/>
              </a:rPr>
              <a:t>n</a:t>
            </a:r>
            <a:r>
              <a:rPr sz="2800" spc="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0" dirty="0">
                <a:latin typeface="Arial"/>
                <a:cs typeface="Arial"/>
              </a:rPr>
              <a:t>Jupiter, </a:t>
            </a:r>
            <a:r>
              <a:rPr sz="2800" spc="-15" dirty="0">
                <a:latin typeface="Arial"/>
                <a:cs typeface="Arial"/>
              </a:rPr>
              <a:t>a</a:t>
            </a:r>
            <a:r>
              <a:rPr sz="2800" spc="-10" dirty="0">
                <a:latin typeface="Arial"/>
                <a:cs typeface="Arial"/>
              </a:rPr>
              <a:t>ll</a:t>
            </a:r>
            <a:r>
              <a:rPr sz="2800" spc="-15" dirty="0">
                <a:latin typeface="Arial"/>
                <a:cs typeface="Arial"/>
              </a:rPr>
              <a:t>eg</a:t>
            </a:r>
            <a:r>
              <a:rPr sz="2800" spc="-10" dirty="0">
                <a:latin typeface="Arial"/>
                <a:cs typeface="Arial"/>
              </a:rPr>
              <a:t>ianc</a:t>
            </a:r>
            <a:r>
              <a:rPr sz="2800" spc="-20" dirty="0">
                <a:latin typeface="Arial"/>
                <a:cs typeface="Arial"/>
              </a:rPr>
              <a:t>e</a:t>
            </a:r>
            <a:r>
              <a:rPr sz="2800" spc="15" dirty="0">
                <a:latin typeface="Arial"/>
                <a:cs typeface="Arial"/>
              </a:rPr>
              <a:t> </a:t>
            </a:r>
            <a:r>
              <a:rPr sz="2800" spc="-15" dirty="0">
                <a:latin typeface="Arial"/>
                <a:cs typeface="Arial"/>
              </a:rPr>
              <a:t>to</a:t>
            </a:r>
            <a:r>
              <a:rPr sz="2800" spc="-5" dirty="0">
                <a:latin typeface="Arial"/>
                <a:cs typeface="Arial"/>
              </a:rPr>
              <a:t> </a:t>
            </a:r>
            <a:r>
              <a:rPr sz="2800" spc="-30" dirty="0">
                <a:latin typeface="Arial"/>
                <a:cs typeface="Arial"/>
              </a:rPr>
              <a:t>G</a:t>
            </a:r>
            <a:r>
              <a:rPr sz="2800" spc="-15" dirty="0">
                <a:latin typeface="Arial"/>
                <a:cs typeface="Arial"/>
              </a:rPr>
              <a:t>o</a:t>
            </a:r>
            <a:r>
              <a:rPr sz="2800" spc="-20" dirty="0">
                <a:latin typeface="Arial"/>
                <a:cs typeface="Arial"/>
              </a:rPr>
              <a:t>d</a:t>
            </a:r>
            <a:r>
              <a:rPr sz="2800" spc="5" dirty="0">
                <a:latin typeface="Arial"/>
                <a:cs typeface="Arial"/>
              </a:rPr>
              <a:t> </a:t>
            </a:r>
            <a:r>
              <a:rPr sz="2800" spc="-10" dirty="0">
                <a:latin typeface="Arial"/>
                <a:cs typeface="Arial"/>
              </a:rPr>
              <a:t>Jupit</a:t>
            </a:r>
            <a:r>
              <a:rPr sz="2800" spc="-15" dirty="0">
                <a:latin typeface="Arial"/>
                <a:cs typeface="Arial"/>
              </a:rPr>
              <a:t>e</a:t>
            </a:r>
            <a:r>
              <a:rPr sz="2800" spc="-10" dirty="0">
                <a:latin typeface="Arial"/>
                <a:cs typeface="Arial"/>
              </a:rPr>
              <a:t>r</a:t>
            </a:r>
            <a:r>
              <a:rPr sz="2800" spc="5" dirty="0">
                <a:latin typeface="Arial"/>
                <a:cs typeface="Arial"/>
              </a:rPr>
              <a:t> </a:t>
            </a:r>
            <a:r>
              <a:rPr sz="2800" spc="-10" dirty="0">
                <a:latin typeface="Arial"/>
                <a:cs typeface="Arial"/>
              </a:rPr>
              <a:t>not</a:t>
            </a:r>
            <a:r>
              <a:rPr sz="2800" spc="-5" dirty="0">
                <a:latin typeface="Arial"/>
                <a:cs typeface="Arial"/>
              </a:rPr>
              <a:t> </a:t>
            </a:r>
            <a:r>
              <a:rPr sz="2800" spc="-30" dirty="0">
                <a:latin typeface="Arial"/>
                <a:cs typeface="Arial"/>
              </a:rPr>
              <a:t>C</a:t>
            </a:r>
            <a:r>
              <a:rPr sz="2800" spc="-15" dirty="0">
                <a:latin typeface="Arial"/>
                <a:cs typeface="Arial"/>
              </a:rPr>
              <a:t>h</a:t>
            </a:r>
            <a:r>
              <a:rPr sz="2800" spc="-10" dirty="0">
                <a:latin typeface="Arial"/>
                <a:cs typeface="Arial"/>
              </a:rPr>
              <a:t>risti</a:t>
            </a:r>
            <a:r>
              <a:rPr sz="2800" spc="-15" dirty="0">
                <a:latin typeface="Arial"/>
                <a:cs typeface="Arial"/>
              </a:rPr>
              <a:t>an</a:t>
            </a:r>
            <a:r>
              <a:rPr sz="2800" spc="-10" dirty="0">
                <a:latin typeface="Arial"/>
                <a:cs typeface="Arial"/>
              </a:rPr>
              <a:t>ity-co</a:t>
            </a:r>
            <a:r>
              <a:rPr sz="2800" spc="-30" dirty="0">
                <a:latin typeface="Arial"/>
                <a:cs typeface="Arial"/>
              </a:rPr>
              <a:t>m</a:t>
            </a:r>
            <a:r>
              <a:rPr sz="2800" spc="-15" dirty="0">
                <a:latin typeface="Arial"/>
                <a:cs typeface="Arial"/>
              </a:rPr>
              <a:t>b</a:t>
            </a:r>
            <a:r>
              <a:rPr sz="2800" spc="-10" dirty="0">
                <a:latin typeface="Arial"/>
                <a:cs typeface="Arial"/>
              </a:rPr>
              <a:t>i</a:t>
            </a:r>
            <a:r>
              <a:rPr sz="2800" spc="-15" dirty="0">
                <a:latin typeface="Arial"/>
                <a:cs typeface="Arial"/>
              </a:rPr>
              <a:t>ne</a:t>
            </a:r>
            <a:r>
              <a:rPr sz="2800" spc="-20" dirty="0">
                <a:latin typeface="Arial"/>
                <a:cs typeface="Arial"/>
              </a:rPr>
              <a:t>d</a:t>
            </a:r>
            <a:r>
              <a:rPr sz="2800" spc="30"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for</a:t>
            </a:r>
            <a:r>
              <a:rPr sz="2800" spc="-25" dirty="0">
                <a:latin typeface="Arial"/>
                <a:cs typeface="Arial"/>
              </a:rPr>
              <a:t>m</a:t>
            </a:r>
            <a:r>
              <a:rPr sz="2800" dirty="0">
                <a:latin typeface="Arial"/>
                <a:cs typeface="Arial"/>
              </a:rPr>
              <a:t> </a:t>
            </a:r>
            <a:r>
              <a:rPr sz="2800" spc="-30" dirty="0">
                <a:latin typeface="Arial"/>
                <a:cs typeface="Arial"/>
              </a:rPr>
              <a:t>R</a:t>
            </a:r>
            <a:r>
              <a:rPr sz="2800" spc="-20" dirty="0">
                <a:latin typeface="Arial"/>
                <a:cs typeface="Arial"/>
              </a:rPr>
              <a:t>X</a:t>
            </a:r>
            <a:endParaRPr sz="2800" dirty="0">
              <a:latin typeface="Arial"/>
              <a:cs typeface="Arial"/>
            </a:endParaRPr>
          </a:p>
        </p:txBody>
      </p:sp>
      <p:sp>
        <p:nvSpPr>
          <p:cNvPr id="4" name="object 4"/>
          <p:cNvSpPr/>
          <p:nvPr/>
        </p:nvSpPr>
        <p:spPr>
          <a:xfrm>
            <a:off x="8383493" y="4725890"/>
            <a:ext cx="1760531" cy="1771644"/>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043362" y="4805376"/>
            <a:ext cx="742950" cy="761987"/>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1684338" y="50801"/>
            <a:ext cx="1904987" cy="1466849"/>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987955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1" y="762000"/>
            <a:ext cx="7733601" cy="553998"/>
          </a:xfrm>
        </p:spPr>
        <p:txBody>
          <a:bodyPr>
            <a:noAutofit/>
          </a:bodyPr>
          <a:lstStyle/>
          <a:p>
            <a:r>
              <a:rPr lang="en-US" sz="4400" b="1" dirty="0">
                <a:latin typeface="+mj-lt"/>
              </a:rPr>
              <a:t>Mortar and Pestle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2819400" cy="378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62600" y="1752601"/>
            <a:ext cx="4038600" cy="5262979"/>
          </a:xfrm>
          <a:prstGeom prst="rect">
            <a:avLst/>
          </a:prstGeom>
          <a:noFill/>
        </p:spPr>
        <p:txBody>
          <a:bodyPr wrap="square" rtlCol="0">
            <a:spAutoFit/>
          </a:bodyPr>
          <a:lstStyle/>
          <a:p>
            <a:r>
              <a:rPr lang="en-US" sz="2800" dirty="0"/>
              <a:t>Date back to Egyptians, Romans named</a:t>
            </a:r>
          </a:p>
          <a:p>
            <a:endParaRPr lang="en-US" sz="2800" dirty="0"/>
          </a:p>
          <a:p>
            <a:r>
              <a:rPr lang="en-US" sz="2800" b="1" dirty="0"/>
              <a:t>Mortarium</a:t>
            </a:r>
            <a:r>
              <a:rPr lang="en-US" sz="2800" dirty="0"/>
              <a:t>  (Latin) -&gt; </a:t>
            </a:r>
            <a:r>
              <a:rPr lang="en-US" sz="2800" b="1" dirty="0"/>
              <a:t>Mortar</a:t>
            </a:r>
            <a:r>
              <a:rPr lang="en-US" sz="2800" dirty="0"/>
              <a:t> (English) = receptacle for grinding</a:t>
            </a:r>
          </a:p>
          <a:p>
            <a:endParaRPr lang="en-US" sz="2800" dirty="0"/>
          </a:p>
          <a:p>
            <a:r>
              <a:rPr lang="en-US" sz="2800" b="1" dirty="0"/>
              <a:t>Pestillum </a:t>
            </a:r>
            <a:r>
              <a:rPr lang="en-US" sz="2800" dirty="0"/>
              <a:t>(Latin) -&gt;</a:t>
            </a:r>
          </a:p>
          <a:p>
            <a:r>
              <a:rPr lang="en-US" sz="2800" b="1" dirty="0"/>
              <a:t>Pestle </a:t>
            </a:r>
            <a:r>
              <a:rPr lang="en-US" sz="2800" dirty="0"/>
              <a:t>(English)</a:t>
            </a:r>
          </a:p>
          <a:p>
            <a:endParaRPr lang="en-US" sz="2800" dirty="0"/>
          </a:p>
          <a:p>
            <a:endParaRPr lang="en-US" sz="2800" dirty="0"/>
          </a:p>
          <a:p>
            <a:endParaRPr lang="en-US" sz="2800" dirty="0"/>
          </a:p>
        </p:txBody>
      </p:sp>
    </p:spTree>
    <p:extLst>
      <p:ext uri="{BB962C8B-B14F-4D97-AF65-F5344CB8AC3E}">
        <p14:creationId xmlns:p14="http://schemas.microsoft.com/office/powerpoint/2010/main" val="22116990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461218"/>
            <a:ext cx="10515600" cy="666849"/>
          </a:xfrm>
          <a:prstGeom prst="rect">
            <a:avLst/>
          </a:prstGeom>
        </p:spPr>
        <p:txBody>
          <a:bodyPr vert="horz" wrap="square" lIns="0" tIns="0" rIns="0" bIns="0" rtlCol="0" anchor="ctr">
            <a:spAutoFit/>
          </a:bodyPr>
          <a:lstStyle/>
          <a:p>
            <a:pPr marL="1194435">
              <a:lnSpc>
                <a:spcPts val="5235"/>
              </a:lnSpc>
            </a:pPr>
            <a:r>
              <a:rPr spc="-5" dirty="0"/>
              <a:t>F</a:t>
            </a:r>
            <a:r>
              <a:rPr dirty="0"/>
              <a:t>a</a:t>
            </a:r>
            <a:r>
              <a:rPr spc="5" dirty="0"/>
              <a:t>l</a:t>
            </a:r>
            <a:r>
              <a:rPr dirty="0"/>
              <a:t>l</a:t>
            </a:r>
            <a:r>
              <a:rPr spc="-10" dirty="0"/>
              <a:t> </a:t>
            </a:r>
            <a:r>
              <a:rPr dirty="0"/>
              <a:t>of Roman</a:t>
            </a:r>
            <a:r>
              <a:rPr spc="-15" dirty="0"/>
              <a:t> </a:t>
            </a:r>
            <a:r>
              <a:rPr dirty="0"/>
              <a:t>Emp</a:t>
            </a:r>
            <a:r>
              <a:rPr spc="5" dirty="0"/>
              <a:t>i</a:t>
            </a:r>
            <a:r>
              <a:rPr spc="-5" dirty="0"/>
              <a:t>r</a:t>
            </a:r>
            <a:r>
              <a:rPr dirty="0"/>
              <a:t>e</a:t>
            </a:r>
          </a:p>
        </p:txBody>
      </p:sp>
      <p:sp>
        <p:nvSpPr>
          <p:cNvPr id="3" name="object 3"/>
          <p:cNvSpPr txBox="1"/>
          <p:nvPr/>
        </p:nvSpPr>
        <p:spPr>
          <a:xfrm>
            <a:off x="2059941" y="1659540"/>
            <a:ext cx="8030209" cy="4642296"/>
          </a:xfrm>
          <a:prstGeom prst="rect">
            <a:avLst/>
          </a:prstGeom>
        </p:spPr>
        <p:txBody>
          <a:bodyPr vert="horz" wrap="square" lIns="0" tIns="0" rIns="0" bIns="0" rtlCol="0">
            <a:spAutoFit/>
          </a:bodyPr>
          <a:lstStyle/>
          <a:p>
            <a:pPr marL="355600" marR="157480" indent="-342900">
              <a:lnSpc>
                <a:spcPts val="2590"/>
              </a:lnSpc>
              <a:buFont typeface="Arial"/>
              <a:buChar char="•"/>
              <a:tabLst>
                <a:tab pos="355600" algn="l"/>
              </a:tabLst>
            </a:pPr>
            <a:r>
              <a:rPr sz="2400" dirty="0">
                <a:latin typeface="Arial"/>
                <a:cs typeface="Arial"/>
              </a:rPr>
              <a:t>G</a:t>
            </a:r>
            <a:r>
              <a:rPr sz="2400" spc="-5" dirty="0">
                <a:latin typeface="Arial"/>
                <a:cs typeface="Arial"/>
              </a:rPr>
              <a:t>e</a:t>
            </a:r>
            <a:r>
              <a:rPr sz="2400" dirty="0">
                <a:latin typeface="Arial"/>
                <a:cs typeface="Arial"/>
              </a:rPr>
              <a:t>rm</a:t>
            </a:r>
            <a:r>
              <a:rPr sz="2400" spc="-5" dirty="0">
                <a:latin typeface="Arial"/>
                <a:cs typeface="Arial"/>
              </a:rPr>
              <a:t>ani</a:t>
            </a:r>
            <a:r>
              <a:rPr sz="2400" dirty="0">
                <a:latin typeface="Arial"/>
                <a:cs typeface="Arial"/>
              </a:rPr>
              <a:t>c</a:t>
            </a:r>
            <a:r>
              <a:rPr sz="2400" spc="5" dirty="0">
                <a:latin typeface="Arial"/>
                <a:cs typeface="Arial"/>
              </a:rPr>
              <a:t> </a:t>
            </a:r>
            <a:r>
              <a:rPr sz="2400" spc="-5" dirty="0">
                <a:latin typeface="Arial"/>
                <a:cs typeface="Arial"/>
              </a:rPr>
              <a:t>T</a:t>
            </a:r>
            <a:r>
              <a:rPr sz="2400" dirty="0">
                <a:latin typeface="Arial"/>
                <a:cs typeface="Arial"/>
              </a:rPr>
              <a:t>r</a:t>
            </a:r>
            <a:r>
              <a:rPr sz="2400" spc="-5" dirty="0">
                <a:latin typeface="Arial"/>
                <a:cs typeface="Arial"/>
              </a:rPr>
              <a:t>ibe</a:t>
            </a:r>
            <a:r>
              <a:rPr sz="2400" dirty="0">
                <a:latin typeface="Arial"/>
                <a:cs typeface="Arial"/>
              </a:rPr>
              <a:t>s t</a:t>
            </a:r>
            <a:r>
              <a:rPr sz="2400" spc="-5" dirty="0">
                <a:latin typeface="Arial"/>
                <a:cs typeface="Arial"/>
              </a:rPr>
              <a:t>oo</a:t>
            </a:r>
            <a:r>
              <a:rPr sz="2400" dirty="0">
                <a:latin typeface="Arial"/>
                <a:cs typeface="Arial"/>
              </a:rPr>
              <a:t>k </a:t>
            </a:r>
            <a:r>
              <a:rPr sz="2400" spc="-5" dirty="0">
                <a:latin typeface="Arial"/>
                <a:cs typeface="Arial"/>
              </a:rPr>
              <a:t>o</a:t>
            </a:r>
            <a:r>
              <a:rPr sz="2400" dirty="0">
                <a:latin typeface="Arial"/>
                <a:cs typeface="Arial"/>
              </a:rPr>
              <a:t>v</a:t>
            </a:r>
            <a:r>
              <a:rPr sz="2400" spc="-5" dirty="0">
                <a:latin typeface="Arial"/>
                <a:cs typeface="Arial"/>
              </a:rPr>
              <a:t>e</a:t>
            </a:r>
            <a:r>
              <a:rPr sz="2400" spc="5" dirty="0">
                <a:latin typeface="Arial"/>
                <a:cs typeface="Arial"/>
              </a:rPr>
              <a:t>r</a:t>
            </a:r>
            <a:r>
              <a:rPr sz="2400" dirty="0">
                <a:latin typeface="Arial"/>
                <a:cs typeface="Arial"/>
              </a:rPr>
              <a:t>,</a:t>
            </a:r>
            <a:r>
              <a:rPr sz="2400" spc="-5" dirty="0">
                <a:latin typeface="Arial"/>
                <a:cs typeface="Arial"/>
              </a:rPr>
              <a:t> </a:t>
            </a:r>
            <a:r>
              <a:rPr sz="2400" dirty="0">
                <a:latin typeface="Arial"/>
                <a:cs typeface="Arial"/>
              </a:rPr>
              <a:t>m</a:t>
            </a:r>
            <a:r>
              <a:rPr sz="2400" spc="-5" dirty="0">
                <a:latin typeface="Arial"/>
                <a:cs typeface="Arial"/>
              </a:rPr>
              <a:t>ala</a:t>
            </a:r>
            <a:r>
              <a:rPr sz="2400" dirty="0">
                <a:latin typeface="Arial"/>
                <a:cs typeface="Arial"/>
              </a:rPr>
              <a:t>r</a:t>
            </a:r>
            <a:r>
              <a:rPr sz="2400" spc="-5" dirty="0">
                <a:latin typeface="Arial"/>
                <a:cs typeface="Arial"/>
              </a:rPr>
              <a:t>i</a:t>
            </a:r>
            <a:r>
              <a:rPr sz="2400" dirty="0">
                <a:latin typeface="Arial"/>
                <a:cs typeface="Arial"/>
              </a:rPr>
              <a:t>a</a:t>
            </a:r>
            <a:r>
              <a:rPr sz="2400" spc="10" dirty="0">
                <a:latin typeface="Arial"/>
                <a:cs typeface="Arial"/>
              </a:rPr>
              <a:t> </a:t>
            </a:r>
            <a:r>
              <a:rPr sz="2400" spc="-5" dirty="0">
                <a:latin typeface="Arial"/>
                <a:cs typeface="Arial"/>
              </a:rPr>
              <a:t>epide</a:t>
            </a:r>
            <a:r>
              <a:rPr sz="2400" spc="5" dirty="0">
                <a:latin typeface="Arial"/>
                <a:cs typeface="Arial"/>
              </a:rPr>
              <a:t>m</a:t>
            </a:r>
            <a:r>
              <a:rPr sz="2400" spc="-5" dirty="0">
                <a:latin typeface="Arial"/>
                <a:cs typeface="Arial"/>
              </a:rPr>
              <a:t>i</a:t>
            </a:r>
            <a:r>
              <a:rPr sz="2400" dirty="0">
                <a:latin typeface="Arial"/>
                <a:cs typeface="Arial"/>
              </a:rPr>
              <a:t>c </a:t>
            </a:r>
            <a:r>
              <a:rPr sz="2400" spc="-5" dirty="0">
                <a:latin typeface="Arial"/>
                <a:cs typeface="Arial"/>
              </a:rPr>
              <a:t>de</a:t>
            </a:r>
            <a:r>
              <a:rPr sz="2400" dirty="0">
                <a:latin typeface="Arial"/>
                <a:cs typeface="Arial"/>
              </a:rPr>
              <a:t>st</a:t>
            </a:r>
            <a:r>
              <a:rPr sz="2400" spc="-5" dirty="0">
                <a:latin typeface="Arial"/>
                <a:cs typeface="Arial"/>
              </a:rPr>
              <a:t>abili</a:t>
            </a:r>
            <a:r>
              <a:rPr sz="2400" dirty="0">
                <a:latin typeface="Arial"/>
                <a:cs typeface="Arial"/>
              </a:rPr>
              <a:t>z</a:t>
            </a:r>
            <a:r>
              <a:rPr sz="2400" spc="-5" dirty="0">
                <a:latin typeface="Arial"/>
                <a:cs typeface="Arial"/>
              </a:rPr>
              <a:t>e</a:t>
            </a:r>
            <a:r>
              <a:rPr sz="2400" dirty="0">
                <a:latin typeface="Arial"/>
                <a:cs typeface="Arial"/>
              </a:rPr>
              <a:t>d</a:t>
            </a:r>
            <a:r>
              <a:rPr sz="2400" spc="50" dirty="0">
                <a:latin typeface="Arial"/>
                <a:cs typeface="Arial"/>
              </a:rPr>
              <a:t> </a:t>
            </a:r>
            <a:r>
              <a:rPr sz="2400" dirty="0">
                <a:latin typeface="Arial"/>
                <a:cs typeface="Arial"/>
              </a:rPr>
              <a:t>c</a:t>
            </a:r>
            <a:r>
              <a:rPr sz="2400" spc="-5" dirty="0">
                <a:latin typeface="Arial"/>
                <a:cs typeface="Arial"/>
              </a:rPr>
              <a:t>oun</a:t>
            </a:r>
            <a:r>
              <a:rPr sz="2400" dirty="0">
                <a:latin typeface="Arial"/>
                <a:cs typeface="Arial"/>
              </a:rPr>
              <a:t>try,</a:t>
            </a:r>
            <a:r>
              <a:rPr sz="2400" spc="-15" dirty="0">
                <a:latin typeface="Arial"/>
                <a:cs typeface="Arial"/>
              </a:rPr>
              <a:t> </a:t>
            </a:r>
            <a:r>
              <a:rPr sz="2400" dirty="0">
                <a:latin typeface="Arial"/>
                <a:cs typeface="Arial"/>
              </a:rPr>
              <a:t>c</a:t>
            </a:r>
            <a:r>
              <a:rPr sz="2400" spc="-5" dirty="0">
                <a:latin typeface="Arial"/>
                <a:cs typeface="Arial"/>
              </a:rPr>
              <a:t>onque</a:t>
            </a:r>
            <a:r>
              <a:rPr sz="2400" dirty="0">
                <a:latin typeface="Arial"/>
                <a:cs typeface="Arial"/>
              </a:rPr>
              <a:t>r</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Ro</a:t>
            </a:r>
            <a:r>
              <a:rPr sz="2400" spc="5"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 s</a:t>
            </a:r>
            <a:r>
              <a:rPr sz="2400" spc="-5" dirty="0">
                <a:latin typeface="Arial"/>
                <a:cs typeface="Arial"/>
              </a:rPr>
              <a:t>o</a:t>
            </a:r>
            <a:r>
              <a:rPr sz="2400" dirty="0">
                <a:latin typeface="Arial"/>
                <a:cs typeface="Arial"/>
              </a:rPr>
              <a:t>me</a:t>
            </a:r>
            <a:r>
              <a:rPr sz="2400" spc="-10" dirty="0">
                <a:latin typeface="Arial"/>
                <a:cs typeface="Arial"/>
              </a:rPr>
              <a:t> </a:t>
            </a:r>
            <a:r>
              <a:rPr sz="2400" dirty="0">
                <a:latin typeface="Arial"/>
                <a:cs typeface="Arial"/>
              </a:rPr>
              <a:t>s</a:t>
            </a:r>
            <a:r>
              <a:rPr sz="2400" spc="-5" dirty="0">
                <a:latin typeface="Arial"/>
                <a:cs typeface="Arial"/>
              </a:rPr>
              <a:t>a</a:t>
            </a:r>
            <a:r>
              <a:rPr sz="2400" dirty="0">
                <a:latin typeface="Arial"/>
                <a:cs typeface="Arial"/>
              </a:rPr>
              <a:t>y</a:t>
            </a:r>
            <a:r>
              <a:rPr sz="2400" spc="5" dirty="0">
                <a:latin typeface="Arial"/>
                <a:cs typeface="Arial"/>
              </a:rPr>
              <a:t> </a:t>
            </a:r>
            <a:r>
              <a:rPr sz="2400" spc="-5" dirty="0">
                <a:latin typeface="Arial"/>
                <a:cs typeface="Arial"/>
              </a:rPr>
              <a:t>lead </a:t>
            </a:r>
            <a:r>
              <a:rPr sz="2400" dirty="0">
                <a:latin typeface="Arial"/>
                <a:cs typeface="Arial"/>
              </a:rPr>
              <a:t>v</a:t>
            </a:r>
            <a:r>
              <a:rPr sz="2400" spc="-5" dirty="0">
                <a:latin typeface="Arial"/>
                <a:cs typeface="Arial"/>
              </a:rPr>
              <a:t>e</a:t>
            </a:r>
            <a:r>
              <a:rPr sz="2400" dirty="0">
                <a:latin typeface="Arial"/>
                <a:cs typeface="Arial"/>
              </a:rPr>
              <a:t>ss</a:t>
            </a:r>
            <a:r>
              <a:rPr sz="2400" spc="-5" dirty="0">
                <a:latin typeface="Arial"/>
                <a:cs typeface="Arial"/>
              </a:rPr>
              <a:t>el</a:t>
            </a:r>
            <a:r>
              <a:rPr sz="2400" dirty="0">
                <a:latin typeface="Arial"/>
                <a:cs typeface="Arial"/>
              </a:rPr>
              <a:t>s</a:t>
            </a:r>
            <a:r>
              <a:rPr sz="2400" spc="15" dirty="0">
                <a:latin typeface="Arial"/>
                <a:cs typeface="Arial"/>
              </a:rPr>
              <a:t> </a:t>
            </a:r>
            <a:r>
              <a:rPr sz="2400" spc="-5" dirty="0">
                <a:latin typeface="Arial"/>
                <a:cs typeface="Arial"/>
              </a:rPr>
              <a:t>lea</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de</a:t>
            </a:r>
            <a:r>
              <a:rPr sz="2400" dirty="0">
                <a:latin typeface="Arial"/>
                <a:cs typeface="Arial"/>
              </a:rPr>
              <a:t>c</a:t>
            </a:r>
            <a:r>
              <a:rPr sz="2400" spc="-5" dirty="0">
                <a:latin typeface="Arial"/>
                <a:cs typeface="Arial"/>
              </a:rPr>
              <a:t>line</a:t>
            </a:r>
            <a:r>
              <a:rPr sz="2400" dirty="0">
                <a:latin typeface="Arial"/>
                <a:cs typeface="Arial"/>
              </a:rPr>
              <a:t>,</a:t>
            </a:r>
            <a:r>
              <a:rPr sz="2400" spc="30" dirty="0">
                <a:latin typeface="Arial"/>
                <a:cs typeface="Arial"/>
              </a:rPr>
              <a:t> </a:t>
            </a:r>
            <a:r>
              <a:rPr sz="2400" spc="-5" dirty="0">
                <a:latin typeface="Arial"/>
                <a:cs typeface="Arial"/>
              </a:rPr>
              <a:t>bu</a:t>
            </a:r>
            <a:r>
              <a:rPr sz="2400" dirty="0">
                <a:latin typeface="Arial"/>
                <a:cs typeface="Arial"/>
              </a:rPr>
              <a:t>sy </a:t>
            </a:r>
            <a:r>
              <a:rPr sz="2400" spc="-5" dirty="0">
                <a:latin typeface="Arial"/>
                <a:cs typeface="Arial"/>
              </a:rPr>
              <a:t>de</a:t>
            </a:r>
            <a:r>
              <a:rPr sz="2400" spc="5" dirty="0">
                <a:latin typeface="Arial"/>
                <a:cs typeface="Arial"/>
              </a:rPr>
              <a:t>f</a:t>
            </a:r>
            <a:r>
              <a:rPr sz="2400" spc="-5" dirty="0">
                <a:latin typeface="Arial"/>
                <a:cs typeface="Arial"/>
              </a:rPr>
              <a:t>endin</a:t>
            </a:r>
            <a:r>
              <a:rPr sz="2400" dirty="0">
                <a:latin typeface="Arial"/>
                <a:cs typeface="Arial"/>
              </a:rPr>
              <a:t>g</a:t>
            </a:r>
            <a:r>
              <a:rPr sz="2400" spc="3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e</a:t>
            </a:r>
            <a:r>
              <a:rPr sz="2400" spc="5" dirty="0">
                <a:latin typeface="Arial"/>
                <a:cs typeface="Arial"/>
              </a:rPr>
              <a:t>m</a:t>
            </a:r>
            <a:r>
              <a:rPr sz="2400" spc="-5" dirty="0">
                <a:latin typeface="Arial"/>
                <a:cs typeface="Arial"/>
              </a:rPr>
              <a:t>pi</a:t>
            </a:r>
            <a:r>
              <a:rPr sz="2400" dirty="0">
                <a:latin typeface="Arial"/>
                <a:cs typeface="Arial"/>
              </a:rPr>
              <a:t>re</a:t>
            </a:r>
            <a:r>
              <a:rPr sz="2400" spc="10" dirty="0">
                <a:latin typeface="Arial"/>
                <a:cs typeface="Arial"/>
              </a:rPr>
              <a:t> </a:t>
            </a:r>
            <a:r>
              <a:rPr sz="2400" spc="-5" dirty="0">
                <a:latin typeface="Arial"/>
                <a:cs typeface="Arial"/>
              </a:rPr>
              <a:t>i</a:t>
            </a:r>
            <a:r>
              <a:rPr sz="2400" dirty="0">
                <a:latin typeface="Arial"/>
                <a:cs typeface="Arial"/>
              </a:rPr>
              <a:t>n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dirty="0">
                <a:latin typeface="Arial"/>
                <a:cs typeface="Arial"/>
              </a:rPr>
              <a:t>c</a:t>
            </a:r>
            <a:r>
              <a:rPr sz="2400" spc="-5" dirty="0">
                <a:latin typeface="Arial"/>
                <a:cs typeface="Arial"/>
              </a:rPr>
              <a:t>oun</a:t>
            </a:r>
            <a:r>
              <a:rPr sz="2400" dirty="0">
                <a:latin typeface="Arial"/>
                <a:cs typeface="Arial"/>
              </a:rPr>
              <a:t>tr</a:t>
            </a:r>
            <a:r>
              <a:rPr sz="2400" spc="-5" dirty="0">
                <a:latin typeface="Arial"/>
                <a:cs typeface="Arial"/>
              </a:rPr>
              <a:t>ies</a:t>
            </a:r>
            <a:endParaRPr sz="2400" dirty="0">
              <a:latin typeface="Arial"/>
              <a:cs typeface="Arial"/>
            </a:endParaRPr>
          </a:p>
          <a:p>
            <a:pPr marL="355600" marR="327025" indent="-342900">
              <a:lnSpc>
                <a:spcPts val="2590"/>
              </a:lnSpc>
              <a:spcBef>
                <a:spcPts val="575"/>
              </a:spcBef>
              <a:buFont typeface="Arial"/>
              <a:buChar char="•"/>
              <a:tabLst>
                <a:tab pos="355600" algn="l"/>
              </a:tabLst>
            </a:pPr>
            <a:r>
              <a:rPr sz="2400" spc="-5" dirty="0">
                <a:latin typeface="Arial"/>
                <a:cs typeface="Arial"/>
              </a:rPr>
              <a:t>Ca</a:t>
            </a:r>
            <a:r>
              <a:rPr sz="2400" dirty="0">
                <a:latin typeface="Arial"/>
                <a:cs typeface="Arial"/>
              </a:rPr>
              <a:t>t</a:t>
            </a:r>
            <a:r>
              <a:rPr sz="2400" spc="-5" dirty="0">
                <a:latin typeface="Arial"/>
                <a:cs typeface="Arial"/>
              </a:rPr>
              <a:t>holi</a:t>
            </a:r>
            <a:r>
              <a:rPr sz="2400" dirty="0">
                <a:latin typeface="Arial"/>
                <a:cs typeface="Arial"/>
              </a:rPr>
              <a:t>c</a:t>
            </a:r>
            <a:r>
              <a:rPr sz="2400" spc="25" dirty="0">
                <a:latin typeface="Arial"/>
                <a:cs typeface="Arial"/>
              </a:rPr>
              <a:t> </a:t>
            </a:r>
            <a:r>
              <a:rPr sz="2400" dirty="0">
                <a:latin typeface="Arial"/>
                <a:cs typeface="Arial"/>
              </a:rPr>
              <a:t>c</a:t>
            </a:r>
            <a:r>
              <a:rPr sz="2400" spc="-5" dirty="0">
                <a:latin typeface="Arial"/>
                <a:cs typeface="Arial"/>
              </a:rPr>
              <a:t>hu</a:t>
            </a:r>
            <a:r>
              <a:rPr sz="2400" dirty="0">
                <a:latin typeface="Arial"/>
                <a:cs typeface="Arial"/>
              </a:rPr>
              <a:t>rch s</a:t>
            </a:r>
            <a:r>
              <a:rPr sz="2400" spc="-5" dirty="0">
                <a:latin typeface="Arial"/>
                <a:cs typeface="Arial"/>
              </a:rPr>
              <a:t>a</a:t>
            </a:r>
            <a:r>
              <a:rPr sz="2400" dirty="0">
                <a:latin typeface="Arial"/>
                <a:cs typeface="Arial"/>
              </a:rPr>
              <a:t>w</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oppo</a:t>
            </a:r>
            <a:r>
              <a:rPr sz="2400" dirty="0">
                <a:latin typeface="Arial"/>
                <a:cs typeface="Arial"/>
              </a:rPr>
              <a:t>rt</a:t>
            </a:r>
            <a:r>
              <a:rPr sz="2400" spc="-5" dirty="0">
                <a:latin typeface="Arial"/>
                <a:cs typeface="Arial"/>
              </a:rPr>
              <a:t>uni</a:t>
            </a:r>
            <a:r>
              <a:rPr sz="2400" dirty="0">
                <a:latin typeface="Arial"/>
                <a:cs typeface="Arial"/>
              </a:rPr>
              <a:t>ty</a:t>
            </a:r>
            <a:r>
              <a:rPr sz="2400" spc="15" dirty="0">
                <a:latin typeface="Arial"/>
                <a:cs typeface="Arial"/>
              </a:rPr>
              <a:t> </a:t>
            </a:r>
            <a:r>
              <a:rPr sz="2400" spc="5" dirty="0">
                <a:latin typeface="Arial"/>
                <a:cs typeface="Arial"/>
              </a:rPr>
              <a:t>t</a:t>
            </a:r>
            <a:r>
              <a:rPr sz="2400" dirty="0">
                <a:latin typeface="Arial"/>
                <a:cs typeface="Arial"/>
              </a:rPr>
              <a:t>o</a:t>
            </a:r>
            <a:r>
              <a:rPr sz="2400" spc="-10" dirty="0">
                <a:latin typeface="Arial"/>
                <a:cs typeface="Arial"/>
              </a:rPr>
              <a:t> </a:t>
            </a:r>
            <a:r>
              <a:rPr sz="2400" dirty="0">
                <a:latin typeface="Arial"/>
                <a:cs typeface="Arial"/>
              </a:rPr>
              <a:t>tr</a:t>
            </a:r>
            <a:r>
              <a:rPr sz="2400" spc="-5" dirty="0">
                <a:latin typeface="Arial"/>
                <a:cs typeface="Arial"/>
              </a:rPr>
              <a:t>an</a:t>
            </a:r>
            <a:r>
              <a:rPr sz="2400" dirty="0">
                <a:latin typeface="Arial"/>
                <a:cs typeface="Arial"/>
              </a:rPr>
              <a:t>s</a:t>
            </a:r>
            <a:r>
              <a:rPr sz="2400" spc="-5" dirty="0">
                <a:latin typeface="Arial"/>
                <a:cs typeface="Arial"/>
              </a:rPr>
              <a:t>la</a:t>
            </a:r>
            <a:r>
              <a:rPr sz="2400" dirty="0">
                <a:latin typeface="Arial"/>
                <a:cs typeface="Arial"/>
              </a:rPr>
              <a:t>te </a:t>
            </a:r>
            <a:r>
              <a:rPr sz="2400" spc="5" dirty="0">
                <a:latin typeface="Arial"/>
                <a:cs typeface="Arial"/>
              </a:rPr>
              <a:t>G</a:t>
            </a:r>
            <a:r>
              <a:rPr sz="2400" dirty="0">
                <a:latin typeface="Arial"/>
                <a:cs typeface="Arial"/>
              </a:rPr>
              <a:t>r</a:t>
            </a:r>
            <a:r>
              <a:rPr sz="2400" spc="-5" dirty="0">
                <a:latin typeface="Arial"/>
                <a:cs typeface="Arial"/>
              </a:rPr>
              <a:t>eek wo</a:t>
            </a:r>
            <a:r>
              <a:rPr sz="2400" dirty="0">
                <a:latin typeface="Arial"/>
                <a:cs typeface="Arial"/>
              </a:rPr>
              <a:t>rks </a:t>
            </a:r>
            <a:r>
              <a:rPr sz="2400" spc="-5" dirty="0">
                <a:latin typeface="Arial"/>
                <a:cs typeface="Arial"/>
              </a:rPr>
              <a:t>in</a:t>
            </a:r>
            <a:r>
              <a:rPr sz="2400" spc="5" dirty="0">
                <a:latin typeface="Arial"/>
                <a:cs typeface="Arial"/>
              </a:rPr>
              <a:t>t</a:t>
            </a:r>
            <a:r>
              <a:rPr sz="2400" dirty="0">
                <a:latin typeface="Arial"/>
                <a:cs typeface="Arial"/>
              </a:rPr>
              <a:t>o </a:t>
            </a:r>
            <a:r>
              <a:rPr sz="2400" spc="-5" dirty="0">
                <a:latin typeface="Arial"/>
                <a:cs typeface="Arial"/>
              </a:rPr>
              <a:t>La</a:t>
            </a:r>
            <a:r>
              <a:rPr sz="2400" dirty="0">
                <a:latin typeface="Arial"/>
                <a:cs typeface="Arial"/>
              </a:rPr>
              <a:t>t</a:t>
            </a:r>
            <a:r>
              <a:rPr sz="2400" spc="-5" dirty="0">
                <a:latin typeface="Arial"/>
                <a:cs typeface="Arial"/>
              </a:rPr>
              <a:t>i</a:t>
            </a:r>
            <a:r>
              <a:rPr sz="2400" dirty="0">
                <a:latin typeface="Arial"/>
                <a:cs typeface="Arial"/>
              </a:rPr>
              <a:t>n</a:t>
            </a:r>
          </a:p>
          <a:p>
            <a:pPr marL="355600" marR="1210310" indent="-342900">
              <a:lnSpc>
                <a:spcPts val="2590"/>
              </a:lnSpc>
              <a:spcBef>
                <a:spcPts val="575"/>
              </a:spcBef>
              <a:buFont typeface="Arial"/>
              <a:buChar char="•"/>
              <a:tabLst>
                <a:tab pos="355600" algn="l"/>
              </a:tabLst>
            </a:pPr>
            <a:r>
              <a:rPr sz="2400" spc="-5" dirty="0">
                <a:latin typeface="Arial"/>
                <a:cs typeface="Arial"/>
              </a:rPr>
              <a:t>Chu</a:t>
            </a:r>
            <a:r>
              <a:rPr sz="2400" dirty="0">
                <a:latin typeface="Arial"/>
                <a:cs typeface="Arial"/>
              </a:rPr>
              <a:t>rch</a:t>
            </a:r>
            <a:r>
              <a:rPr sz="2400" spc="10" dirty="0">
                <a:latin typeface="Arial"/>
                <a:cs typeface="Arial"/>
              </a:rPr>
              <a:t> </a:t>
            </a:r>
            <a:r>
              <a:rPr sz="2400" dirty="0">
                <a:latin typeface="Arial"/>
                <a:cs typeface="Arial"/>
              </a:rPr>
              <a:t>t</a:t>
            </a:r>
            <a:r>
              <a:rPr sz="2400" spc="-5" dirty="0">
                <a:latin typeface="Arial"/>
                <a:cs typeface="Arial"/>
              </a:rPr>
              <a:t>oo</a:t>
            </a:r>
            <a:r>
              <a:rPr sz="2400" dirty="0">
                <a:latin typeface="Arial"/>
                <a:cs typeface="Arial"/>
              </a:rPr>
              <a:t>k</a:t>
            </a:r>
            <a:r>
              <a:rPr sz="2400" spc="-10" dirty="0">
                <a:latin typeface="Arial"/>
                <a:cs typeface="Arial"/>
              </a:rPr>
              <a:t> </a:t>
            </a:r>
            <a:r>
              <a:rPr sz="2400" spc="-5" dirty="0">
                <a:latin typeface="Arial"/>
                <a:cs typeface="Arial"/>
              </a:rPr>
              <a:t>o</a:t>
            </a:r>
            <a:r>
              <a:rPr sz="2400" dirty="0">
                <a:latin typeface="Arial"/>
                <a:cs typeface="Arial"/>
              </a:rPr>
              <a:t>v</a:t>
            </a:r>
            <a:r>
              <a:rPr sz="2400" spc="-5" dirty="0">
                <a:latin typeface="Arial"/>
                <a:cs typeface="Arial"/>
              </a:rPr>
              <a:t>e</a:t>
            </a:r>
            <a:r>
              <a:rPr sz="2400" dirty="0">
                <a:latin typeface="Arial"/>
                <a:cs typeface="Arial"/>
              </a:rPr>
              <a:t>r</a:t>
            </a:r>
            <a:r>
              <a:rPr sz="2400" spc="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ce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in</a:t>
            </a:r>
            <a:r>
              <a:rPr sz="2400" dirty="0">
                <a:latin typeface="Arial"/>
                <a:cs typeface="Arial"/>
              </a:rPr>
              <a:t>e</a:t>
            </a:r>
            <a:r>
              <a:rPr sz="2400" spc="3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plant </a:t>
            </a:r>
            <a:r>
              <a:rPr sz="2400" dirty="0">
                <a:latin typeface="Arial"/>
                <a:cs typeface="Arial"/>
              </a:rPr>
              <a:t>c</a:t>
            </a:r>
            <a:r>
              <a:rPr sz="2400" spc="-5" dirty="0">
                <a:latin typeface="Arial"/>
                <a:cs typeface="Arial"/>
              </a:rPr>
              <a:t>ul</a:t>
            </a:r>
            <a:r>
              <a:rPr sz="2400" dirty="0">
                <a:latin typeface="Arial"/>
                <a:cs typeface="Arial"/>
              </a:rPr>
              <a:t>t</a:t>
            </a:r>
            <a:r>
              <a:rPr sz="2400" spc="-5" dirty="0">
                <a:latin typeface="Arial"/>
                <a:cs typeface="Arial"/>
              </a:rPr>
              <a:t>i</a:t>
            </a:r>
            <a:r>
              <a:rPr sz="2400" dirty="0">
                <a:latin typeface="Arial"/>
                <a:cs typeface="Arial"/>
              </a:rPr>
              <a:t>v</a:t>
            </a:r>
            <a:r>
              <a:rPr sz="2400" spc="-5" dirty="0">
                <a:latin typeface="Arial"/>
                <a:cs typeface="Arial"/>
              </a:rPr>
              <a:t>a</a:t>
            </a:r>
            <a:r>
              <a:rPr sz="2400" spc="5" dirty="0">
                <a:latin typeface="Arial"/>
                <a:cs typeface="Arial"/>
              </a:rPr>
              <a:t>t</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d</a:t>
            </a:r>
            <a:r>
              <a:rPr sz="2400" dirty="0">
                <a:latin typeface="Arial"/>
                <a:cs typeface="Arial"/>
              </a:rPr>
              <a:t>r</a:t>
            </a:r>
            <a:r>
              <a:rPr sz="2400" spc="-5" dirty="0">
                <a:latin typeface="Arial"/>
                <a:cs typeface="Arial"/>
              </a:rPr>
              <a:t>ugs</a:t>
            </a:r>
            <a:endParaRPr sz="2400" dirty="0">
              <a:latin typeface="Arial"/>
              <a:cs typeface="Arial"/>
            </a:endParaRPr>
          </a:p>
          <a:p>
            <a:pPr marL="355600" marR="5080" indent="-342900">
              <a:lnSpc>
                <a:spcPts val="2590"/>
              </a:lnSpc>
              <a:spcBef>
                <a:spcPts val="575"/>
              </a:spcBef>
              <a:buFont typeface="Arial"/>
              <a:buChar char="•"/>
              <a:tabLst>
                <a:tab pos="355600" algn="l"/>
              </a:tabLst>
            </a:pPr>
            <a:r>
              <a:rPr sz="2400" spc="-5" dirty="0">
                <a:latin typeface="Arial"/>
                <a:cs typeface="Arial"/>
              </a:rPr>
              <a:t>Chu</a:t>
            </a:r>
            <a:r>
              <a:rPr sz="2400" dirty="0">
                <a:latin typeface="Arial"/>
                <a:cs typeface="Arial"/>
              </a:rPr>
              <a:t>rch</a:t>
            </a:r>
            <a:r>
              <a:rPr sz="2400" spc="1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v</a:t>
            </a:r>
            <a:r>
              <a:rPr sz="2400" spc="-5" dirty="0">
                <a:latin typeface="Arial"/>
                <a:cs typeface="Arial"/>
              </a:rPr>
              <a:t>e</a:t>
            </a:r>
            <a:r>
              <a:rPr sz="2400" dirty="0">
                <a:latin typeface="Arial"/>
                <a:cs typeface="Arial"/>
              </a:rPr>
              <a:t>rt</a:t>
            </a:r>
            <a:r>
              <a:rPr sz="2400" spc="-5" dirty="0">
                <a:latin typeface="Arial"/>
                <a:cs typeface="Arial"/>
              </a:rPr>
              <a:t>e</a:t>
            </a:r>
            <a:r>
              <a:rPr sz="2400" dirty="0">
                <a:latin typeface="Arial"/>
                <a:cs typeface="Arial"/>
              </a:rPr>
              <a:t>d </a:t>
            </a:r>
            <a:r>
              <a:rPr sz="2400" spc="-5" dirty="0">
                <a:latin typeface="Arial"/>
                <a:cs typeface="Arial"/>
              </a:rPr>
              <a:t>Ro</a:t>
            </a:r>
            <a:r>
              <a:rPr sz="2400" dirty="0">
                <a:latin typeface="Arial"/>
                <a:cs typeface="Arial"/>
              </a:rPr>
              <a:t>m</a:t>
            </a:r>
            <a:r>
              <a:rPr sz="2400" spc="-5" dirty="0">
                <a:latin typeface="Arial"/>
                <a:cs typeface="Arial"/>
              </a:rPr>
              <a:t>a</a:t>
            </a:r>
            <a:r>
              <a:rPr sz="2400" dirty="0">
                <a:latin typeface="Arial"/>
                <a:cs typeface="Arial"/>
              </a:rPr>
              <a:t>n</a:t>
            </a:r>
            <a:r>
              <a:rPr sz="2400" spc="10" dirty="0">
                <a:latin typeface="Arial"/>
                <a:cs typeface="Arial"/>
              </a:rPr>
              <a:t> </a:t>
            </a:r>
            <a:r>
              <a:rPr sz="2400" dirty="0">
                <a:latin typeface="Arial"/>
                <a:cs typeface="Arial"/>
              </a:rPr>
              <a:t>G</a:t>
            </a:r>
            <a:r>
              <a:rPr sz="2400" spc="-5" dirty="0">
                <a:latin typeface="Arial"/>
                <a:cs typeface="Arial"/>
              </a:rPr>
              <a:t>od</a:t>
            </a:r>
            <a:r>
              <a:rPr sz="2400" dirty="0">
                <a:latin typeface="Arial"/>
                <a:cs typeface="Arial"/>
              </a:rPr>
              <a:t>s </a:t>
            </a:r>
            <a:r>
              <a:rPr sz="2400" spc="-5" dirty="0">
                <a:latin typeface="Arial"/>
                <a:cs typeface="Arial"/>
              </a:rPr>
              <a:t>o</a:t>
            </a:r>
            <a:r>
              <a:rPr sz="2400" dirty="0">
                <a:latin typeface="Arial"/>
                <a:cs typeface="Arial"/>
              </a:rPr>
              <a:t>f</a:t>
            </a:r>
            <a:r>
              <a:rPr sz="2400" spc="-5" dirty="0">
                <a:latin typeface="Arial"/>
                <a:cs typeface="Arial"/>
              </a:rPr>
              <a:t> Di</a:t>
            </a:r>
            <a:r>
              <a:rPr sz="2400" dirty="0">
                <a:latin typeface="Arial"/>
                <a:cs typeface="Arial"/>
              </a:rPr>
              <a:t>s</a:t>
            </a:r>
            <a:r>
              <a:rPr sz="2400" spc="-5" dirty="0">
                <a:latin typeface="Arial"/>
                <a:cs typeface="Arial"/>
              </a:rPr>
              <a:t>ea</a:t>
            </a:r>
            <a:r>
              <a:rPr sz="2400" dirty="0">
                <a:latin typeface="Arial"/>
                <a:cs typeface="Arial"/>
              </a:rPr>
              <a:t>se</a:t>
            </a:r>
            <a:r>
              <a:rPr sz="2400" spc="25" dirty="0">
                <a:latin typeface="Arial"/>
                <a:cs typeface="Arial"/>
              </a:rPr>
              <a:t> </a:t>
            </a:r>
            <a:r>
              <a:rPr sz="2400" spc="-5" dirty="0">
                <a:latin typeface="Arial"/>
                <a:cs typeface="Arial"/>
              </a:rPr>
              <a:t>in</a:t>
            </a:r>
            <a:r>
              <a:rPr sz="2400" spc="5" dirty="0">
                <a:latin typeface="Arial"/>
                <a:cs typeface="Arial"/>
              </a:rPr>
              <a:t>t</a:t>
            </a:r>
            <a:r>
              <a:rPr sz="2400" dirty="0">
                <a:latin typeface="Arial"/>
                <a:cs typeface="Arial"/>
              </a:rPr>
              <a:t>o </a:t>
            </a:r>
            <a:r>
              <a:rPr sz="2400" spc="-5" dirty="0">
                <a:latin typeface="Arial"/>
                <a:cs typeface="Arial"/>
              </a:rPr>
              <a:t>Sain</a:t>
            </a:r>
            <a:r>
              <a:rPr sz="2400" dirty="0">
                <a:latin typeface="Arial"/>
                <a:cs typeface="Arial"/>
              </a:rPr>
              <a:t>ts to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y to</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pa</a:t>
            </a:r>
            <a:r>
              <a:rPr sz="2400" dirty="0">
                <a:latin typeface="Arial"/>
                <a:cs typeface="Arial"/>
              </a:rPr>
              <a:t>rt</a:t>
            </a:r>
            <a:r>
              <a:rPr sz="2400" spc="-5" dirty="0">
                <a:latin typeface="Arial"/>
                <a:cs typeface="Arial"/>
              </a:rPr>
              <a:t>i</a:t>
            </a:r>
            <a:r>
              <a:rPr sz="2400" dirty="0">
                <a:latin typeface="Arial"/>
                <a:cs typeface="Arial"/>
              </a:rPr>
              <a:t>c</a:t>
            </a:r>
            <a:r>
              <a:rPr sz="2400" spc="-5" dirty="0">
                <a:latin typeface="Arial"/>
                <a:cs typeface="Arial"/>
              </a:rPr>
              <a:t>ula</a:t>
            </a:r>
            <a:r>
              <a:rPr sz="2400" dirty="0">
                <a:latin typeface="Arial"/>
                <a:cs typeface="Arial"/>
              </a:rPr>
              <a:t>r</a:t>
            </a:r>
            <a:r>
              <a:rPr sz="2400" spc="20"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ea</a:t>
            </a:r>
            <a:r>
              <a:rPr sz="2400" dirty="0">
                <a:latin typeface="Arial"/>
                <a:cs typeface="Arial"/>
              </a:rPr>
              <a:t>s</a:t>
            </a:r>
            <a:r>
              <a:rPr sz="2400" spc="-5" dirty="0">
                <a:latin typeface="Arial"/>
                <a:cs typeface="Arial"/>
              </a:rPr>
              <a:t>es</a:t>
            </a:r>
            <a:endParaRPr sz="2400" dirty="0">
              <a:latin typeface="Arial"/>
              <a:cs typeface="Arial"/>
            </a:endParaRPr>
          </a:p>
          <a:p>
            <a:pPr marL="355600" marR="87630" indent="-342900" algn="just">
              <a:lnSpc>
                <a:spcPts val="2590"/>
              </a:lnSpc>
              <a:spcBef>
                <a:spcPts val="575"/>
              </a:spcBef>
              <a:buFont typeface="Arial"/>
              <a:buChar char="•"/>
              <a:tabLst>
                <a:tab pos="355600" algn="l"/>
              </a:tabLst>
            </a:pPr>
            <a:r>
              <a:rPr sz="2400" spc="-5" dirty="0">
                <a:latin typeface="Arial"/>
                <a:cs typeface="Arial"/>
              </a:rPr>
              <a:t>A</a:t>
            </a:r>
            <a:r>
              <a:rPr sz="2400" dirty="0">
                <a:latin typeface="Arial"/>
                <a:cs typeface="Arial"/>
              </a:rPr>
              <a:t>s </a:t>
            </a:r>
            <a:r>
              <a:rPr sz="2400" spc="-5" dirty="0">
                <a:latin typeface="Arial"/>
                <a:cs typeface="Arial"/>
              </a:rPr>
              <a:t>Ro</a:t>
            </a:r>
            <a:r>
              <a:rPr sz="2400" dirty="0">
                <a:latin typeface="Arial"/>
                <a:cs typeface="Arial"/>
              </a:rPr>
              <a:t>m</a:t>
            </a:r>
            <a:r>
              <a:rPr sz="2400" spc="-5" dirty="0">
                <a:latin typeface="Arial"/>
                <a:cs typeface="Arial"/>
              </a:rPr>
              <a:t>a</a:t>
            </a:r>
            <a:r>
              <a:rPr sz="2400" dirty="0">
                <a:latin typeface="Arial"/>
                <a:cs typeface="Arial"/>
              </a:rPr>
              <a:t>n</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pi</a:t>
            </a:r>
            <a:r>
              <a:rPr sz="2400" dirty="0">
                <a:latin typeface="Arial"/>
                <a:cs typeface="Arial"/>
              </a:rPr>
              <a:t>re </a:t>
            </a:r>
            <a:r>
              <a:rPr sz="2400" spc="-5" dirty="0">
                <a:latin typeface="Arial"/>
                <a:cs typeface="Arial"/>
              </a:rPr>
              <a:t>de</a:t>
            </a:r>
            <a:r>
              <a:rPr sz="2400" dirty="0">
                <a:latin typeface="Arial"/>
                <a:cs typeface="Arial"/>
              </a:rPr>
              <a:t>c</a:t>
            </a:r>
            <a:r>
              <a:rPr sz="2400" spc="-5" dirty="0">
                <a:latin typeface="Arial"/>
                <a:cs typeface="Arial"/>
              </a:rPr>
              <a:t>lined</a:t>
            </a:r>
            <a:r>
              <a:rPr sz="2400" dirty="0">
                <a:latin typeface="Arial"/>
                <a:cs typeface="Arial"/>
              </a:rPr>
              <a:t>,</a:t>
            </a:r>
            <a:r>
              <a:rPr sz="2400" spc="30" dirty="0">
                <a:latin typeface="Arial"/>
                <a:cs typeface="Arial"/>
              </a:rPr>
              <a:t> </a:t>
            </a:r>
            <a:r>
              <a:rPr sz="2400" dirty="0">
                <a:latin typeface="Arial"/>
                <a:cs typeface="Arial"/>
              </a:rPr>
              <a:t>so </a:t>
            </a:r>
            <a:r>
              <a:rPr sz="2400" spc="-5" dirty="0">
                <a:latin typeface="Arial"/>
                <a:cs typeface="Arial"/>
              </a:rPr>
              <a:t>di</a:t>
            </a:r>
            <a:r>
              <a:rPr sz="2400" dirty="0">
                <a:latin typeface="Arial"/>
                <a:cs typeface="Arial"/>
              </a:rPr>
              <a:t>d</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e</a:t>
            </a:r>
            <a:r>
              <a:rPr sz="2400" dirty="0">
                <a:latin typeface="Arial"/>
                <a:cs typeface="Arial"/>
              </a:rPr>
              <a:t>ss </a:t>
            </a:r>
            <a:r>
              <a:rPr sz="2400" spc="-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ine an</a:t>
            </a:r>
            <a:r>
              <a:rPr sz="2400" dirty="0">
                <a:latin typeface="Arial"/>
                <a:cs typeface="Arial"/>
              </a:rPr>
              <a:t>d</a:t>
            </a:r>
            <a:r>
              <a:rPr sz="2400" spc="10"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r</a:t>
            </a:r>
            <a:r>
              <a:rPr sz="2400" spc="-5" dirty="0">
                <a:latin typeface="Arial"/>
                <a:cs typeface="Arial"/>
              </a:rPr>
              <a:t>ge</a:t>
            </a:r>
            <a:r>
              <a:rPr sz="2400" dirty="0">
                <a:latin typeface="Arial"/>
                <a:cs typeface="Arial"/>
              </a:rPr>
              <a:t>ry </a:t>
            </a:r>
            <a:r>
              <a:rPr sz="2400" spc="-5" dirty="0">
                <a:latin typeface="Arial"/>
                <a:cs typeface="Arial"/>
              </a:rPr>
              <a:t>an</a:t>
            </a:r>
            <a:r>
              <a:rPr sz="2400" dirty="0">
                <a:latin typeface="Arial"/>
                <a:cs typeface="Arial"/>
              </a:rPr>
              <a:t>d c</a:t>
            </a:r>
            <a:r>
              <a:rPr sz="2400" spc="-5" dirty="0">
                <a:latin typeface="Arial"/>
                <a:cs typeface="Arial"/>
              </a:rPr>
              <a:t>on</a:t>
            </a:r>
            <a:r>
              <a:rPr sz="2400" dirty="0">
                <a:latin typeface="Arial"/>
                <a:cs typeface="Arial"/>
              </a:rPr>
              <a:t>t</a:t>
            </a:r>
            <a:r>
              <a:rPr sz="2400" spc="-5" dirty="0">
                <a:latin typeface="Arial"/>
                <a:cs typeface="Arial"/>
              </a:rPr>
              <a:t>inue</a:t>
            </a:r>
            <a:r>
              <a:rPr sz="2400" dirty="0">
                <a:latin typeface="Arial"/>
                <a:cs typeface="Arial"/>
              </a:rPr>
              <a:t>d</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de</a:t>
            </a:r>
            <a:r>
              <a:rPr sz="2400" dirty="0">
                <a:latin typeface="Arial"/>
                <a:cs typeface="Arial"/>
              </a:rPr>
              <a:t>c</a:t>
            </a:r>
            <a:r>
              <a:rPr sz="2400" spc="-5" dirty="0">
                <a:latin typeface="Arial"/>
                <a:cs typeface="Arial"/>
              </a:rPr>
              <a:t>lin</a:t>
            </a:r>
            <a:r>
              <a:rPr sz="2400" dirty="0">
                <a:latin typeface="Arial"/>
                <a:cs typeface="Arial"/>
              </a:rPr>
              <a:t>e</a:t>
            </a:r>
            <a:r>
              <a:rPr sz="2400" spc="3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r</a:t>
            </a:r>
            <a:r>
              <a:rPr sz="2400" spc="-5" dirty="0">
                <a:latin typeface="Arial"/>
                <a:cs typeface="Arial"/>
              </a:rPr>
              <a:t>oug</a:t>
            </a:r>
            <a:r>
              <a:rPr sz="2400" dirty="0">
                <a:latin typeface="Arial"/>
                <a:cs typeface="Arial"/>
              </a:rPr>
              <a:t>h </a:t>
            </a:r>
            <a:r>
              <a:rPr sz="2400" spc="-5" dirty="0">
                <a:latin typeface="Arial"/>
                <a:cs typeface="Arial"/>
              </a:rPr>
              <a:t>pa</a:t>
            </a:r>
            <a:r>
              <a:rPr sz="2400" dirty="0">
                <a:latin typeface="Arial"/>
                <a:cs typeface="Arial"/>
              </a:rPr>
              <a:t>rt</a:t>
            </a:r>
            <a:r>
              <a:rPr sz="2400" spc="-5" dirty="0">
                <a:latin typeface="Arial"/>
                <a:cs typeface="Arial"/>
              </a:rPr>
              <a:t> 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he </a:t>
            </a:r>
            <a:r>
              <a:rPr sz="2400" dirty="0">
                <a:latin typeface="Arial"/>
                <a:cs typeface="Arial"/>
              </a:rPr>
              <a:t>M</a:t>
            </a:r>
            <a:r>
              <a:rPr sz="2400" spc="-5" dirty="0">
                <a:latin typeface="Arial"/>
                <a:cs typeface="Arial"/>
              </a:rPr>
              <a:t>iddl</a:t>
            </a:r>
            <a:r>
              <a:rPr sz="2400" dirty="0">
                <a:latin typeface="Arial"/>
                <a:cs typeface="Arial"/>
              </a:rPr>
              <a:t>e</a:t>
            </a:r>
            <a:r>
              <a:rPr sz="2400" spc="25" dirty="0">
                <a:latin typeface="Arial"/>
                <a:cs typeface="Arial"/>
              </a:rPr>
              <a:t> </a:t>
            </a:r>
            <a:r>
              <a:rPr sz="2400" spc="-5" dirty="0">
                <a:latin typeface="Arial"/>
                <a:cs typeface="Arial"/>
              </a:rPr>
              <a:t>Ages</a:t>
            </a:r>
            <a:endParaRPr sz="2400" dirty="0">
              <a:latin typeface="Arial"/>
              <a:cs typeface="Arial"/>
            </a:endParaRPr>
          </a:p>
        </p:txBody>
      </p:sp>
    </p:spTree>
    <p:extLst>
      <p:ext uri="{BB962C8B-B14F-4D97-AF65-F5344CB8AC3E}">
        <p14:creationId xmlns:p14="http://schemas.microsoft.com/office/powerpoint/2010/main" val="18217079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a:defRPr/>
            </a:pPr>
            <a:r>
              <a:rPr lang="en-US" dirty="0" smtClean="0"/>
              <a:t>Roman Medical Authors of Note</a:t>
            </a:r>
          </a:p>
        </p:txBody>
      </p:sp>
      <p:sp>
        <p:nvSpPr>
          <p:cNvPr id="18435" name="Rectangle 1027"/>
          <p:cNvSpPr>
            <a:spLocks noGrp="1" noChangeArrowheads="1"/>
          </p:cNvSpPr>
          <p:nvPr>
            <p:ph type="body" idx="1"/>
          </p:nvPr>
        </p:nvSpPr>
        <p:spPr/>
        <p:txBody>
          <a:bodyPr/>
          <a:lstStyle/>
          <a:p>
            <a:pPr>
              <a:defRPr/>
            </a:pPr>
            <a:r>
              <a:rPr lang="en-US" sz="3000" dirty="0"/>
              <a:t>Aulus Cornelius Celsus (1st century B.C.) – medical encyclopedist = De Medicina</a:t>
            </a:r>
          </a:p>
          <a:p>
            <a:pPr>
              <a:defRPr/>
            </a:pPr>
            <a:r>
              <a:rPr lang="en-US" sz="3000" dirty="0"/>
              <a:t>Scribonius Largus (43 A.D.) – physician – wrote Compositiones (a dispensatory)</a:t>
            </a:r>
          </a:p>
          <a:p>
            <a:pPr>
              <a:defRPr/>
            </a:pPr>
            <a:r>
              <a:rPr lang="en-US" sz="3000" dirty="0"/>
              <a:t>Pliny (1st century A.D.) - general/admiral/ diplomat – wrote Natural History</a:t>
            </a:r>
          </a:p>
          <a:p>
            <a:pPr>
              <a:defRPr/>
            </a:pPr>
            <a:r>
              <a:rPr lang="en-US" sz="3000" dirty="0"/>
              <a:t>Paulos Aegineta (7th century A.D.) – lived during Arabian takeover/occupation – wrote Seven Books on Medicine</a:t>
            </a:r>
          </a:p>
        </p:txBody>
      </p:sp>
    </p:spTree>
    <p:custDataLst>
      <p:tags r:id="rId1"/>
    </p:custDataLst>
    <p:extLst>
      <p:ext uri="{BB962C8B-B14F-4D97-AF65-F5344CB8AC3E}">
        <p14:creationId xmlns:p14="http://schemas.microsoft.com/office/powerpoint/2010/main" val="3632231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6414" y="534816"/>
            <a:ext cx="10515600" cy="1325563"/>
          </a:xfrm>
        </p:spPr>
        <p:txBody>
          <a:bodyPr/>
          <a:lstStyle/>
          <a:p>
            <a:pPr>
              <a:defRPr/>
            </a:pPr>
            <a:r>
              <a:rPr lang="en-US" dirty="0" smtClean="0"/>
              <a:t>Arabian Civilization</a:t>
            </a:r>
            <a:br>
              <a:rPr lang="en-US" dirty="0" smtClean="0"/>
            </a:br>
            <a:r>
              <a:rPr lang="en-US" dirty="0" smtClean="0"/>
              <a:t>	700 A.D. - 1200 A.D.</a:t>
            </a:r>
          </a:p>
        </p:txBody>
      </p:sp>
      <p:sp>
        <p:nvSpPr>
          <p:cNvPr id="21507" name="Rectangle 3"/>
          <p:cNvSpPr>
            <a:spLocks noGrp="1" noChangeArrowheads="1"/>
          </p:cNvSpPr>
          <p:nvPr>
            <p:ph type="body" idx="1"/>
          </p:nvPr>
        </p:nvSpPr>
        <p:spPr>
          <a:xfrm>
            <a:off x="2743200" y="2044700"/>
            <a:ext cx="7772400" cy="4813300"/>
          </a:xfrm>
        </p:spPr>
        <p:txBody>
          <a:bodyPr/>
          <a:lstStyle/>
          <a:p>
            <a:pPr>
              <a:defRPr/>
            </a:pPr>
            <a:r>
              <a:rPr lang="en-US" dirty="0"/>
              <a:t>During the late 7th and early 8th centuries, the Muslim caliphate, established after Muhammad’s death, underwent a period of rapid expansion through war and </a:t>
            </a:r>
            <a:r>
              <a:rPr lang="en-US" dirty="0" smtClean="0"/>
              <a:t>conquest</a:t>
            </a:r>
            <a:r>
              <a:rPr lang="en-US" dirty="0"/>
              <a:t>. </a:t>
            </a:r>
          </a:p>
          <a:p>
            <a:pPr>
              <a:defRPr/>
            </a:pPr>
            <a:r>
              <a:rPr lang="en-US" dirty="0"/>
              <a:t>The Arabs (or Moors) conquered many older civilizations in their sweep across Northern Africa, Sicily and Spain.</a:t>
            </a:r>
          </a:p>
          <a:p>
            <a:pPr>
              <a:defRPr/>
            </a:pPr>
            <a:r>
              <a:rPr lang="en-US" dirty="0"/>
              <a:t>Became a combination of Egyptian, Greek, Roman, Persian, Jewish and Spanish cultures.</a:t>
            </a:r>
          </a:p>
          <a:p>
            <a:pPr>
              <a:defRPr/>
            </a:pPr>
            <a:endParaRPr lang="en-US" dirty="0" smtClean="0"/>
          </a:p>
        </p:txBody>
      </p:sp>
    </p:spTree>
    <p:custDataLst>
      <p:tags r:id="rId1"/>
    </p:custDataLst>
    <p:extLst>
      <p:ext uri="{BB962C8B-B14F-4D97-AF65-F5344CB8AC3E}">
        <p14:creationId xmlns:p14="http://schemas.microsoft.com/office/powerpoint/2010/main" val="119401269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8922" y="534816"/>
            <a:ext cx="10515600" cy="1325563"/>
          </a:xfrm>
        </p:spPr>
        <p:txBody>
          <a:bodyPr/>
          <a:lstStyle/>
          <a:p>
            <a:pPr>
              <a:defRPr/>
            </a:pPr>
            <a:r>
              <a:rPr lang="en-US" dirty="0" smtClean="0"/>
              <a:t>Arabian Pharmacy Literature - Greatly Expanded </a:t>
            </a:r>
          </a:p>
        </p:txBody>
      </p:sp>
      <p:sp>
        <p:nvSpPr>
          <p:cNvPr id="24579" name="Rectangle 3"/>
          <p:cNvSpPr>
            <a:spLocks noGrp="1" noChangeArrowheads="1"/>
          </p:cNvSpPr>
          <p:nvPr>
            <p:ph type="body" idx="1"/>
          </p:nvPr>
        </p:nvSpPr>
        <p:spPr>
          <a:xfrm>
            <a:off x="230156" y="2444621"/>
            <a:ext cx="11961844" cy="3847692"/>
          </a:xfrm>
        </p:spPr>
        <p:txBody>
          <a:bodyPr/>
          <a:lstStyle/>
          <a:p>
            <a:pPr>
              <a:defRPr/>
            </a:pPr>
            <a:r>
              <a:rPr lang="en-US" dirty="0"/>
              <a:t>Four types of Arabic drug-oriented </a:t>
            </a:r>
            <a:r>
              <a:rPr lang="en-US" dirty="0" smtClean="0"/>
              <a:t>contributions:</a:t>
            </a:r>
            <a:endParaRPr lang="en-US" dirty="0"/>
          </a:p>
          <a:p>
            <a:pPr lvl="1">
              <a:defRPr/>
            </a:pPr>
            <a:r>
              <a:rPr lang="en-US" dirty="0" smtClean="0"/>
              <a:t>1) Formularies and compendiums – Theodoq, a court physician (709 A.D.)</a:t>
            </a:r>
          </a:p>
          <a:p>
            <a:pPr lvl="1">
              <a:defRPr/>
            </a:pPr>
            <a:r>
              <a:rPr lang="en-US" dirty="0" smtClean="0"/>
              <a:t>2) Books on herbals and the materia medica - Ibn Masawaih (857 A.D.) – physician &amp; son of a pharmacist</a:t>
            </a:r>
          </a:p>
          <a:p>
            <a:pPr lvl="1">
              <a:defRPr/>
            </a:pPr>
            <a:r>
              <a:rPr lang="en-US" dirty="0" smtClean="0"/>
              <a:t>3) Toxicology treatises</a:t>
            </a:r>
          </a:p>
          <a:p>
            <a:pPr lvl="1">
              <a:defRPr/>
            </a:pPr>
            <a:r>
              <a:rPr lang="en-US" dirty="0" smtClean="0"/>
              <a:t>4) Diet and drug therapy in relation to human ecology</a:t>
            </a:r>
          </a:p>
        </p:txBody>
      </p:sp>
    </p:spTree>
    <p:custDataLst>
      <p:tags r:id="rId1"/>
    </p:custDataLst>
    <p:extLst>
      <p:ext uri="{BB962C8B-B14F-4D97-AF65-F5344CB8AC3E}">
        <p14:creationId xmlns:p14="http://schemas.microsoft.com/office/powerpoint/2010/main" val="27460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additive="base">
                                        <p:cTn id="7"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 calcmode="lin" valueType="num">
                                      <p:cBhvr additive="base">
                                        <p:cTn id="25"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25" y="581311"/>
            <a:ext cx="10515600" cy="1325563"/>
          </a:xfrm>
        </p:spPr>
        <p:txBody>
          <a:bodyPr/>
          <a:lstStyle/>
          <a:p>
            <a:pPr>
              <a:defRPr/>
            </a:pPr>
            <a:r>
              <a:rPr lang="en-US" dirty="0" smtClean="0"/>
              <a:t>Arabian Pharmacy Literature - Greatly Expanded </a:t>
            </a:r>
            <a:endParaRPr lang="en-US" dirty="0"/>
          </a:p>
        </p:txBody>
      </p:sp>
      <p:sp>
        <p:nvSpPr>
          <p:cNvPr id="3" name="Content Placeholder 2"/>
          <p:cNvSpPr>
            <a:spLocks noGrp="1"/>
          </p:cNvSpPr>
          <p:nvPr>
            <p:ph idx="1"/>
          </p:nvPr>
        </p:nvSpPr>
        <p:spPr>
          <a:xfrm>
            <a:off x="0" y="2258641"/>
            <a:ext cx="11961844" cy="5159829"/>
          </a:xfrm>
        </p:spPr>
        <p:txBody>
          <a:bodyPr/>
          <a:lstStyle/>
          <a:p>
            <a:pPr>
              <a:defRPr/>
            </a:pPr>
            <a:r>
              <a:rPr lang="en-US" dirty="0" smtClean="0"/>
              <a:t>Like the Romans, Arab writers tried to systematize medical knowledge and create encyclopedic works.  Writer examples:</a:t>
            </a:r>
          </a:p>
          <a:p>
            <a:pPr>
              <a:defRPr/>
            </a:pPr>
            <a:r>
              <a:rPr lang="en-US" dirty="0" smtClean="0"/>
              <a:t> al-Razi – physician – scientific chemistry</a:t>
            </a:r>
          </a:p>
          <a:p>
            <a:pPr>
              <a:defRPr/>
            </a:pPr>
            <a:r>
              <a:rPr lang="en-US" dirty="0" smtClean="0"/>
              <a:t>Ali Ibn Abbas – the Royal Book - ethics</a:t>
            </a:r>
          </a:p>
          <a:p>
            <a:pPr>
              <a:defRPr/>
            </a:pPr>
            <a:r>
              <a:rPr lang="en-US" dirty="0" smtClean="0"/>
              <a:t>Ibn Sina – 5-part Canon – about 760 drugs</a:t>
            </a:r>
          </a:p>
          <a:p>
            <a:pPr>
              <a:defRPr/>
            </a:pPr>
            <a:r>
              <a:rPr lang="en-US" dirty="0" smtClean="0"/>
              <a:t>Abu-l-Qasim al-Zahrawi – medical encyclopedia w/ pharmaceutical concerns</a:t>
            </a:r>
            <a:endParaRPr lang="en-US" dirty="0"/>
          </a:p>
        </p:txBody>
      </p:sp>
    </p:spTree>
    <p:custDataLst>
      <p:tags r:id="rId1"/>
    </p:custDataLst>
    <p:extLst>
      <p:ext uri="{BB962C8B-B14F-4D97-AF65-F5344CB8AC3E}">
        <p14:creationId xmlns:p14="http://schemas.microsoft.com/office/powerpoint/2010/main" val="380288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00" y="555584"/>
            <a:ext cx="8305800" cy="1107996"/>
          </a:xfrm>
          <a:prstGeom prst="rect">
            <a:avLst/>
          </a:prstGeom>
        </p:spPr>
        <p:txBody>
          <a:bodyPr vert="horz" wrap="square" lIns="0" tIns="0" rIns="0" bIns="0" rtlCol="0">
            <a:spAutoFit/>
          </a:bodyPr>
          <a:lstStyle/>
          <a:p>
            <a:pPr marL="12065" marR="5080" indent="-635" algn="ctr"/>
            <a:r>
              <a:rPr sz="3600" spc="-30" dirty="0">
                <a:latin typeface="Calibri" panose="020F0502020204030204" pitchFamily="34" charset="0"/>
                <a:cs typeface="Arial"/>
              </a:rPr>
              <a:t>A T</a:t>
            </a:r>
            <a:r>
              <a:rPr sz="3600" spc="-15" dirty="0">
                <a:latin typeface="Calibri" panose="020F0502020204030204" pitchFamily="34" charset="0"/>
                <a:cs typeface="Arial"/>
              </a:rPr>
              <a:t>r</a:t>
            </a:r>
            <a:r>
              <a:rPr sz="3600" spc="-30" dirty="0">
                <a:latin typeface="Calibri" panose="020F0502020204030204" pitchFamily="34" charset="0"/>
                <a:cs typeface="Arial"/>
              </a:rPr>
              <a:t>eph</a:t>
            </a:r>
            <a:r>
              <a:rPr sz="3600" spc="-10" dirty="0">
                <a:latin typeface="Calibri" panose="020F0502020204030204" pitchFamily="34" charset="0"/>
                <a:cs typeface="Arial"/>
              </a:rPr>
              <a:t>i</a:t>
            </a:r>
            <a:r>
              <a:rPr sz="3600" spc="-30" dirty="0">
                <a:latin typeface="Calibri" panose="020F0502020204030204" pitchFamily="34" charset="0"/>
                <a:cs typeface="Arial"/>
              </a:rPr>
              <a:t>ne</a:t>
            </a:r>
            <a:r>
              <a:rPr sz="3600" spc="-25" dirty="0">
                <a:latin typeface="Calibri" panose="020F0502020204030204" pitchFamily="34" charset="0"/>
                <a:cs typeface="Arial"/>
              </a:rPr>
              <a:t>d</a:t>
            </a:r>
            <a:r>
              <a:rPr sz="3600" spc="25" dirty="0">
                <a:latin typeface="Calibri" panose="020F0502020204030204" pitchFamily="34" charset="0"/>
                <a:cs typeface="Arial"/>
              </a:rPr>
              <a:t> </a:t>
            </a:r>
            <a:r>
              <a:rPr sz="3600" spc="-35" dirty="0">
                <a:latin typeface="Calibri" panose="020F0502020204030204" pitchFamily="34" charset="0"/>
                <a:cs typeface="Arial"/>
              </a:rPr>
              <a:t>S</a:t>
            </a:r>
            <a:r>
              <a:rPr sz="3600" spc="-15" dirty="0">
                <a:latin typeface="Calibri" panose="020F0502020204030204" pitchFamily="34" charset="0"/>
                <a:cs typeface="Arial"/>
              </a:rPr>
              <a:t>k</a:t>
            </a:r>
            <a:r>
              <a:rPr sz="3600" spc="-30" dirty="0">
                <a:latin typeface="Calibri" panose="020F0502020204030204" pitchFamily="34" charset="0"/>
                <a:cs typeface="Arial"/>
              </a:rPr>
              <a:t>u</a:t>
            </a:r>
            <a:r>
              <a:rPr sz="3600" spc="-10" dirty="0">
                <a:latin typeface="Calibri" panose="020F0502020204030204" pitchFamily="34" charset="0"/>
                <a:cs typeface="Arial"/>
              </a:rPr>
              <a:t>ll,</a:t>
            </a:r>
            <a:r>
              <a:rPr sz="3600" spc="5" dirty="0">
                <a:latin typeface="Calibri" panose="020F0502020204030204" pitchFamily="34" charset="0"/>
                <a:cs typeface="Arial"/>
              </a:rPr>
              <a:t> </a:t>
            </a:r>
            <a:r>
              <a:rPr sz="3600" spc="-30" dirty="0">
                <a:latin typeface="Calibri" panose="020F0502020204030204" pitchFamily="34" charset="0"/>
                <a:cs typeface="Arial"/>
              </a:rPr>
              <a:t>8</a:t>
            </a:r>
            <a:r>
              <a:rPr sz="3600" spc="-10" dirty="0">
                <a:latin typeface="Calibri" panose="020F0502020204030204" pitchFamily="34" charset="0"/>
                <a:cs typeface="Arial"/>
              </a:rPr>
              <a:t>,</a:t>
            </a:r>
            <a:r>
              <a:rPr sz="3600" spc="-30" dirty="0">
                <a:latin typeface="Calibri" panose="020F0502020204030204" pitchFamily="34" charset="0"/>
                <a:cs typeface="Arial"/>
              </a:rPr>
              <a:t>00</a:t>
            </a:r>
            <a:r>
              <a:rPr sz="3600" spc="-25" dirty="0">
                <a:latin typeface="Calibri" panose="020F0502020204030204" pitchFamily="34" charset="0"/>
                <a:cs typeface="Arial"/>
              </a:rPr>
              <a:t>0</a:t>
            </a:r>
            <a:r>
              <a:rPr sz="3600" spc="10" dirty="0">
                <a:latin typeface="Calibri" panose="020F0502020204030204" pitchFamily="34" charset="0"/>
                <a:cs typeface="Arial"/>
              </a:rPr>
              <a:t> </a:t>
            </a:r>
            <a:r>
              <a:rPr sz="3600" spc="-35" dirty="0">
                <a:latin typeface="Calibri" panose="020F0502020204030204" pitchFamily="34" charset="0"/>
                <a:cs typeface="Arial"/>
              </a:rPr>
              <a:t>B</a:t>
            </a:r>
            <a:r>
              <a:rPr sz="3600" spc="-10" dirty="0">
                <a:latin typeface="Calibri" panose="020F0502020204030204" pitchFamily="34" charset="0"/>
                <a:cs typeface="Arial"/>
              </a:rPr>
              <a:t>.</a:t>
            </a:r>
            <a:r>
              <a:rPr sz="3600" spc="-25" dirty="0">
                <a:latin typeface="Calibri" panose="020F0502020204030204" pitchFamily="34" charset="0"/>
                <a:cs typeface="Arial"/>
              </a:rPr>
              <a:t>C.</a:t>
            </a:r>
            <a:r>
              <a:rPr sz="3600" spc="-20" dirty="0">
                <a:latin typeface="Calibri" panose="020F0502020204030204" pitchFamily="34" charset="0"/>
                <a:cs typeface="Arial"/>
              </a:rPr>
              <a:t> </a:t>
            </a:r>
            <a:endParaRPr lang="en-US" sz="3600" spc="-20" dirty="0">
              <a:latin typeface="Calibri" panose="020F0502020204030204" pitchFamily="34" charset="0"/>
              <a:cs typeface="Arial"/>
            </a:endParaRPr>
          </a:p>
          <a:p>
            <a:pPr marL="12065" marR="5080" indent="-635" algn="ctr"/>
            <a:r>
              <a:rPr sz="3600" spc="-30" dirty="0">
                <a:latin typeface="Calibri" panose="020F0502020204030204" pitchFamily="34" charset="0"/>
                <a:cs typeface="Arial"/>
              </a:rPr>
              <a:t>L</a:t>
            </a:r>
            <a:r>
              <a:rPr sz="3600" spc="-10" dirty="0">
                <a:latin typeface="Calibri" panose="020F0502020204030204" pitchFamily="34" charset="0"/>
                <a:cs typeface="Arial"/>
              </a:rPr>
              <a:t>i</a:t>
            </a:r>
            <a:r>
              <a:rPr sz="3600" spc="-30" dirty="0">
                <a:latin typeface="Calibri" panose="020F0502020204030204" pitchFamily="34" charset="0"/>
                <a:cs typeface="Arial"/>
              </a:rPr>
              <a:t>n</a:t>
            </a:r>
            <a:r>
              <a:rPr sz="3600" spc="-20" dirty="0">
                <a:latin typeface="Calibri" panose="020F0502020204030204" pitchFamily="34" charset="0"/>
                <a:cs typeface="Arial"/>
              </a:rPr>
              <a:t>k</a:t>
            </a:r>
            <a:r>
              <a:rPr sz="3600" spc="10" dirty="0">
                <a:latin typeface="Calibri" panose="020F0502020204030204" pitchFamily="34" charset="0"/>
                <a:cs typeface="Arial"/>
              </a:rPr>
              <a:t> </a:t>
            </a:r>
            <a:r>
              <a:rPr sz="3600" spc="-30" dirty="0">
                <a:latin typeface="Calibri" panose="020F0502020204030204" pitchFamily="34" charset="0"/>
                <a:cs typeface="Arial"/>
              </a:rPr>
              <a:t>be</a:t>
            </a:r>
            <a:r>
              <a:rPr sz="3600" spc="-10" dirty="0">
                <a:latin typeface="Calibri" panose="020F0502020204030204" pitchFamily="34" charset="0"/>
                <a:cs typeface="Arial"/>
              </a:rPr>
              <a:t>t</a:t>
            </a:r>
            <a:r>
              <a:rPr sz="3600" spc="-30" dirty="0">
                <a:latin typeface="Calibri" panose="020F0502020204030204" pitchFamily="34" charset="0"/>
                <a:cs typeface="Arial"/>
              </a:rPr>
              <a:t>wee</a:t>
            </a:r>
            <a:r>
              <a:rPr sz="3600" spc="-25" dirty="0">
                <a:latin typeface="Calibri" panose="020F0502020204030204" pitchFamily="34" charset="0"/>
                <a:cs typeface="Arial"/>
              </a:rPr>
              <a:t>n</a:t>
            </a:r>
            <a:r>
              <a:rPr sz="3600" spc="25" dirty="0">
                <a:latin typeface="Calibri" panose="020F0502020204030204" pitchFamily="34" charset="0"/>
                <a:cs typeface="Arial"/>
              </a:rPr>
              <a:t> </a:t>
            </a:r>
            <a:r>
              <a:rPr sz="3600" spc="-35" dirty="0">
                <a:latin typeface="Calibri" panose="020F0502020204030204" pitchFamily="34" charset="0"/>
                <a:cs typeface="Arial"/>
              </a:rPr>
              <a:t>ma</a:t>
            </a:r>
            <a:r>
              <a:rPr sz="3600" spc="-25" dirty="0">
                <a:latin typeface="Calibri" panose="020F0502020204030204" pitchFamily="34" charset="0"/>
                <a:cs typeface="Arial"/>
              </a:rPr>
              <a:t>n</a:t>
            </a:r>
            <a:r>
              <a:rPr sz="3600" spc="20" dirty="0">
                <a:latin typeface="Calibri" panose="020F0502020204030204" pitchFamily="34" charset="0"/>
                <a:cs typeface="Arial"/>
              </a:rPr>
              <a:t> </a:t>
            </a:r>
            <a:r>
              <a:rPr sz="3600" spc="-30" dirty="0">
                <a:latin typeface="Calibri" panose="020F0502020204030204" pitchFamily="34" charset="0"/>
                <a:cs typeface="Arial"/>
              </a:rPr>
              <a:t>an</a:t>
            </a:r>
            <a:r>
              <a:rPr sz="3600" spc="-25" dirty="0">
                <a:latin typeface="Calibri" panose="020F0502020204030204" pitchFamily="34" charset="0"/>
                <a:cs typeface="Arial"/>
              </a:rPr>
              <a:t>d</a:t>
            </a:r>
            <a:r>
              <a:rPr sz="3600" spc="10" dirty="0">
                <a:latin typeface="Calibri" panose="020F0502020204030204" pitchFamily="34" charset="0"/>
                <a:cs typeface="Arial"/>
              </a:rPr>
              <a:t> </a:t>
            </a:r>
            <a:r>
              <a:rPr sz="3600" spc="-30" dirty="0">
                <a:latin typeface="Calibri" panose="020F0502020204030204" pitchFamily="34" charset="0"/>
                <a:cs typeface="Arial"/>
              </a:rPr>
              <a:t>p</a:t>
            </a:r>
            <a:r>
              <a:rPr sz="3600" spc="-15" dirty="0">
                <a:latin typeface="Calibri" panose="020F0502020204030204" pitchFamily="34" charset="0"/>
                <a:cs typeface="Arial"/>
              </a:rPr>
              <a:t>ri</a:t>
            </a:r>
            <a:r>
              <a:rPr sz="3600" spc="-40" dirty="0">
                <a:latin typeface="Calibri" panose="020F0502020204030204" pitchFamily="34" charset="0"/>
                <a:cs typeface="Arial"/>
              </a:rPr>
              <a:t>m</a:t>
            </a:r>
            <a:r>
              <a:rPr sz="3600" spc="-10" dirty="0">
                <a:latin typeface="Calibri" panose="020F0502020204030204" pitchFamily="34" charset="0"/>
                <a:cs typeface="Arial"/>
              </a:rPr>
              <a:t>iti</a:t>
            </a:r>
            <a:r>
              <a:rPr sz="3600" spc="-15" dirty="0">
                <a:latin typeface="Calibri" panose="020F0502020204030204" pitchFamily="34" charset="0"/>
                <a:cs typeface="Arial"/>
              </a:rPr>
              <a:t>v</a:t>
            </a:r>
            <a:r>
              <a:rPr sz="3600" spc="-25" dirty="0">
                <a:latin typeface="Calibri" panose="020F0502020204030204" pitchFamily="34" charset="0"/>
                <a:cs typeface="Arial"/>
              </a:rPr>
              <a:t>e</a:t>
            </a:r>
            <a:r>
              <a:rPr sz="3600" spc="-15" dirty="0">
                <a:latin typeface="Calibri" panose="020F0502020204030204" pitchFamily="34" charset="0"/>
                <a:cs typeface="Arial"/>
              </a:rPr>
              <a:t> s</a:t>
            </a:r>
            <a:r>
              <a:rPr sz="3600" spc="-30" dirty="0">
                <a:latin typeface="Calibri" panose="020F0502020204030204" pitchFamily="34" charset="0"/>
                <a:cs typeface="Arial"/>
              </a:rPr>
              <a:t>o</a:t>
            </a:r>
            <a:r>
              <a:rPr sz="3600" spc="-15" dirty="0">
                <a:latin typeface="Calibri" panose="020F0502020204030204" pitchFamily="34" charset="0"/>
                <a:cs typeface="Arial"/>
              </a:rPr>
              <a:t>c</a:t>
            </a:r>
            <a:r>
              <a:rPr sz="3600" spc="-10" dirty="0">
                <a:latin typeface="Calibri" panose="020F0502020204030204" pitchFamily="34" charset="0"/>
                <a:cs typeface="Arial"/>
              </a:rPr>
              <a:t>i</a:t>
            </a:r>
            <a:r>
              <a:rPr sz="3600" spc="-30" dirty="0">
                <a:latin typeface="Calibri" panose="020F0502020204030204" pitchFamily="34" charset="0"/>
                <a:cs typeface="Arial"/>
              </a:rPr>
              <a:t>e</a:t>
            </a:r>
            <a:r>
              <a:rPr sz="3600" spc="-10" dirty="0">
                <a:latin typeface="Calibri" panose="020F0502020204030204" pitchFamily="34" charset="0"/>
                <a:cs typeface="Arial"/>
              </a:rPr>
              <a:t>ti</a:t>
            </a:r>
            <a:r>
              <a:rPr sz="3600" spc="-30" dirty="0">
                <a:latin typeface="Calibri" panose="020F0502020204030204" pitchFamily="34" charset="0"/>
                <a:cs typeface="Arial"/>
              </a:rPr>
              <a:t>e</a:t>
            </a:r>
            <a:r>
              <a:rPr sz="3600" spc="-20" dirty="0">
                <a:latin typeface="Calibri" panose="020F0502020204030204" pitchFamily="34" charset="0"/>
                <a:cs typeface="Arial"/>
              </a:rPr>
              <a:t>s</a:t>
            </a:r>
            <a:endParaRPr sz="3600" dirty="0">
              <a:latin typeface="Calibri" panose="020F0502020204030204" pitchFamily="34" charset="0"/>
              <a:cs typeface="Arial"/>
            </a:endParaRPr>
          </a:p>
        </p:txBody>
      </p:sp>
      <p:sp>
        <p:nvSpPr>
          <p:cNvPr id="3" name="object 3"/>
          <p:cNvSpPr/>
          <p:nvPr/>
        </p:nvSpPr>
        <p:spPr>
          <a:xfrm>
            <a:off x="4576762" y="1681162"/>
            <a:ext cx="3181350" cy="504825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7951703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dirty="0" smtClean="0"/>
              <a:t>Arabian Pharmacy</a:t>
            </a:r>
          </a:p>
        </p:txBody>
      </p:sp>
      <p:sp>
        <p:nvSpPr>
          <p:cNvPr id="25603" name="Rectangle 3"/>
          <p:cNvSpPr>
            <a:spLocks noGrp="1" noChangeArrowheads="1"/>
          </p:cNvSpPr>
          <p:nvPr>
            <p:ph type="body" idx="1"/>
          </p:nvPr>
        </p:nvSpPr>
        <p:spPr/>
        <p:txBody>
          <a:bodyPr/>
          <a:lstStyle/>
          <a:p>
            <a:pPr>
              <a:lnSpc>
                <a:spcPct val="90000"/>
              </a:lnSpc>
              <a:defRPr/>
            </a:pPr>
            <a:r>
              <a:rPr lang="en-US" dirty="0" smtClean="0"/>
              <a:t>Drug armamentarium greatly enlarged.</a:t>
            </a:r>
          </a:p>
          <a:p>
            <a:pPr>
              <a:lnSpc>
                <a:spcPct val="90000"/>
              </a:lnSpc>
              <a:defRPr/>
            </a:pPr>
            <a:r>
              <a:rPr lang="en-US" dirty="0" smtClean="0"/>
              <a:t>New modes of drug therapy designed.</a:t>
            </a:r>
          </a:p>
          <a:p>
            <a:pPr>
              <a:lnSpc>
                <a:spcPct val="90000"/>
              </a:lnSpc>
              <a:defRPr/>
            </a:pPr>
            <a:r>
              <a:rPr lang="en-US" dirty="0" smtClean="0"/>
              <a:t>Pharmacy emerged as </a:t>
            </a:r>
            <a:r>
              <a:rPr lang="en-US" u="sng" dirty="0" smtClean="0"/>
              <a:t>distinct calling </a:t>
            </a:r>
            <a:r>
              <a:rPr lang="en-US" dirty="0" smtClean="0"/>
              <a:t>from medical practitioners.</a:t>
            </a:r>
            <a:r>
              <a:rPr lang="en-US" dirty="0"/>
              <a:t> </a:t>
            </a:r>
            <a:r>
              <a:rPr lang="en-US" dirty="0" smtClean="0"/>
              <a:t>Called “sayadilah” (mid-9th century A.D.) - examined and licensed by Muhtasib</a:t>
            </a:r>
          </a:p>
          <a:p>
            <a:pPr>
              <a:lnSpc>
                <a:spcPct val="90000"/>
              </a:lnSpc>
              <a:defRPr/>
            </a:pPr>
            <a:r>
              <a:rPr lang="en-US" dirty="0" smtClean="0"/>
              <a:t>Transferred Greco-Arabic medicine to western Europe via Sicily and Spain</a:t>
            </a:r>
          </a:p>
        </p:txBody>
      </p:sp>
    </p:spTree>
    <p:custDataLst>
      <p:tags r:id="rId1"/>
    </p:custDataLst>
    <p:extLst>
      <p:ext uri="{BB962C8B-B14F-4D97-AF65-F5344CB8AC3E}">
        <p14:creationId xmlns:p14="http://schemas.microsoft.com/office/powerpoint/2010/main" val="4989212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Medicine</a:t>
            </a:r>
            <a:endParaRPr lang="en-US" dirty="0"/>
          </a:p>
        </p:txBody>
      </p:sp>
      <p:sp>
        <p:nvSpPr>
          <p:cNvPr id="3" name="Content Placeholder 2"/>
          <p:cNvSpPr>
            <a:spLocks noGrp="1"/>
          </p:cNvSpPr>
          <p:nvPr>
            <p:ph idx="1"/>
          </p:nvPr>
        </p:nvSpPr>
        <p:spPr/>
        <p:txBody>
          <a:bodyPr/>
          <a:lstStyle/>
          <a:p>
            <a:r>
              <a:rPr lang="en-US" dirty="0" smtClean="0"/>
              <a:t>Theoretical basis found in</a:t>
            </a:r>
          </a:p>
          <a:p>
            <a:pPr lvl="1"/>
            <a:r>
              <a:rPr lang="en-US" i="1" dirty="0" smtClean="0"/>
              <a:t>Huang di nei jing (Huang di’ Inner Canon of Medicine)</a:t>
            </a:r>
          </a:p>
          <a:p>
            <a:pPr lvl="1"/>
            <a:r>
              <a:rPr lang="en-US" dirty="0" smtClean="0"/>
              <a:t>Zhang Zhongjing’s </a:t>
            </a:r>
            <a:r>
              <a:rPr lang="en-US" i="1" dirty="0" smtClean="0"/>
              <a:t>Shang han za bing lun (Essays on Cold and Miscellaneous Diseases)</a:t>
            </a:r>
          </a:p>
          <a:p>
            <a:r>
              <a:rPr lang="en-US" dirty="0" smtClean="0"/>
              <a:t>System includes</a:t>
            </a:r>
          </a:p>
          <a:p>
            <a:pPr lvl="1"/>
            <a:r>
              <a:rPr lang="en-US" dirty="0" smtClean="0"/>
              <a:t>Yin-yang</a:t>
            </a:r>
          </a:p>
          <a:p>
            <a:pPr lvl="1"/>
            <a:r>
              <a:rPr lang="en-US" dirty="0" smtClean="0"/>
              <a:t>Five evolutionary channels</a:t>
            </a:r>
          </a:p>
          <a:p>
            <a:pPr lvl="1"/>
            <a:r>
              <a:rPr lang="en-US" dirty="0" smtClean="0"/>
              <a:t>Other theories including channel collaterals, viscera, pathogenesis, etiology, treating principles</a:t>
            </a:r>
            <a:endParaRPr lang="en-US" dirty="0"/>
          </a:p>
        </p:txBody>
      </p:sp>
    </p:spTree>
    <p:extLst>
      <p:ext uri="{BB962C8B-B14F-4D97-AF65-F5344CB8AC3E}">
        <p14:creationId xmlns:p14="http://schemas.microsoft.com/office/powerpoint/2010/main" val="8255723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Medicine</a:t>
            </a:r>
            <a:endParaRPr lang="en-US" dirty="0"/>
          </a:p>
        </p:txBody>
      </p:sp>
      <p:sp>
        <p:nvSpPr>
          <p:cNvPr id="3" name="Content Placeholder 2"/>
          <p:cNvSpPr>
            <a:spLocks noGrp="1"/>
          </p:cNvSpPr>
          <p:nvPr>
            <p:ph idx="1"/>
          </p:nvPr>
        </p:nvSpPr>
        <p:spPr/>
        <p:txBody>
          <a:bodyPr/>
          <a:lstStyle/>
          <a:p>
            <a:r>
              <a:rPr lang="en-US" dirty="0" smtClean="0"/>
              <a:t>Yin-yang</a:t>
            </a:r>
          </a:p>
          <a:p>
            <a:pPr lvl="1"/>
            <a:r>
              <a:rPr lang="en-US" dirty="0" smtClean="0"/>
              <a:t>Two opposites in constant motion</a:t>
            </a:r>
          </a:p>
          <a:p>
            <a:pPr lvl="1"/>
            <a:r>
              <a:rPr lang="en-US" dirty="0" smtClean="0"/>
              <a:t>Disease is the result of yin or yang being in a state of excess or deficiency for an extended period of time</a:t>
            </a:r>
          </a:p>
          <a:p>
            <a:r>
              <a:rPr lang="en-US" dirty="0" smtClean="0"/>
              <a:t>Five element theory (wuxing)</a:t>
            </a:r>
          </a:p>
          <a:p>
            <a:pPr lvl="1"/>
            <a:r>
              <a:rPr lang="en-US" dirty="0" smtClean="0"/>
              <a:t>Universe and everything in it, our health included, is controlled by the natural elements</a:t>
            </a:r>
          </a:p>
          <a:p>
            <a:pPr lvl="2"/>
            <a:r>
              <a:rPr lang="en-US" dirty="0" smtClean="0"/>
              <a:t>Wood: Associated with spring, the liver, and the gall bladder </a:t>
            </a:r>
          </a:p>
          <a:p>
            <a:pPr lvl="2"/>
            <a:r>
              <a:rPr lang="en-US" dirty="0" smtClean="0"/>
              <a:t>Fire: Associated with early summer, the heart, and the small intestines </a:t>
            </a:r>
          </a:p>
          <a:p>
            <a:pPr lvl="2"/>
            <a:r>
              <a:rPr lang="en-US" dirty="0" smtClean="0"/>
              <a:t>Earth: Associated with late summer, the stomach and spleen</a:t>
            </a:r>
          </a:p>
          <a:p>
            <a:pPr lvl="2"/>
            <a:r>
              <a:rPr lang="en-US" dirty="0" smtClean="0"/>
              <a:t>Metal: Associated with fall, the lungs and large intestine </a:t>
            </a:r>
          </a:p>
          <a:p>
            <a:pPr lvl="2"/>
            <a:r>
              <a:rPr lang="en-US" dirty="0" smtClean="0"/>
              <a:t>Water: Associated with winter, the kidneys and bladder</a:t>
            </a:r>
          </a:p>
          <a:p>
            <a:pPr lvl="1"/>
            <a:r>
              <a:rPr lang="en-US" dirty="0" smtClean="0"/>
              <a:t>Underscores belief that humans are interwoven with nature</a:t>
            </a:r>
          </a:p>
        </p:txBody>
      </p:sp>
    </p:spTree>
    <p:extLst>
      <p:ext uri="{BB962C8B-B14F-4D97-AF65-F5344CB8AC3E}">
        <p14:creationId xmlns:p14="http://schemas.microsoft.com/office/powerpoint/2010/main" val="24692701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Medicine</a:t>
            </a:r>
            <a:endParaRPr lang="en-US" dirty="0"/>
          </a:p>
        </p:txBody>
      </p:sp>
      <p:sp>
        <p:nvSpPr>
          <p:cNvPr id="3" name="Content Placeholder 2"/>
          <p:cNvSpPr>
            <a:spLocks noGrp="1"/>
          </p:cNvSpPr>
          <p:nvPr>
            <p:ph idx="1"/>
          </p:nvPr>
        </p:nvSpPr>
        <p:spPr/>
        <p:txBody>
          <a:bodyPr/>
          <a:lstStyle/>
          <a:p>
            <a:r>
              <a:rPr lang="en-US" dirty="0" smtClean="0"/>
              <a:t>During end of Western Han dynasty, liquor was viewed as most significant medicine</a:t>
            </a:r>
          </a:p>
          <a:p>
            <a:r>
              <a:rPr lang="en-US" dirty="0" smtClean="0"/>
              <a:t>Knives as stone needles, later evolved to using bronze to make needles</a:t>
            </a:r>
          </a:p>
          <a:p>
            <a:pPr lvl="1"/>
            <a:r>
              <a:rPr lang="en-US" dirty="0" smtClean="0"/>
              <a:t>Nine needle types for different types of treatments</a:t>
            </a:r>
          </a:p>
          <a:p>
            <a:endParaRPr lang="en-US" dirty="0"/>
          </a:p>
        </p:txBody>
      </p:sp>
      <p:pic>
        <p:nvPicPr>
          <p:cNvPr id="4" name="Picture 3"/>
          <p:cNvPicPr>
            <a:picLocks noChangeAspect="1"/>
          </p:cNvPicPr>
          <p:nvPr/>
        </p:nvPicPr>
        <p:blipFill>
          <a:blip r:embed="rId2"/>
          <a:stretch>
            <a:fillRect/>
          </a:stretch>
        </p:blipFill>
        <p:spPr>
          <a:xfrm>
            <a:off x="8247530" y="2988235"/>
            <a:ext cx="3531288" cy="3716522"/>
          </a:xfrm>
          <a:prstGeom prst="rect">
            <a:avLst/>
          </a:prstGeom>
        </p:spPr>
      </p:pic>
    </p:spTree>
    <p:extLst>
      <p:ext uri="{BB962C8B-B14F-4D97-AF65-F5344CB8AC3E}">
        <p14:creationId xmlns:p14="http://schemas.microsoft.com/office/powerpoint/2010/main" val="18516077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Medicine</a:t>
            </a:r>
            <a:endParaRPr lang="en-US" dirty="0"/>
          </a:p>
        </p:txBody>
      </p:sp>
      <p:sp>
        <p:nvSpPr>
          <p:cNvPr id="3" name="Content Placeholder 2"/>
          <p:cNvSpPr>
            <a:spLocks noGrp="1"/>
          </p:cNvSpPr>
          <p:nvPr>
            <p:ph idx="1"/>
          </p:nvPr>
        </p:nvSpPr>
        <p:spPr/>
        <p:txBody>
          <a:bodyPr/>
          <a:lstStyle/>
          <a:p>
            <a:r>
              <a:rPr lang="en-US" dirty="0" smtClean="0"/>
              <a:t>Bone and tortoise shell inscriptions show presence of:</a:t>
            </a:r>
          </a:p>
          <a:p>
            <a:pPr lvl="1"/>
            <a:r>
              <a:rPr lang="en-US" dirty="0" smtClean="0"/>
              <a:t>Headache</a:t>
            </a:r>
          </a:p>
          <a:p>
            <a:pPr lvl="1"/>
            <a:r>
              <a:rPr lang="en-US" dirty="0" smtClean="0"/>
              <a:t>Abdominal pain</a:t>
            </a:r>
          </a:p>
          <a:p>
            <a:pPr lvl="1"/>
            <a:r>
              <a:rPr lang="en-US" dirty="0" smtClean="0"/>
              <a:t>Dizziness</a:t>
            </a:r>
          </a:p>
          <a:p>
            <a:pPr lvl="1"/>
            <a:r>
              <a:rPr lang="en-US" dirty="0" smtClean="0"/>
              <a:t>Common cold</a:t>
            </a:r>
          </a:p>
          <a:p>
            <a:pPr lvl="1"/>
            <a:r>
              <a:rPr lang="en-US" dirty="0" smtClean="0"/>
              <a:t>Tinnitus, deafness</a:t>
            </a:r>
          </a:p>
          <a:p>
            <a:pPr lvl="1"/>
            <a:r>
              <a:rPr lang="en-US" dirty="0" smtClean="0"/>
              <a:t>Infectious diseases</a:t>
            </a:r>
          </a:p>
          <a:p>
            <a:r>
              <a:rPr lang="en-US" dirty="0" smtClean="0"/>
              <a:t>Recognized relationship between seasons and occurrence of diseases </a:t>
            </a:r>
          </a:p>
        </p:txBody>
      </p:sp>
    </p:spTree>
    <p:extLst>
      <p:ext uri="{BB962C8B-B14F-4D97-AF65-F5344CB8AC3E}">
        <p14:creationId xmlns:p14="http://schemas.microsoft.com/office/powerpoint/2010/main" val="28749377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Medicine</a:t>
            </a:r>
            <a:endParaRPr lang="en-US" dirty="0"/>
          </a:p>
        </p:txBody>
      </p:sp>
      <p:sp>
        <p:nvSpPr>
          <p:cNvPr id="3" name="Content Placeholder 2"/>
          <p:cNvSpPr>
            <a:spLocks noGrp="1"/>
          </p:cNvSpPr>
          <p:nvPr>
            <p:ph idx="1"/>
          </p:nvPr>
        </p:nvSpPr>
        <p:spPr/>
        <p:txBody>
          <a:bodyPr/>
          <a:lstStyle/>
          <a:p>
            <a:r>
              <a:rPr lang="en-US" dirty="0" smtClean="0"/>
              <a:t>Chinese Materia Medica</a:t>
            </a:r>
          </a:p>
          <a:p>
            <a:pPr lvl="1"/>
            <a:r>
              <a:rPr lang="en-US" dirty="0" smtClean="0"/>
              <a:t>Ancient term for herbal = </a:t>
            </a:r>
            <a:r>
              <a:rPr lang="en-US" i="1" dirty="0" smtClean="0"/>
              <a:t>ben cao</a:t>
            </a:r>
            <a:endParaRPr lang="en-US" dirty="0" smtClean="0"/>
          </a:p>
          <a:p>
            <a:pPr lvl="1"/>
            <a:r>
              <a:rPr lang="en-US" dirty="0" smtClean="0"/>
              <a:t>Knowledge of properties such as taste, nature or property, channel affinity or tropism, toxicity, tendency toward </a:t>
            </a:r>
            <a:r>
              <a:rPr lang="en-US" dirty="0" smtClean="0"/>
              <a:t>tonification and </a:t>
            </a:r>
            <a:r>
              <a:rPr lang="en-US" dirty="0" smtClean="0"/>
              <a:t>reduction, compounded compatibility, indications, contraindications, dosage, methods of decoction, and administration</a:t>
            </a:r>
          </a:p>
          <a:p>
            <a:pPr lvl="1"/>
            <a:r>
              <a:rPr lang="en-US" dirty="0" smtClean="0"/>
              <a:t>Herbs derived from plants, animals, and minerals</a:t>
            </a:r>
            <a:endParaRPr lang="en-US" dirty="0"/>
          </a:p>
        </p:txBody>
      </p:sp>
    </p:spTree>
    <p:extLst>
      <p:ext uri="{BB962C8B-B14F-4D97-AF65-F5344CB8AC3E}">
        <p14:creationId xmlns:p14="http://schemas.microsoft.com/office/powerpoint/2010/main" val="34832764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Ayurveda Medicine</a:t>
            </a:r>
            <a:endParaRPr lang="en-US" dirty="0"/>
          </a:p>
        </p:txBody>
      </p:sp>
      <p:sp>
        <p:nvSpPr>
          <p:cNvPr id="3" name="Content Placeholder 2"/>
          <p:cNvSpPr>
            <a:spLocks noGrp="1"/>
          </p:cNvSpPr>
          <p:nvPr>
            <p:ph idx="1"/>
          </p:nvPr>
        </p:nvSpPr>
        <p:spPr/>
        <p:txBody>
          <a:bodyPr/>
          <a:lstStyle/>
          <a:p>
            <a:r>
              <a:rPr lang="en-US" dirty="0" smtClean="0"/>
              <a:t>Indigenous living medical tradition on the Indian continent</a:t>
            </a:r>
          </a:p>
          <a:p>
            <a:r>
              <a:rPr lang="en-US" dirty="0" smtClean="0"/>
              <a:t>Purpose is to “protect the health of the healthy and pacify the disease of the diseased”</a:t>
            </a:r>
          </a:p>
          <a:p>
            <a:r>
              <a:rPr lang="en-US" dirty="0" smtClean="0"/>
              <a:t>The five elements (earth, water, fire, air, and space) are central to Ayurveda</a:t>
            </a:r>
          </a:p>
          <a:p>
            <a:r>
              <a:rPr lang="en-US" dirty="0" smtClean="0"/>
              <a:t>Humans made of three pillars: imperishable self (atma), mind (sattva), and body (sarira)</a:t>
            </a:r>
          </a:p>
          <a:p>
            <a:r>
              <a:rPr lang="en-US" dirty="0" smtClean="0"/>
              <a:t>Doctrine of three dosas or ‘vitiator’</a:t>
            </a:r>
          </a:p>
          <a:p>
            <a:pPr lvl="1"/>
            <a:r>
              <a:rPr lang="en-US" dirty="0" smtClean="0"/>
              <a:t>Vata (wind): regulates respiration, intestinal peristalsis, excretion</a:t>
            </a:r>
          </a:p>
          <a:p>
            <a:pPr lvl="1"/>
            <a:r>
              <a:rPr lang="en-US" dirty="0" smtClean="0"/>
              <a:t>Pitta (bile): responsible for digestion, metabolism, and psychic processes</a:t>
            </a:r>
          </a:p>
          <a:p>
            <a:pPr lvl="1"/>
            <a:r>
              <a:rPr lang="en-US" dirty="0" smtClean="0"/>
              <a:t>Kapha (phlegm): gives firmness to the body, regulates stabilizing functions, and refreshes the sense organs</a:t>
            </a:r>
            <a:endParaRPr lang="en-US" dirty="0"/>
          </a:p>
        </p:txBody>
      </p:sp>
    </p:spTree>
    <p:extLst>
      <p:ext uri="{BB962C8B-B14F-4D97-AF65-F5344CB8AC3E}">
        <p14:creationId xmlns:p14="http://schemas.microsoft.com/office/powerpoint/2010/main" val="7008244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Ayurveda Medicine</a:t>
            </a:r>
          </a:p>
        </p:txBody>
      </p:sp>
      <p:sp>
        <p:nvSpPr>
          <p:cNvPr id="3" name="Content Placeholder 2"/>
          <p:cNvSpPr>
            <a:spLocks noGrp="1"/>
          </p:cNvSpPr>
          <p:nvPr>
            <p:ph idx="1"/>
          </p:nvPr>
        </p:nvSpPr>
        <p:spPr/>
        <p:txBody>
          <a:bodyPr/>
          <a:lstStyle/>
          <a:p>
            <a:r>
              <a:rPr lang="en-US" dirty="0" smtClean="0"/>
              <a:t>Eight disciplines</a:t>
            </a:r>
          </a:p>
          <a:p>
            <a:pPr lvl="1"/>
            <a:r>
              <a:rPr lang="en-US" dirty="0" smtClean="0"/>
              <a:t>Salyam (surgery)</a:t>
            </a:r>
          </a:p>
          <a:p>
            <a:pPr lvl="1"/>
            <a:r>
              <a:rPr lang="en-US" dirty="0" smtClean="0"/>
              <a:t>Salakyam (dealing with diseases above the clavicle)</a:t>
            </a:r>
          </a:p>
          <a:p>
            <a:pPr lvl="1"/>
            <a:r>
              <a:rPr lang="en-US" dirty="0" smtClean="0"/>
              <a:t>Kayacikitsa (medicine)</a:t>
            </a:r>
          </a:p>
          <a:p>
            <a:pPr lvl="1"/>
            <a:r>
              <a:rPr lang="en-US" dirty="0" smtClean="0"/>
              <a:t>Bhutavidya (science of dealing with spiritual possession)</a:t>
            </a:r>
          </a:p>
          <a:p>
            <a:pPr lvl="1"/>
            <a:r>
              <a:rPr lang="en-US" dirty="0" smtClean="0"/>
              <a:t>Kaumarabhrtyam (pediatrics)</a:t>
            </a:r>
          </a:p>
          <a:p>
            <a:pPr lvl="1"/>
            <a:r>
              <a:rPr lang="en-US" dirty="0" smtClean="0"/>
              <a:t>Agadatantram (toxicology)</a:t>
            </a:r>
          </a:p>
          <a:p>
            <a:pPr lvl="1"/>
            <a:r>
              <a:rPr lang="en-US" dirty="0" smtClean="0"/>
              <a:t>Rasayanam (preventive and strengthening measures)</a:t>
            </a:r>
          </a:p>
          <a:p>
            <a:pPr lvl="1"/>
            <a:r>
              <a:rPr lang="en-US" dirty="0" smtClean="0"/>
              <a:t>Vajikaranam (aphrodisiacs)</a:t>
            </a:r>
            <a:endParaRPr lang="en-US" dirty="0"/>
          </a:p>
        </p:txBody>
      </p:sp>
    </p:spTree>
    <p:extLst>
      <p:ext uri="{BB962C8B-B14F-4D97-AF65-F5344CB8AC3E}">
        <p14:creationId xmlns:p14="http://schemas.microsoft.com/office/powerpoint/2010/main" val="17429633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Unani Medicine</a:t>
            </a:r>
            <a:endParaRPr lang="en-US" dirty="0"/>
          </a:p>
        </p:txBody>
      </p:sp>
      <p:sp>
        <p:nvSpPr>
          <p:cNvPr id="3" name="Content Placeholder 2"/>
          <p:cNvSpPr>
            <a:spLocks noGrp="1"/>
          </p:cNvSpPr>
          <p:nvPr>
            <p:ph idx="1"/>
          </p:nvPr>
        </p:nvSpPr>
        <p:spPr/>
        <p:txBody>
          <a:bodyPr/>
          <a:lstStyle/>
          <a:p>
            <a:r>
              <a:rPr lang="en-US" dirty="0" smtClean="0"/>
              <a:t>Entered India during Muslim invasions during the 1</a:t>
            </a:r>
            <a:r>
              <a:rPr lang="en-US" baseline="30000" dirty="0" smtClean="0"/>
              <a:t>st</a:t>
            </a:r>
            <a:r>
              <a:rPr lang="en-US" dirty="0" smtClean="0"/>
              <a:t> half of the 6</a:t>
            </a:r>
            <a:r>
              <a:rPr lang="en-US" baseline="30000" dirty="0" smtClean="0"/>
              <a:t>th</a:t>
            </a:r>
            <a:r>
              <a:rPr lang="en-US" dirty="0" smtClean="0"/>
              <a:t> century</a:t>
            </a:r>
          </a:p>
          <a:p>
            <a:r>
              <a:rPr lang="en-US" dirty="0" smtClean="0"/>
              <a:t>Form of Greco-Islamic medicine</a:t>
            </a:r>
            <a:endParaRPr lang="en-US" dirty="0"/>
          </a:p>
        </p:txBody>
      </p:sp>
    </p:spTree>
    <p:extLst>
      <p:ext uri="{BB962C8B-B14F-4D97-AF65-F5344CB8AC3E}">
        <p14:creationId xmlns:p14="http://schemas.microsoft.com/office/powerpoint/2010/main" val="16388831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Shamanism</a:t>
            </a:r>
            <a:endParaRPr lang="en-US" dirty="0"/>
          </a:p>
        </p:txBody>
      </p:sp>
      <p:sp>
        <p:nvSpPr>
          <p:cNvPr id="3" name="Content Placeholder 2"/>
          <p:cNvSpPr>
            <a:spLocks noGrp="1"/>
          </p:cNvSpPr>
          <p:nvPr>
            <p:ph idx="1"/>
          </p:nvPr>
        </p:nvSpPr>
        <p:spPr/>
        <p:txBody>
          <a:bodyPr/>
          <a:lstStyle/>
          <a:p>
            <a:r>
              <a:rPr lang="en-US" dirty="0" smtClean="0"/>
              <a:t>Thought to have existed since the Stone Age</a:t>
            </a:r>
          </a:p>
          <a:p>
            <a:r>
              <a:rPr lang="en-US" dirty="0" smtClean="0"/>
              <a:t>Early form of polytheism with the following key beliefs:</a:t>
            </a:r>
          </a:p>
          <a:p>
            <a:pPr lvl="1"/>
            <a:r>
              <a:rPr lang="en-US" dirty="0" smtClean="0"/>
              <a:t>World is inhabited by spirits that can influence people</a:t>
            </a:r>
          </a:p>
          <a:p>
            <a:pPr lvl="1"/>
            <a:r>
              <a:rPr lang="en-US" dirty="0" smtClean="0"/>
              <a:t>Interconnections in nature that includes humans</a:t>
            </a:r>
          </a:p>
          <a:p>
            <a:pPr lvl="1"/>
            <a:r>
              <a:rPr lang="en-US" dirty="0" smtClean="0"/>
              <a:t>Humans are equal to other forms of life</a:t>
            </a:r>
          </a:p>
          <a:p>
            <a:pPr lvl="1"/>
            <a:r>
              <a:rPr lang="en-US" dirty="0" smtClean="0"/>
              <a:t>Human society is closely connected with the cosmos</a:t>
            </a:r>
          </a:p>
          <a:p>
            <a:pPr lvl="1"/>
            <a:r>
              <a:rPr lang="en-US" dirty="0" smtClean="0"/>
              <a:t>A human has the ability to acquire spiritual qualities and visit other worlds</a:t>
            </a:r>
          </a:p>
          <a:p>
            <a:pPr lvl="1"/>
            <a:r>
              <a:rPr lang="en-US" dirty="0" smtClean="0"/>
              <a:t>The aim of religious activity is to defend and make prosperous a small group of kinsmen</a:t>
            </a:r>
          </a:p>
          <a:p>
            <a:r>
              <a:rPr lang="en-US" dirty="0" smtClean="0"/>
              <a:t>Illness contributed to evil spirits</a:t>
            </a:r>
          </a:p>
          <a:p>
            <a:pPr lvl="1"/>
            <a:r>
              <a:rPr lang="en-US" dirty="0" smtClean="0"/>
              <a:t>Illness is an expression of activities in the spiritual realm</a:t>
            </a:r>
            <a:endParaRPr lang="en-US" dirty="0"/>
          </a:p>
        </p:txBody>
      </p:sp>
    </p:spTree>
    <p:extLst>
      <p:ext uri="{BB962C8B-B14F-4D97-AF65-F5344CB8AC3E}">
        <p14:creationId xmlns:p14="http://schemas.microsoft.com/office/powerpoint/2010/main" val="327442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71600"/>
            <a:ext cx="6934200" cy="369332"/>
          </a:xfrm>
          <a:prstGeom prst="rect">
            <a:avLst/>
          </a:prstGeom>
          <a:noFill/>
        </p:spPr>
        <p:txBody>
          <a:bodyPr wrap="square" rtlCol="0">
            <a:spAutoFit/>
          </a:bodyPr>
          <a:lstStyle/>
          <a:p>
            <a:endParaRPr lang="en-US" dirty="0"/>
          </a:p>
        </p:txBody>
      </p:sp>
      <p:pic>
        <p:nvPicPr>
          <p:cNvPr id="1028" name="Picture 4" descr="http://www.thehistoryblog.com/wp-content/uploads/2012/05/Researchers-examine-Otz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32902"/>
            <a:ext cx="6934200" cy="4641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6500" y="5680841"/>
            <a:ext cx="7162800" cy="646331"/>
          </a:xfrm>
          <a:prstGeom prst="rect">
            <a:avLst/>
          </a:prstGeom>
          <a:noFill/>
        </p:spPr>
        <p:txBody>
          <a:bodyPr wrap="square" rtlCol="0">
            <a:spAutoFit/>
          </a:bodyPr>
          <a:lstStyle/>
          <a:p>
            <a:pPr algn="ctr"/>
            <a:r>
              <a:rPr lang="en-US" b="1" dirty="0"/>
              <a:t>Ötzi </a:t>
            </a:r>
            <a:r>
              <a:rPr lang="en-US" dirty="0"/>
              <a:t> - “Iceman” (lived around 3300 BC) - discovery yields information about prehistoric ancestors </a:t>
            </a:r>
          </a:p>
        </p:txBody>
      </p:sp>
    </p:spTree>
    <p:extLst>
      <p:ext uri="{BB962C8B-B14F-4D97-AF65-F5344CB8AC3E}">
        <p14:creationId xmlns:p14="http://schemas.microsoft.com/office/powerpoint/2010/main" val="22907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Shamanism</a:t>
            </a:r>
            <a:endParaRPr lang="en-US" dirty="0"/>
          </a:p>
        </p:txBody>
      </p:sp>
      <p:sp>
        <p:nvSpPr>
          <p:cNvPr id="3" name="Content Placeholder 2"/>
          <p:cNvSpPr>
            <a:spLocks noGrp="1"/>
          </p:cNvSpPr>
          <p:nvPr>
            <p:ph idx="1"/>
          </p:nvPr>
        </p:nvSpPr>
        <p:spPr/>
        <p:txBody>
          <a:bodyPr/>
          <a:lstStyle/>
          <a:p>
            <a:r>
              <a:rPr lang="en-US" dirty="0" smtClean="0"/>
              <a:t>Shaman</a:t>
            </a:r>
          </a:p>
          <a:p>
            <a:pPr lvl="1"/>
            <a:r>
              <a:rPr lang="en-US" dirty="0" smtClean="0"/>
              <a:t>One who connected directly with the spiritual world through a state of ecstasy</a:t>
            </a:r>
          </a:p>
          <a:p>
            <a:pPr lvl="1"/>
            <a:r>
              <a:rPr lang="en-US" dirty="0" smtClean="0"/>
              <a:t>Center of healing efforts</a:t>
            </a:r>
          </a:p>
          <a:p>
            <a:pPr lvl="1"/>
            <a:r>
              <a:rPr lang="en-US" dirty="0" smtClean="0"/>
              <a:t>May also be called a ‘medicine man’ but not all medicine men are shamans</a:t>
            </a:r>
          </a:p>
          <a:p>
            <a:pPr lvl="1"/>
            <a:r>
              <a:rPr lang="en-US" dirty="0" smtClean="0"/>
              <a:t>Two manners of healing</a:t>
            </a:r>
          </a:p>
          <a:p>
            <a:pPr lvl="2"/>
            <a:r>
              <a:rPr lang="en-US" dirty="0" smtClean="0"/>
              <a:t>Seeking up the fleeing soul</a:t>
            </a:r>
          </a:p>
          <a:p>
            <a:pPr lvl="2"/>
            <a:r>
              <a:rPr lang="en-US" dirty="0" smtClean="0"/>
              <a:t>Dislodging the disease object or spirit that has taken a person’s body in possession </a:t>
            </a:r>
            <a:endParaRPr lang="en-US" dirty="0"/>
          </a:p>
        </p:txBody>
      </p:sp>
    </p:spTree>
    <p:extLst>
      <p:ext uri="{BB962C8B-B14F-4D97-AF65-F5344CB8AC3E}">
        <p14:creationId xmlns:p14="http://schemas.microsoft.com/office/powerpoint/2010/main" val="27923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Cultures / Native American Medicine</a:t>
            </a:r>
            <a:endParaRPr lang="en-US" dirty="0"/>
          </a:p>
        </p:txBody>
      </p:sp>
      <p:sp>
        <p:nvSpPr>
          <p:cNvPr id="3" name="Content Placeholder 2"/>
          <p:cNvSpPr>
            <a:spLocks noGrp="1"/>
          </p:cNvSpPr>
          <p:nvPr>
            <p:ph idx="1"/>
          </p:nvPr>
        </p:nvSpPr>
        <p:spPr/>
        <p:txBody>
          <a:bodyPr/>
          <a:lstStyle/>
          <a:p>
            <a:r>
              <a:rPr lang="en-US" dirty="0" smtClean="0"/>
              <a:t>Link to the Neolithic Era</a:t>
            </a:r>
          </a:p>
          <a:p>
            <a:r>
              <a:rPr lang="en-US" dirty="0" smtClean="0"/>
              <a:t>No written language</a:t>
            </a:r>
          </a:p>
          <a:p>
            <a:r>
              <a:rPr lang="en-US" dirty="0" smtClean="0"/>
              <a:t>Primitive technology</a:t>
            </a:r>
          </a:p>
          <a:p>
            <a:r>
              <a:rPr lang="en-US" dirty="0" smtClean="0"/>
              <a:t>Knowledge of plant drugs without application of technology</a:t>
            </a:r>
          </a:p>
          <a:p>
            <a:endParaRPr lang="en-US" dirty="0"/>
          </a:p>
          <a:p>
            <a:r>
              <a:rPr lang="en-US" dirty="0" smtClean="0"/>
              <a:t>Tribal similarities</a:t>
            </a:r>
          </a:p>
          <a:p>
            <a:pPr lvl="1"/>
            <a:r>
              <a:rPr lang="en-US" dirty="0" smtClean="0"/>
              <a:t>Superstitions, curses, gods, breaking a taboo caused a curse</a:t>
            </a:r>
          </a:p>
          <a:p>
            <a:pPr lvl="1"/>
            <a:r>
              <a:rPr lang="en-US" dirty="0" smtClean="0"/>
              <a:t>Ritual chanting / dancing</a:t>
            </a:r>
          </a:p>
          <a:p>
            <a:pPr lvl="1"/>
            <a:r>
              <a:rPr lang="en-US" dirty="0" smtClean="0"/>
              <a:t>Family presence</a:t>
            </a:r>
          </a:p>
          <a:p>
            <a:pPr lvl="1"/>
            <a:r>
              <a:rPr lang="en-US" dirty="0" smtClean="0"/>
              <a:t>Shamans</a:t>
            </a:r>
          </a:p>
          <a:p>
            <a:pPr lvl="1"/>
            <a:r>
              <a:rPr lang="en-US" dirty="0" smtClean="0"/>
              <a:t>Surgical skills</a:t>
            </a:r>
            <a:endParaRPr lang="en-US" dirty="0"/>
          </a:p>
        </p:txBody>
      </p:sp>
    </p:spTree>
    <p:extLst>
      <p:ext uri="{BB962C8B-B14F-4D97-AF65-F5344CB8AC3E}">
        <p14:creationId xmlns:p14="http://schemas.microsoft.com/office/powerpoint/2010/main" val="271178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in Primitive Societies</a:t>
            </a:r>
            <a:endParaRPr lang="en-US" dirty="0"/>
          </a:p>
        </p:txBody>
      </p:sp>
      <p:sp>
        <p:nvSpPr>
          <p:cNvPr id="3" name="Content Placeholder 2"/>
          <p:cNvSpPr>
            <a:spLocks noGrp="1"/>
          </p:cNvSpPr>
          <p:nvPr>
            <p:ph idx="1"/>
          </p:nvPr>
        </p:nvSpPr>
        <p:spPr/>
        <p:txBody>
          <a:bodyPr/>
          <a:lstStyle/>
          <a:p>
            <a:r>
              <a:rPr lang="en-US" dirty="0" smtClean="0"/>
              <a:t>Rest</a:t>
            </a:r>
          </a:p>
          <a:p>
            <a:r>
              <a:rPr lang="en-US" dirty="0" smtClean="0"/>
              <a:t>Remedies passed down</a:t>
            </a:r>
          </a:p>
          <a:p>
            <a:r>
              <a:rPr lang="en-US" dirty="0" smtClean="0"/>
              <a:t>Ceremonial rituals</a:t>
            </a:r>
          </a:p>
          <a:p>
            <a:endParaRPr lang="en-US" dirty="0"/>
          </a:p>
          <a:p>
            <a:r>
              <a:rPr lang="en-US" dirty="0" smtClean="0"/>
              <a:t>Evil spirits as a cause</a:t>
            </a:r>
          </a:p>
          <a:p>
            <a:pPr lvl="1"/>
            <a:r>
              <a:rPr lang="en-US" dirty="0" smtClean="0"/>
              <a:t>Dysentery, typhoid, malaria, bronchitis</a:t>
            </a:r>
          </a:p>
        </p:txBody>
      </p:sp>
    </p:spTree>
    <p:extLst>
      <p:ext uri="{BB962C8B-B14F-4D97-AF65-F5344CB8AC3E}">
        <p14:creationId xmlns:p14="http://schemas.microsoft.com/office/powerpoint/2010/main" val="22399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Ceremonies</a:t>
            </a:r>
            <a:endParaRPr lang="en-US" dirty="0"/>
          </a:p>
        </p:txBody>
      </p:sp>
      <p:sp>
        <p:nvSpPr>
          <p:cNvPr id="3" name="Content Placeholder 2"/>
          <p:cNvSpPr>
            <a:spLocks noGrp="1"/>
          </p:cNvSpPr>
          <p:nvPr>
            <p:ph idx="1"/>
          </p:nvPr>
        </p:nvSpPr>
        <p:spPr/>
        <p:txBody>
          <a:bodyPr/>
          <a:lstStyle/>
          <a:p>
            <a:r>
              <a:rPr lang="en-US" dirty="0" smtClean="0"/>
              <a:t>Organized by medicine </a:t>
            </a:r>
          </a:p>
          <a:p>
            <a:r>
              <a:rPr lang="en-US" dirty="0" smtClean="0"/>
              <a:t>Trance would reveal source</a:t>
            </a:r>
          </a:p>
          <a:p>
            <a:r>
              <a:rPr lang="en-US" dirty="0" smtClean="0"/>
              <a:t>Prayers</a:t>
            </a:r>
          </a:p>
          <a:p>
            <a:r>
              <a:rPr lang="en-US" dirty="0" smtClean="0"/>
              <a:t>Concoctions</a:t>
            </a:r>
          </a:p>
          <a:p>
            <a:pPr lvl="1"/>
            <a:r>
              <a:rPr lang="en-US" dirty="0" smtClean="0"/>
              <a:t>Administration of purgatives</a:t>
            </a:r>
          </a:p>
          <a:p>
            <a:r>
              <a:rPr lang="en-US" dirty="0" smtClean="0"/>
              <a:t>Scare away spirits with dance, regalia, drums</a:t>
            </a:r>
          </a:p>
          <a:p>
            <a:r>
              <a:rPr lang="en-US" u="sng" dirty="0" smtClean="0"/>
              <a:t>PURPOSE</a:t>
            </a:r>
            <a:r>
              <a:rPr lang="en-US" dirty="0" smtClean="0"/>
              <a:t>: Drive out the evil spirit</a:t>
            </a:r>
          </a:p>
          <a:p>
            <a:pPr lvl="1"/>
            <a:r>
              <a:rPr lang="en-US" dirty="0" smtClean="0"/>
              <a:t>May include confession of sins, purging, burning an effigy of the person thought to have caused the disease</a:t>
            </a:r>
            <a:endParaRPr lang="en-US" dirty="0"/>
          </a:p>
        </p:txBody>
      </p:sp>
    </p:spTree>
    <p:extLst>
      <p:ext uri="{BB962C8B-B14F-4D97-AF65-F5344CB8AC3E}">
        <p14:creationId xmlns:p14="http://schemas.microsoft.com/office/powerpoint/2010/main" val="355384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Americans</a:t>
            </a:r>
            <a:endParaRPr lang="en-US" dirty="0"/>
          </a:p>
        </p:txBody>
      </p:sp>
      <p:sp>
        <p:nvSpPr>
          <p:cNvPr id="3" name="Content Placeholder 2"/>
          <p:cNvSpPr>
            <a:spLocks noGrp="1"/>
          </p:cNvSpPr>
          <p:nvPr>
            <p:ph idx="1"/>
          </p:nvPr>
        </p:nvSpPr>
        <p:spPr/>
        <p:txBody>
          <a:bodyPr/>
          <a:lstStyle/>
          <a:p>
            <a:r>
              <a:rPr lang="en-US" dirty="0" smtClean="0"/>
              <a:t>Vast knowledge of plants and agriculture</a:t>
            </a:r>
          </a:p>
          <a:p>
            <a:r>
              <a:rPr lang="en-US" dirty="0" smtClean="0"/>
              <a:t>Knowledge of wound and fracture treatment</a:t>
            </a:r>
          </a:p>
          <a:p>
            <a:r>
              <a:rPr lang="en-US" dirty="0" smtClean="0"/>
              <a:t>Surgical anesthetic knowledge</a:t>
            </a:r>
          </a:p>
          <a:p>
            <a:r>
              <a:rPr lang="en-US" b="1" dirty="0" smtClean="0"/>
              <a:t>Psychological value of attention in medicine</a:t>
            </a:r>
            <a:endParaRPr lang="en-US" dirty="0" smtClean="0"/>
          </a:p>
          <a:p>
            <a:r>
              <a:rPr lang="en-US" dirty="0" smtClean="0"/>
              <a:t>Taught settlers about tobacco, witch hazel, &amp; cascara sagrada</a:t>
            </a:r>
          </a:p>
          <a:p>
            <a:endParaRPr lang="en-US" dirty="0"/>
          </a:p>
        </p:txBody>
      </p:sp>
    </p:spTree>
    <p:extLst>
      <p:ext uri="{BB962C8B-B14F-4D97-AF65-F5344CB8AC3E}">
        <p14:creationId xmlns:p14="http://schemas.microsoft.com/office/powerpoint/2010/main" val="326288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5035" y="216814"/>
            <a:ext cx="8229600" cy="861772"/>
          </a:xfrm>
          <a:prstGeom prst="rect">
            <a:avLst/>
          </a:prstGeom>
        </p:spPr>
        <p:txBody>
          <a:bodyPr vert="horz" wrap="square" lIns="0" tIns="304798" rIns="0" bIns="0" rtlCol="0" anchor="ctr">
            <a:spAutoFit/>
          </a:bodyPr>
          <a:lstStyle/>
          <a:p>
            <a:pPr marL="139065" algn="ctr">
              <a:lnSpc>
                <a:spcPct val="100000"/>
              </a:lnSpc>
            </a:pPr>
            <a:r>
              <a:rPr sz="3600" spc="-35" dirty="0">
                <a:latin typeface="Calibri" panose="020F0502020204030204" pitchFamily="34" charset="0"/>
              </a:rPr>
              <a:t>Na</a:t>
            </a:r>
            <a:r>
              <a:rPr sz="3600" spc="-10" dirty="0">
                <a:latin typeface="Calibri" panose="020F0502020204030204" pitchFamily="34" charset="0"/>
              </a:rPr>
              <a:t>ti</a:t>
            </a:r>
            <a:r>
              <a:rPr sz="3600" spc="-15" dirty="0">
                <a:latin typeface="Calibri" panose="020F0502020204030204" pitchFamily="34" charset="0"/>
              </a:rPr>
              <a:t>v</a:t>
            </a:r>
            <a:r>
              <a:rPr sz="3600" spc="-25" dirty="0">
                <a:latin typeface="Calibri" panose="020F0502020204030204" pitchFamily="34" charset="0"/>
              </a:rPr>
              <a:t>e</a:t>
            </a:r>
            <a:r>
              <a:rPr sz="3600" spc="10" dirty="0">
                <a:latin typeface="Calibri" panose="020F0502020204030204" pitchFamily="34" charset="0"/>
              </a:rPr>
              <a:t> </a:t>
            </a:r>
            <a:r>
              <a:rPr sz="3600" spc="-35" dirty="0">
                <a:latin typeface="Calibri" panose="020F0502020204030204" pitchFamily="34" charset="0"/>
              </a:rPr>
              <a:t>Ame</a:t>
            </a:r>
            <a:r>
              <a:rPr sz="3600" spc="-15" dirty="0">
                <a:latin typeface="Calibri" panose="020F0502020204030204" pitchFamily="34" charset="0"/>
              </a:rPr>
              <a:t>ric</a:t>
            </a:r>
            <a:r>
              <a:rPr sz="3600" spc="-30" dirty="0">
                <a:latin typeface="Calibri" panose="020F0502020204030204" pitchFamily="34" charset="0"/>
              </a:rPr>
              <a:t>a</a:t>
            </a:r>
            <a:r>
              <a:rPr sz="3600" spc="-25" dirty="0">
                <a:latin typeface="Calibri" panose="020F0502020204030204" pitchFamily="34" charset="0"/>
              </a:rPr>
              <a:t>n</a:t>
            </a:r>
            <a:r>
              <a:rPr sz="3600" spc="20" dirty="0">
                <a:latin typeface="Calibri" panose="020F0502020204030204" pitchFamily="34" charset="0"/>
              </a:rPr>
              <a:t> </a:t>
            </a:r>
            <a:r>
              <a:rPr sz="3600" spc="-35" dirty="0">
                <a:latin typeface="Calibri" panose="020F0502020204030204" pitchFamily="34" charset="0"/>
              </a:rPr>
              <a:t>R</a:t>
            </a:r>
            <a:r>
              <a:rPr sz="3600" spc="-10" dirty="0">
                <a:latin typeface="Calibri" panose="020F0502020204030204" pitchFamily="34" charset="0"/>
              </a:rPr>
              <a:t>it</a:t>
            </a:r>
            <a:r>
              <a:rPr sz="3600" spc="-30" dirty="0">
                <a:latin typeface="Calibri" panose="020F0502020204030204" pitchFamily="34" charset="0"/>
              </a:rPr>
              <a:t>ua</a:t>
            </a:r>
            <a:r>
              <a:rPr sz="3600" spc="-10" dirty="0">
                <a:latin typeface="Calibri" panose="020F0502020204030204" pitchFamily="34" charset="0"/>
              </a:rPr>
              <a:t>l</a:t>
            </a:r>
            <a:r>
              <a:rPr sz="3600" dirty="0">
                <a:latin typeface="Calibri" panose="020F0502020204030204" pitchFamily="34" charset="0"/>
              </a:rPr>
              <a:t> </a:t>
            </a:r>
            <a:r>
              <a:rPr sz="3600" spc="-35" dirty="0">
                <a:latin typeface="Calibri" panose="020F0502020204030204" pitchFamily="34" charset="0"/>
              </a:rPr>
              <a:t>Med</a:t>
            </a:r>
            <a:r>
              <a:rPr sz="3600" spc="-10" dirty="0">
                <a:latin typeface="Calibri" panose="020F0502020204030204" pitchFamily="34" charset="0"/>
              </a:rPr>
              <a:t>i</a:t>
            </a:r>
            <a:r>
              <a:rPr sz="3600" spc="-15" dirty="0">
                <a:latin typeface="Calibri" panose="020F0502020204030204" pitchFamily="34" charset="0"/>
              </a:rPr>
              <a:t>c</a:t>
            </a:r>
            <a:r>
              <a:rPr sz="3600" spc="-10" dirty="0">
                <a:latin typeface="Calibri" panose="020F0502020204030204" pitchFamily="34" charset="0"/>
              </a:rPr>
              <a:t>i</a:t>
            </a:r>
            <a:r>
              <a:rPr sz="3600" spc="-30" dirty="0">
                <a:latin typeface="Calibri" panose="020F0502020204030204" pitchFamily="34" charset="0"/>
              </a:rPr>
              <a:t>n</a:t>
            </a:r>
            <a:r>
              <a:rPr sz="3600" spc="-25" dirty="0">
                <a:latin typeface="Calibri" panose="020F0502020204030204" pitchFamily="34" charset="0"/>
              </a:rPr>
              <a:t>e</a:t>
            </a:r>
          </a:p>
        </p:txBody>
      </p:sp>
      <p:sp>
        <p:nvSpPr>
          <p:cNvPr id="3" name="object 3"/>
          <p:cNvSpPr/>
          <p:nvPr/>
        </p:nvSpPr>
        <p:spPr>
          <a:xfrm>
            <a:off x="1985039" y="1298360"/>
            <a:ext cx="8229597" cy="5010145"/>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3691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Navajo Sand Painting</a:t>
            </a:r>
            <a:endParaRPr lang="en-US" dirty="0"/>
          </a:p>
        </p:txBody>
      </p:sp>
      <p:sp>
        <p:nvSpPr>
          <p:cNvPr id="3" name="Content Placeholder 2"/>
          <p:cNvSpPr>
            <a:spLocks noGrp="1"/>
          </p:cNvSpPr>
          <p:nvPr>
            <p:ph idx="1"/>
          </p:nvPr>
        </p:nvSpPr>
        <p:spPr/>
        <p:txBody>
          <a:bodyPr/>
          <a:lstStyle/>
          <a:p>
            <a:r>
              <a:rPr lang="en-US" dirty="0" smtClean="0"/>
              <a:t>Painted elaborate designs in the sand</a:t>
            </a:r>
          </a:p>
          <a:p>
            <a:r>
              <a:rPr lang="en-US" dirty="0" smtClean="0"/>
              <a:t>Spirits could act to cure sickness</a:t>
            </a:r>
          </a:p>
          <a:p>
            <a:r>
              <a:rPr lang="en-US" dirty="0" smtClean="0"/>
              <a:t>Destroyed after 24 hours so they could not be used maliciously</a:t>
            </a:r>
          </a:p>
          <a:p>
            <a:r>
              <a:rPr lang="en-US" dirty="0" smtClean="0"/>
              <a:t>Over 600 documented, each with a specific disease or prevention ceremony</a:t>
            </a:r>
            <a:endParaRPr lang="en-US" dirty="0"/>
          </a:p>
        </p:txBody>
      </p:sp>
    </p:spTree>
    <p:extLst>
      <p:ext uri="{BB962C8B-B14F-4D97-AF65-F5344CB8AC3E}">
        <p14:creationId xmlns:p14="http://schemas.microsoft.com/office/powerpoint/2010/main" val="370678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5355" y="381000"/>
            <a:ext cx="8229600" cy="965056"/>
          </a:xfrm>
          <a:prstGeom prst="rect">
            <a:avLst/>
          </a:prstGeom>
        </p:spPr>
        <p:txBody>
          <a:bodyPr vert="horz" wrap="square" lIns="0" tIns="295323" rIns="0" bIns="0" rtlCol="0" anchor="ctr">
            <a:spAutoFit/>
          </a:bodyPr>
          <a:lstStyle/>
          <a:p>
            <a:pPr marL="61913" algn="ctr">
              <a:lnSpc>
                <a:spcPts val="5235"/>
              </a:lnSpc>
            </a:pPr>
            <a:r>
              <a:rPr lang="en-US" spc="-10" dirty="0">
                <a:latin typeface="Calibri" panose="020F0502020204030204" pitchFamily="34" charset="0"/>
              </a:rPr>
              <a:t>Lecture </a:t>
            </a:r>
            <a:r>
              <a:rPr spc="-10" dirty="0">
                <a:latin typeface="Calibri" panose="020F0502020204030204" pitchFamily="34" charset="0"/>
              </a:rPr>
              <a:t>O</a:t>
            </a:r>
            <a:r>
              <a:rPr dirty="0">
                <a:latin typeface="Calibri" panose="020F0502020204030204" pitchFamily="34" charset="0"/>
              </a:rPr>
              <a:t>b</a:t>
            </a:r>
            <a:r>
              <a:rPr spc="5" dirty="0">
                <a:latin typeface="Calibri" panose="020F0502020204030204" pitchFamily="34" charset="0"/>
              </a:rPr>
              <a:t>j</a:t>
            </a:r>
            <a:r>
              <a:rPr dirty="0">
                <a:latin typeface="Calibri" panose="020F0502020204030204" pitchFamily="34" charset="0"/>
              </a:rPr>
              <a:t>e</a:t>
            </a:r>
            <a:r>
              <a:rPr spc="5" dirty="0">
                <a:latin typeface="Calibri" panose="020F0502020204030204" pitchFamily="34" charset="0"/>
              </a:rPr>
              <a:t>c</a:t>
            </a:r>
            <a:r>
              <a:rPr dirty="0">
                <a:latin typeface="Calibri" panose="020F0502020204030204" pitchFamily="34" charset="0"/>
              </a:rPr>
              <a:t>t</a:t>
            </a:r>
            <a:r>
              <a:rPr spc="5" dirty="0">
                <a:latin typeface="Calibri" panose="020F0502020204030204" pitchFamily="34" charset="0"/>
              </a:rPr>
              <a:t>iv</a:t>
            </a:r>
            <a:r>
              <a:rPr dirty="0">
                <a:latin typeface="Calibri" panose="020F0502020204030204" pitchFamily="34" charset="0"/>
              </a:rPr>
              <a:t>es</a:t>
            </a:r>
            <a:r>
              <a:rPr lang="en-US" dirty="0">
                <a:latin typeface="Calibri" panose="020F0502020204030204" pitchFamily="34" charset="0"/>
              </a:rPr>
              <a:t> </a:t>
            </a:r>
            <a:endParaRPr dirty="0">
              <a:latin typeface="Calibri" panose="020F0502020204030204" pitchFamily="34" charset="0"/>
            </a:endParaRPr>
          </a:p>
        </p:txBody>
      </p:sp>
      <p:sp>
        <p:nvSpPr>
          <p:cNvPr id="3" name="object 3"/>
          <p:cNvSpPr txBox="1"/>
          <p:nvPr/>
        </p:nvSpPr>
        <p:spPr>
          <a:xfrm>
            <a:off x="502920" y="1543723"/>
            <a:ext cx="10862534" cy="4821833"/>
          </a:xfrm>
          <a:prstGeom prst="rect">
            <a:avLst/>
          </a:prstGeom>
        </p:spPr>
        <p:txBody>
          <a:bodyPr vert="horz" wrap="square" lIns="0" tIns="0" rIns="0" bIns="0" rtlCol="0">
            <a:spAutoFit/>
          </a:bodyPr>
          <a:lstStyle/>
          <a:p>
            <a:pPr marL="355600" marR="121285" indent="-342900">
              <a:buFont typeface="Arial"/>
              <a:buChar char="•"/>
              <a:tabLst>
                <a:tab pos="355600" algn="l"/>
              </a:tabLst>
            </a:pPr>
            <a:r>
              <a:rPr lang="en-US" sz="2800" dirty="0">
                <a:latin typeface="Calibri" panose="020F0502020204030204" pitchFamily="34" charset="0"/>
                <a:cs typeface="Arial"/>
              </a:rPr>
              <a:t>Explain</a:t>
            </a:r>
            <a:r>
              <a:rPr sz="2800" spc="-35"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a:t>
            </a:r>
            <a:r>
              <a:rPr sz="2800" dirty="0">
                <a:latin typeface="Calibri" panose="020F0502020204030204" pitchFamily="34" charset="0"/>
                <a:cs typeface="Arial"/>
              </a:rPr>
              <a:t>e</a:t>
            </a:r>
            <a:r>
              <a:rPr sz="2800" spc="-10" dirty="0">
                <a:latin typeface="Calibri" panose="020F0502020204030204" pitchFamily="34" charset="0"/>
                <a:cs typeface="Arial"/>
              </a:rPr>
              <a:t> e</a:t>
            </a:r>
            <a:r>
              <a:rPr sz="2800" spc="5" dirty="0">
                <a:latin typeface="Calibri" panose="020F0502020204030204" pitchFamily="34" charset="0"/>
                <a:cs typeface="Arial"/>
              </a:rPr>
              <a:t>v</a:t>
            </a:r>
            <a:r>
              <a:rPr sz="2800" spc="-10" dirty="0">
                <a:latin typeface="Calibri" panose="020F0502020204030204" pitchFamily="34" charset="0"/>
                <a:cs typeface="Arial"/>
              </a:rPr>
              <a:t>o</a:t>
            </a:r>
            <a:r>
              <a:rPr sz="2800" spc="-5" dirty="0">
                <a:latin typeface="Calibri" panose="020F0502020204030204" pitchFamily="34" charset="0"/>
                <a:cs typeface="Arial"/>
              </a:rPr>
              <a:t>l</a:t>
            </a:r>
            <a:r>
              <a:rPr sz="2800" spc="-10" dirty="0">
                <a:latin typeface="Calibri" panose="020F0502020204030204" pitchFamily="34" charset="0"/>
                <a:cs typeface="Arial"/>
              </a:rPr>
              <a:t>u</a:t>
            </a:r>
            <a:r>
              <a:rPr sz="2800" spc="-5" dirty="0">
                <a:latin typeface="Calibri" panose="020F0502020204030204" pitchFamily="34" charset="0"/>
                <a:cs typeface="Arial"/>
              </a:rPr>
              <a:t>ti</a:t>
            </a:r>
            <a:r>
              <a:rPr sz="2800" spc="-10" dirty="0">
                <a:latin typeface="Calibri" panose="020F0502020204030204" pitchFamily="34" charset="0"/>
                <a:cs typeface="Arial"/>
              </a:rPr>
              <a:t>o</a:t>
            </a:r>
            <a:r>
              <a:rPr sz="2800" dirty="0">
                <a:latin typeface="Calibri" panose="020F0502020204030204" pitchFamily="34" charset="0"/>
                <a:cs typeface="Arial"/>
              </a:rPr>
              <a:t>n</a:t>
            </a:r>
            <a:r>
              <a:rPr sz="2800" spc="-20" dirty="0">
                <a:latin typeface="Calibri" panose="020F0502020204030204" pitchFamily="34" charset="0"/>
                <a:cs typeface="Arial"/>
              </a:rPr>
              <a:t> </a:t>
            </a:r>
            <a:r>
              <a:rPr sz="2800" spc="-10" dirty="0">
                <a:latin typeface="Calibri" panose="020F0502020204030204" pitchFamily="34" charset="0"/>
                <a:cs typeface="Arial"/>
              </a:rPr>
              <a:t>o</a:t>
            </a:r>
            <a:r>
              <a:rPr sz="2800" dirty="0">
                <a:latin typeface="Calibri" panose="020F0502020204030204" pitchFamily="34" charset="0"/>
                <a:cs typeface="Arial"/>
              </a:rPr>
              <a:t>f</a:t>
            </a:r>
            <a:r>
              <a:rPr sz="2800" spc="-5" dirty="0">
                <a:latin typeface="Calibri" panose="020F0502020204030204" pitchFamily="34" charset="0"/>
                <a:cs typeface="Arial"/>
              </a:rPr>
              <a:t> </a:t>
            </a:r>
            <a:r>
              <a:rPr sz="2800" spc="-10" dirty="0">
                <a:latin typeface="Calibri" panose="020F0502020204030204" pitchFamily="34" charset="0"/>
                <a:cs typeface="Arial"/>
              </a:rPr>
              <a:t>d</a:t>
            </a:r>
            <a:r>
              <a:rPr sz="2800" spc="-5" dirty="0">
                <a:latin typeface="Calibri" panose="020F0502020204030204" pitchFamily="34" charset="0"/>
                <a:cs typeface="Arial"/>
              </a:rPr>
              <a:t>i</a:t>
            </a:r>
            <a:r>
              <a:rPr sz="2800" spc="-10" dirty="0">
                <a:latin typeface="Calibri" panose="020F0502020204030204" pitchFamily="34" charset="0"/>
                <a:cs typeface="Arial"/>
              </a:rPr>
              <a:t>agno</a:t>
            </a:r>
            <a:r>
              <a:rPr sz="2800" spc="5" dirty="0">
                <a:latin typeface="Calibri" panose="020F0502020204030204" pitchFamily="34" charset="0"/>
                <a:cs typeface="Arial"/>
              </a:rPr>
              <a:t>s</a:t>
            </a:r>
            <a:r>
              <a:rPr sz="2800" spc="-5" dirty="0">
                <a:latin typeface="Calibri" panose="020F0502020204030204" pitchFamily="34" charset="0"/>
                <a:cs typeface="Arial"/>
              </a:rPr>
              <a:t>i</a:t>
            </a:r>
            <a:r>
              <a:rPr sz="2800" dirty="0">
                <a:latin typeface="Calibri" panose="020F0502020204030204" pitchFamily="34" charset="0"/>
                <a:cs typeface="Arial"/>
              </a:rPr>
              <a:t>s</a:t>
            </a:r>
            <a:r>
              <a:rPr sz="2800" spc="-10" dirty="0">
                <a:latin typeface="Calibri" panose="020F0502020204030204" pitchFamily="34" charset="0"/>
                <a:cs typeface="Arial"/>
              </a:rPr>
              <a:t> and </a:t>
            </a:r>
            <a:r>
              <a:rPr sz="2800" spc="-5" dirty="0">
                <a:latin typeface="Calibri" panose="020F0502020204030204" pitchFamily="34" charset="0"/>
                <a:cs typeface="Arial"/>
              </a:rPr>
              <a:t>t</a:t>
            </a:r>
            <a:r>
              <a:rPr sz="2800" dirty="0">
                <a:latin typeface="Calibri" panose="020F0502020204030204" pitchFamily="34" charset="0"/>
                <a:cs typeface="Arial"/>
              </a:rPr>
              <a:t>r</a:t>
            </a:r>
            <a:r>
              <a:rPr sz="2800" spc="-10" dirty="0">
                <a:latin typeface="Calibri" panose="020F0502020204030204" pitchFamily="34" charset="0"/>
                <a:cs typeface="Arial"/>
              </a:rPr>
              <a:t>ea</a:t>
            </a:r>
            <a:r>
              <a:rPr sz="2800" spc="-5" dirty="0">
                <a:latin typeface="Calibri" panose="020F0502020204030204" pitchFamily="34" charset="0"/>
                <a:cs typeface="Arial"/>
              </a:rPr>
              <a:t>t</a:t>
            </a:r>
            <a:r>
              <a:rPr sz="2800" spc="-10" dirty="0">
                <a:latin typeface="Calibri" panose="020F0502020204030204" pitchFamily="34" charset="0"/>
                <a:cs typeface="Arial"/>
              </a:rPr>
              <a:t>men</a:t>
            </a:r>
            <a:r>
              <a:rPr sz="2800" dirty="0">
                <a:latin typeface="Calibri" panose="020F0502020204030204" pitchFamily="34" charset="0"/>
                <a:cs typeface="Arial"/>
              </a:rPr>
              <a:t>t</a:t>
            </a:r>
            <a:r>
              <a:rPr sz="2800" spc="-20" dirty="0">
                <a:latin typeface="Calibri" panose="020F0502020204030204" pitchFamily="34" charset="0"/>
                <a:cs typeface="Arial"/>
              </a:rPr>
              <a:t> </a:t>
            </a:r>
            <a:r>
              <a:rPr sz="2800" spc="-10" dirty="0">
                <a:latin typeface="Calibri" panose="020F0502020204030204" pitchFamily="34" charset="0"/>
                <a:cs typeface="Arial"/>
              </a:rPr>
              <a:t>o</a:t>
            </a:r>
            <a:r>
              <a:rPr sz="2800" dirty="0">
                <a:latin typeface="Calibri" panose="020F0502020204030204" pitchFamily="34" charset="0"/>
                <a:cs typeface="Arial"/>
              </a:rPr>
              <a:t>f</a:t>
            </a:r>
            <a:r>
              <a:rPr sz="2800" spc="-5" dirty="0">
                <a:latin typeface="Calibri" panose="020F0502020204030204" pitchFamily="34" charset="0"/>
                <a:cs typeface="Arial"/>
              </a:rPr>
              <a:t> </a:t>
            </a:r>
            <a:r>
              <a:rPr sz="2800" spc="-10" dirty="0">
                <a:latin typeface="Calibri" panose="020F0502020204030204" pitchFamily="34" charset="0"/>
                <a:cs typeface="Arial"/>
              </a:rPr>
              <a:t>d</a:t>
            </a:r>
            <a:r>
              <a:rPr sz="2800" spc="-5" dirty="0">
                <a:latin typeface="Calibri" panose="020F0502020204030204" pitchFamily="34" charset="0"/>
                <a:cs typeface="Arial"/>
              </a:rPr>
              <a:t>i</a:t>
            </a:r>
            <a:r>
              <a:rPr sz="2800" spc="5" dirty="0">
                <a:latin typeface="Calibri" panose="020F0502020204030204" pitchFamily="34" charset="0"/>
                <a:cs typeface="Arial"/>
              </a:rPr>
              <a:t>s</a:t>
            </a:r>
            <a:r>
              <a:rPr sz="2800" spc="-10" dirty="0">
                <a:latin typeface="Calibri" panose="020F0502020204030204" pitchFamily="34" charset="0"/>
                <a:cs typeface="Arial"/>
              </a:rPr>
              <a:t>ea</a:t>
            </a:r>
            <a:r>
              <a:rPr sz="2800" spc="5" dirty="0">
                <a:latin typeface="Calibri" panose="020F0502020204030204" pitchFamily="34" charset="0"/>
                <a:cs typeface="Arial"/>
              </a:rPr>
              <a:t>s</a:t>
            </a:r>
            <a:r>
              <a:rPr sz="2800" dirty="0">
                <a:latin typeface="Calibri" panose="020F0502020204030204" pitchFamily="34" charset="0"/>
                <a:cs typeface="Arial"/>
              </a:rPr>
              <a:t>e</a:t>
            </a:r>
            <a:r>
              <a:rPr sz="2800" spc="-35" dirty="0">
                <a:latin typeface="Calibri" panose="020F0502020204030204" pitchFamily="34" charset="0"/>
                <a:cs typeface="Arial"/>
              </a:rPr>
              <a:t> </a:t>
            </a:r>
            <a:r>
              <a:rPr sz="2800" spc="-5" dirty="0">
                <a:latin typeface="Calibri" panose="020F0502020204030204" pitchFamily="34" charset="0"/>
                <a:cs typeface="Arial"/>
              </a:rPr>
              <a:t>i</a:t>
            </a:r>
            <a:r>
              <a:rPr sz="2800" dirty="0">
                <a:latin typeface="Calibri" panose="020F0502020204030204" pitchFamily="34" charset="0"/>
                <a:cs typeface="Arial"/>
              </a:rPr>
              <a:t>n </a:t>
            </a:r>
            <a:r>
              <a:rPr sz="2800" spc="-10" dirty="0">
                <a:latin typeface="Calibri" panose="020F0502020204030204" pitchFamily="34" charset="0"/>
                <a:cs typeface="Arial"/>
              </a:rPr>
              <a:t>ea</a:t>
            </a:r>
            <a:r>
              <a:rPr sz="2800" dirty="0">
                <a:latin typeface="Calibri" panose="020F0502020204030204" pitchFamily="34" charset="0"/>
                <a:cs typeface="Arial"/>
              </a:rPr>
              <a:t>r</a:t>
            </a:r>
            <a:r>
              <a:rPr sz="2800" spc="-5" dirty="0">
                <a:latin typeface="Calibri" panose="020F0502020204030204" pitchFamily="34" charset="0"/>
                <a:cs typeface="Arial"/>
              </a:rPr>
              <a:t>l</a:t>
            </a:r>
            <a:r>
              <a:rPr sz="2800" dirty="0">
                <a:latin typeface="Calibri" panose="020F0502020204030204" pitchFamily="34" charset="0"/>
                <a:cs typeface="Arial"/>
              </a:rPr>
              <a:t>y</a:t>
            </a:r>
            <a:r>
              <a:rPr sz="2800" spc="-10" dirty="0">
                <a:latin typeface="Calibri" panose="020F0502020204030204" pitchFamily="34" charset="0"/>
                <a:cs typeface="Arial"/>
              </a:rPr>
              <a:t> </a:t>
            </a:r>
            <a:r>
              <a:rPr sz="2800" spc="5" dirty="0">
                <a:latin typeface="Calibri" panose="020F0502020204030204" pitchFamily="34" charset="0"/>
                <a:cs typeface="Arial"/>
              </a:rPr>
              <a:t>c</a:t>
            </a:r>
            <a:r>
              <a:rPr sz="2800" spc="-5" dirty="0">
                <a:latin typeface="Calibri" panose="020F0502020204030204" pitchFamily="34" charset="0"/>
                <a:cs typeface="Arial"/>
              </a:rPr>
              <a:t>i</a:t>
            </a:r>
            <a:r>
              <a:rPr sz="2800" spc="5" dirty="0">
                <a:latin typeface="Calibri" panose="020F0502020204030204" pitchFamily="34" charset="0"/>
                <a:cs typeface="Arial"/>
              </a:rPr>
              <a:t>v</a:t>
            </a:r>
            <a:r>
              <a:rPr sz="2800" spc="-5" dirty="0">
                <a:latin typeface="Calibri" panose="020F0502020204030204" pitchFamily="34" charset="0"/>
                <a:cs typeface="Arial"/>
              </a:rPr>
              <a:t>ili</a:t>
            </a:r>
            <a:r>
              <a:rPr sz="2800" spc="5" dirty="0">
                <a:latin typeface="Calibri" panose="020F0502020204030204" pitchFamily="34" charset="0"/>
                <a:cs typeface="Arial"/>
              </a:rPr>
              <a:t>z</a:t>
            </a:r>
            <a:r>
              <a:rPr sz="2800" spc="-10" dirty="0">
                <a:latin typeface="Calibri" panose="020F0502020204030204" pitchFamily="34" charset="0"/>
                <a:cs typeface="Arial"/>
              </a:rPr>
              <a:t>a</a:t>
            </a:r>
            <a:r>
              <a:rPr sz="2800" spc="-5" dirty="0">
                <a:latin typeface="Calibri" panose="020F0502020204030204" pitchFamily="34" charset="0"/>
                <a:cs typeface="Arial"/>
              </a:rPr>
              <a:t>ti</a:t>
            </a:r>
            <a:r>
              <a:rPr sz="2800" spc="-10" dirty="0">
                <a:latin typeface="Calibri" panose="020F0502020204030204" pitchFamily="34" charset="0"/>
                <a:cs typeface="Arial"/>
              </a:rPr>
              <a:t>ons</a:t>
            </a:r>
            <a:endParaRPr sz="2800" dirty="0">
              <a:latin typeface="Calibri" panose="020F0502020204030204" pitchFamily="34" charset="0"/>
              <a:cs typeface="Arial"/>
            </a:endParaRPr>
          </a:p>
          <a:p>
            <a:pPr marL="355600" marR="925830" indent="-342900">
              <a:spcBef>
                <a:spcPts val="770"/>
              </a:spcBef>
              <a:buFont typeface="Arial"/>
              <a:buChar char="•"/>
              <a:tabLst>
                <a:tab pos="355600" algn="l"/>
              </a:tabLst>
            </a:pPr>
            <a:r>
              <a:rPr lang="en-US" sz="2800" spc="-5" dirty="0">
                <a:latin typeface="Calibri" panose="020F0502020204030204" pitchFamily="34" charset="0"/>
                <a:cs typeface="Arial"/>
              </a:rPr>
              <a:t>Discuss</a:t>
            </a:r>
            <a:r>
              <a:rPr sz="2800"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a:t>
            </a:r>
            <a:r>
              <a:rPr sz="2800" dirty="0">
                <a:latin typeface="Calibri" panose="020F0502020204030204" pitchFamily="34" charset="0"/>
                <a:cs typeface="Arial"/>
              </a:rPr>
              <a:t>e</a:t>
            </a:r>
            <a:r>
              <a:rPr sz="2800" spc="-20" dirty="0">
                <a:latin typeface="Calibri" panose="020F0502020204030204" pitchFamily="34" charset="0"/>
                <a:cs typeface="Arial"/>
              </a:rPr>
              <a:t> </a:t>
            </a:r>
            <a:r>
              <a:rPr sz="2800" dirty="0">
                <a:latin typeface="Calibri" panose="020F0502020204030204" pitchFamily="34" charset="0"/>
                <a:cs typeface="Arial"/>
              </a:rPr>
              <a:t>r</a:t>
            </a:r>
            <a:r>
              <a:rPr sz="2800" spc="-10" dirty="0">
                <a:latin typeface="Calibri" panose="020F0502020204030204" pitchFamily="34" charset="0"/>
                <a:cs typeface="Arial"/>
              </a:rPr>
              <a:t>o</a:t>
            </a:r>
            <a:r>
              <a:rPr sz="2800" spc="-5" dirty="0">
                <a:latin typeface="Calibri" panose="020F0502020204030204" pitchFamily="34" charset="0"/>
                <a:cs typeface="Arial"/>
              </a:rPr>
              <a:t>l</a:t>
            </a:r>
            <a:r>
              <a:rPr sz="2800" dirty="0">
                <a:latin typeface="Calibri" panose="020F0502020204030204" pitchFamily="34" charset="0"/>
                <a:cs typeface="Arial"/>
              </a:rPr>
              <a:t>e</a:t>
            </a:r>
            <a:r>
              <a:rPr sz="2800" spc="-10" dirty="0">
                <a:latin typeface="Calibri" panose="020F0502020204030204" pitchFamily="34" charset="0"/>
                <a:cs typeface="Arial"/>
              </a:rPr>
              <a:t> o</a:t>
            </a:r>
            <a:r>
              <a:rPr sz="2800" dirty="0">
                <a:latin typeface="Calibri" panose="020F0502020204030204" pitchFamily="34" charset="0"/>
                <a:cs typeface="Arial"/>
              </a:rPr>
              <a:t>f</a:t>
            </a:r>
            <a:r>
              <a:rPr sz="2800" spc="-5" dirty="0">
                <a:latin typeface="Calibri" panose="020F0502020204030204" pitchFamily="34" charset="0"/>
                <a:cs typeface="Arial"/>
              </a:rPr>
              <a:t> f</a:t>
            </a:r>
            <a:r>
              <a:rPr sz="2800" spc="-10" dirty="0">
                <a:latin typeface="Calibri" panose="020F0502020204030204" pitchFamily="34" charset="0"/>
                <a:cs typeface="Arial"/>
              </a:rPr>
              <a:t>o</a:t>
            </a:r>
            <a:r>
              <a:rPr sz="2800" spc="5" dirty="0">
                <a:latin typeface="Calibri" panose="020F0502020204030204" pitchFamily="34" charset="0"/>
                <a:cs typeface="Arial"/>
              </a:rPr>
              <a:t>ss</a:t>
            </a:r>
            <a:r>
              <a:rPr sz="2800" spc="-5" dirty="0">
                <a:latin typeface="Calibri" panose="020F0502020204030204" pitchFamily="34" charset="0"/>
                <a:cs typeface="Arial"/>
              </a:rPr>
              <a:t>il</a:t>
            </a:r>
            <a:r>
              <a:rPr sz="2800" dirty="0">
                <a:latin typeface="Calibri" panose="020F0502020204030204" pitchFamily="34" charset="0"/>
                <a:cs typeface="Arial"/>
              </a:rPr>
              <a:t>s</a:t>
            </a:r>
            <a:r>
              <a:rPr sz="2800" spc="-10" dirty="0">
                <a:latin typeface="Calibri" panose="020F0502020204030204" pitchFamily="34" charset="0"/>
                <a:cs typeface="Arial"/>
              </a:rPr>
              <a:t> </a:t>
            </a:r>
            <a:r>
              <a:rPr sz="2800" spc="-5" dirty="0">
                <a:latin typeface="Calibri" panose="020F0502020204030204" pitchFamily="34" charset="0"/>
                <a:cs typeface="Arial"/>
              </a:rPr>
              <a:t>i</a:t>
            </a:r>
            <a:r>
              <a:rPr sz="2800" dirty="0">
                <a:latin typeface="Calibri" panose="020F0502020204030204" pitchFamily="34" charset="0"/>
                <a:cs typeface="Arial"/>
              </a:rPr>
              <a:t>n</a:t>
            </a:r>
            <a:r>
              <a:rPr sz="2800" spc="-10" dirty="0">
                <a:latin typeface="Calibri" panose="020F0502020204030204" pitchFamily="34" charset="0"/>
                <a:cs typeface="Arial"/>
              </a:rPr>
              <a:t> d</a:t>
            </a:r>
            <a:r>
              <a:rPr sz="2800" spc="-5" dirty="0">
                <a:latin typeface="Calibri" panose="020F0502020204030204" pitchFamily="34" charset="0"/>
                <a:cs typeface="Arial"/>
              </a:rPr>
              <a:t>i</a:t>
            </a:r>
            <a:r>
              <a:rPr sz="2800" spc="5" dirty="0">
                <a:latin typeface="Calibri" panose="020F0502020204030204" pitchFamily="34" charset="0"/>
                <a:cs typeface="Arial"/>
              </a:rPr>
              <a:t>sc</a:t>
            </a:r>
            <a:r>
              <a:rPr sz="2800" spc="-10" dirty="0">
                <a:latin typeface="Calibri" panose="020F0502020204030204" pitchFamily="34" charset="0"/>
                <a:cs typeface="Arial"/>
              </a:rPr>
              <a:t>o</a:t>
            </a:r>
            <a:r>
              <a:rPr sz="2800" spc="5" dirty="0">
                <a:latin typeface="Calibri" panose="020F0502020204030204" pitchFamily="34" charset="0"/>
                <a:cs typeface="Arial"/>
              </a:rPr>
              <a:t>v</a:t>
            </a:r>
            <a:r>
              <a:rPr sz="2800" spc="-10" dirty="0">
                <a:latin typeface="Calibri" panose="020F0502020204030204" pitchFamily="34" charset="0"/>
                <a:cs typeface="Arial"/>
              </a:rPr>
              <a:t>e</a:t>
            </a:r>
            <a:r>
              <a:rPr sz="2800" dirty="0">
                <a:latin typeface="Calibri" panose="020F0502020204030204" pitchFamily="34" charset="0"/>
                <a:cs typeface="Arial"/>
              </a:rPr>
              <a:t>r</a:t>
            </a:r>
            <a:r>
              <a:rPr sz="2800" spc="-5" dirty="0">
                <a:latin typeface="Calibri" panose="020F0502020204030204" pitchFamily="34" charset="0"/>
                <a:cs typeface="Arial"/>
              </a:rPr>
              <a:t>i</a:t>
            </a:r>
            <a:r>
              <a:rPr sz="2800" spc="-10" dirty="0">
                <a:latin typeface="Calibri" panose="020F0502020204030204" pitchFamily="34" charset="0"/>
                <a:cs typeface="Arial"/>
              </a:rPr>
              <a:t>ng d</a:t>
            </a:r>
            <a:r>
              <a:rPr sz="2800" spc="-5" dirty="0">
                <a:latin typeface="Calibri" panose="020F0502020204030204" pitchFamily="34" charset="0"/>
                <a:cs typeface="Arial"/>
              </a:rPr>
              <a:t>i</a:t>
            </a:r>
            <a:r>
              <a:rPr sz="2800" spc="5" dirty="0">
                <a:latin typeface="Calibri" panose="020F0502020204030204" pitchFamily="34" charset="0"/>
                <a:cs typeface="Arial"/>
              </a:rPr>
              <a:t>s</a:t>
            </a:r>
            <a:r>
              <a:rPr sz="2800" spc="-10" dirty="0">
                <a:latin typeface="Calibri" panose="020F0502020204030204" pitchFamily="34" charset="0"/>
                <a:cs typeface="Arial"/>
              </a:rPr>
              <a:t>ea</a:t>
            </a:r>
            <a:r>
              <a:rPr sz="2800" spc="5" dirty="0">
                <a:latin typeface="Calibri" panose="020F0502020204030204" pitchFamily="34" charset="0"/>
                <a:cs typeface="Arial"/>
              </a:rPr>
              <a:t>s</a:t>
            </a:r>
            <a:r>
              <a:rPr sz="2800" dirty="0">
                <a:latin typeface="Calibri" panose="020F0502020204030204" pitchFamily="34" charset="0"/>
                <a:cs typeface="Arial"/>
              </a:rPr>
              <a:t>e</a:t>
            </a:r>
            <a:r>
              <a:rPr sz="2800" spc="-20" dirty="0">
                <a:latin typeface="Calibri" panose="020F0502020204030204" pitchFamily="34" charset="0"/>
                <a:cs typeface="Arial"/>
              </a:rPr>
              <a:t> </a:t>
            </a:r>
            <a:r>
              <a:rPr sz="2800" spc="-5" dirty="0">
                <a:latin typeface="Calibri" panose="020F0502020204030204" pitchFamily="34" charset="0"/>
                <a:cs typeface="Arial"/>
              </a:rPr>
              <a:t>i</a:t>
            </a:r>
            <a:r>
              <a:rPr sz="2800" dirty="0">
                <a:latin typeface="Calibri" panose="020F0502020204030204" pitchFamily="34" charset="0"/>
                <a:cs typeface="Arial"/>
              </a:rPr>
              <a:t>n</a:t>
            </a:r>
            <a:r>
              <a:rPr sz="2800" spc="-10" dirty="0">
                <a:latin typeface="Calibri" panose="020F0502020204030204" pitchFamily="34" charset="0"/>
                <a:cs typeface="Arial"/>
              </a:rPr>
              <a:t> ea</a:t>
            </a:r>
            <a:r>
              <a:rPr sz="2800" dirty="0">
                <a:latin typeface="Calibri" panose="020F0502020204030204" pitchFamily="34" charset="0"/>
                <a:cs typeface="Arial"/>
              </a:rPr>
              <a:t>r</a:t>
            </a:r>
            <a:r>
              <a:rPr sz="2800" spc="-5" dirty="0">
                <a:latin typeface="Calibri" panose="020F0502020204030204" pitchFamily="34" charset="0"/>
                <a:cs typeface="Arial"/>
              </a:rPr>
              <a:t>l</a:t>
            </a:r>
            <a:r>
              <a:rPr sz="2800" dirty="0">
                <a:latin typeface="Calibri" panose="020F0502020204030204" pitchFamily="34" charset="0"/>
                <a:cs typeface="Arial"/>
              </a:rPr>
              <a:t>y</a:t>
            </a:r>
            <a:r>
              <a:rPr sz="2800" spc="-10" dirty="0">
                <a:latin typeface="Calibri" panose="020F0502020204030204" pitchFamily="34" charset="0"/>
                <a:cs typeface="Arial"/>
              </a:rPr>
              <a:t> man</a:t>
            </a:r>
            <a:endParaRPr sz="2800" dirty="0">
              <a:latin typeface="Calibri" panose="020F0502020204030204" pitchFamily="34" charset="0"/>
              <a:cs typeface="Arial"/>
            </a:endParaRPr>
          </a:p>
          <a:p>
            <a:pPr marL="355600" marR="229235" indent="-342900">
              <a:spcBef>
                <a:spcPts val="770"/>
              </a:spcBef>
              <a:buFont typeface="Arial"/>
              <a:buChar char="•"/>
              <a:tabLst>
                <a:tab pos="355600" algn="l"/>
              </a:tabLst>
            </a:pPr>
            <a:r>
              <a:rPr sz="2800" dirty="0">
                <a:latin typeface="Calibri" panose="020F0502020204030204" pitchFamily="34" charset="0"/>
                <a:cs typeface="Arial"/>
              </a:rPr>
              <a:t>D</a:t>
            </a:r>
            <a:r>
              <a:rPr sz="2800" spc="-10" dirty="0">
                <a:latin typeface="Calibri" panose="020F0502020204030204" pitchFamily="34" charset="0"/>
                <a:cs typeface="Arial"/>
              </a:rPr>
              <a:t>e</a:t>
            </a:r>
            <a:r>
              <a:rPr sz="2800" spc="5" dirty="0">
                <a:latin typeface="Calibri" panose="020F0502020204030204" pitchFamily="34" charset="0"/>
                <a:cs typeface="Arial"/>
              </a:rPr>
              <a:t>sc</a:t>
            </a:r>
            <a:r>
              <a:rPr sz="2800" dirty="0">
                <a:latin typeface="Calibri" panose="020F0502020204030204" pitchFamily="34" charset="0"/>
                <a:cs typeface="Arial"/>
              </a:rPr>
              <a:t>r</a:t>
            </a:r>
            <a:r>
              <a:rPr sz="2800" spc="-5" dirty="0">
                <a:latin typeface="Calibri" panose="020F0502020204030204" pitchFamily="34" charset="0"/>
                <a:cs typeface="Arial"/>
              </a:rPr>
              <a:t>i</a:t>
            </a:r>
            <a:r>
              <a:rPr sz="2800" spc="-10" dirty="0">
                <a:latin typeface="Calibri" panose="020F0502020204030204" pitchFamily="34" charset="0"/>
                <a:cs typeface="Arial"/>
              </a:rPr>
              <a:t>b</a:t>
            </a:r>
            <a:r>
              <a:rPr sz="2800" dirty="0">
                <a:latin typeface="Calibri" panose="020F0502020204030204" pitchFamily="34" charset="0"/>
                <a:cs typeface="Arial"/>
              </a:rPr>
              <a:t>e</a:t>
            </a:r>
            <a:r>
              <a:rPr sz="2800" spc="-35"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e</a:t>
            </a:r>
            <a:r>
              <a:rPr sz="2800" spc="5" dirty="0">
                <a:latin typeface="Calibri" panose="020F0502020204030204" pitchFamily="34" charset="0"/>
                <a:cs typeface="Arial"/>
              </a:rPr>
              <a:t>c</a:t>
            </a:r>
            <a:r>
              <a:rPr sz="2800" spc="-10" dirty="0">
                <a:latin typeface="Calibri" panose="020F0502020204030204" pitchFamily="34" charset="0"/>
                <a:cs typeface="Arial"/>
              </a:rPr>
              <a:t>hn</a:t>
            </a:r>
            <a:r>
              <a:rPr sz="2800" spc="-5" dirty="0">
                <a:latin typeface="Calibri" panose="020F0502020204030204" pitchFamily="34" charset="0"/>
                <a:cs typeface="Arial"/>
              </a:rPr>
              <a:t>i</a:t>
            </a:r>
            <a:r>
              <a:rPr sz="2800" spc="-10" dirty="0">
                <a:latin typeface="Calibri" panose="020F0502020204030204" pitchFamily="34" charset="0"/>
                <a:cs typeface="Arial"/>
              </a:rPr>
              <a:t>que</a:t>
            </a:r>
            <a:r>
              <a:rPr sz="2800" dirty="0">
                <a:latin typeface="Calibri" panose="020F0502020204030204" pitchFamily="34" charset="0"/>
                <a:cs typeface="Arial"/>
              </a:rPr>
              <a:t>s</a:t>
            </a:r>
            <a:r>
              <a:rPr sz="2800" spc="-20" dirty="0">
                <a:latin typeface="Calibri" panose="020F0502020204030204" pitchFamily="34" charset="0"/>
                <a:cs typeface="Arial"/>
              </a:rPr>
              <a:t> </a:t>
            </a:r>
            <a:r>
              <a:rPr sz="2800" spc="-10" dirty="0">
                <a:latin typeface="Calibri" panose="020F0502020204030204" pitchFamily="34" charset="0"/>
                <a:cs typeface="Arial"/>
              </a:rPr>
              <a:t>u</a:t>
            </a:r>
            <a:r>
              <a:rPr sz="2800" spc="5" dirty="0">
                <a:latin typeface="Calibri" panose="020F0502020204030204" pitchFamily="34" charset="0"/>
                <a:cs typeface="Arial"/>
              </a:rPr>
              <a:t>s</a:t>
            </a:r>
            <a:r>
              <a:rPr sz="2800" spc="-10" dirty="0">
                <a:latin typeface="Calibri" panose="020F0502020204030204" pitchFamily="34" charset="0"/>
                <a:cs typeface="Arial"/>
              </a:rPr>
              <a:t>e</a:t>
            </a:r>
            <a:r>
              <a:rPr sz="2800" dirty="0">
                <a:latin typeface="Calibri" panose="020F0502020204030204" pitchFamily="34" charset="0"/>
                <a:cs typeface="Arial"/>
              </a:rPr>
              <a:t>d</a:t>
            </a:r>
            <a:r>
              <a:rPr sz="2800" spc="-10" dirty="0">
                <a:latin typeface="Calibri" panose="020F0502020204030204" pitchFamily="34" charset="0"/>
                <a:cs typeface="Arial"/>
              </a:rPr>
              <a:t> b</a:t>
            </a:r>
            <a:r>
              <a:rPr sz="2800" dirty="0">
                <a:latin typeface="Calibri" panose="020F0502020204030204" pitchFamily="34" charset="0"/>
                <a:cs typeface="Arial"/>
              </a:rPr>
              <a:t>y</a:t>
            </a:r>
            <a:r>
              <a:rPr sz="2800" spc="-10" dirty="0">
                <a:latin typeface="Calibri" panose="020F0502020204030204" pitchFamily="34" charset="0"/>
                <a:cs typeface="Arial"/>
              </a:rPr>
              <a:t> ea</a:t>
            </a:r>
            <a:r>
              <a:rPr sz="2800" dirty="0">
                <a:latin typeface="Calibri" panose="020F0502020204030204" pitchFamily="34" charset="0"/>
                <a:cs typeface="Arial"/>
              </a:rPr>
              <a:t>r</a:t>
            </a:r>
            <a:r>
              <a:rPr sz="2800" spc="-5" dirty="0">
                <a:latin typeface="Calibri" panose="020F0502020204030204" pitchFamily="34" charset="0"/>
                <a:cs typeface="Arial"/>
              </a:rPr>
              <a:t>l</a:t>
            </a:r>
            <a:r>
              <a:rPr sz="2800" dirty="0">
                <a:latin typeface="Calibri" panose="020F0502020204030204" pitchFamily="34" charset="0"/>
                <a:cs typeface="Arial"/>
              </a:rPr>
              <a:t>y</a:t>
            </a:r>
            <a:r>
              <a:rPr sz="2800" spc="-10" dirty="0">
                <a:latin typeface="Calibri" panose="020F0502020204030204" pitchFamily="34" charset="0"/>
                <a:cs typeface="Arial"/>
              </a:rPr>
              <a:t> </a:t>
            </a:r>
            <a:r>
              <a:rPr sz="2800" dirty="0">
                <a:latin typeface="Calibri" panose="020F0502020204030204" pitchFamily="34" charset="0"/>
                <a:cs typeface="Arial"/>
              </a:rPr>
              <a:t>N</a:t>
            </a:r>
            <a:r>
              <a:rPr sz="2800" spc="-10" dirty="0">
                <a:latin typeface="Calibri" panose="020F0502020204030204" pitchFamily="34" charset="0"/>
                <a:cs typeface="Arial"/>
              </a:rPr>
              <a:t>a</a:t>
            </a:r>
            <a:r>
              <a:rPr sz="2800" spc="-5" dirty="0">
                <a:latin typeface="Calibri" panose="020F0502020204030204" pitchFamily="34" charset="0"/>
                <a:cs typeface="Arial"/>
              </a:rPr>
              <a:t>ti</a:t>
            </a:r>
            <a:r>
              <a:rPr sz="2800" spc="5" dirty="0">
                <a:latin typeface="Calibri" panose="020F0502020204030204" pitchFamily="34" charset="0"/>
                <a:cs typeface="Arial"/>
              </a:rPr>
              <a:t>v</a:t>
            </a:r>
            <a:r>
              <a:rPr sz="2800" dirty="0">
                <a:latin typeface="Calibri" panose="020F0502020204030204" pitchFamily="34" charset="0"/>
                <a:cs typeface="Arial"/>
              </a:rPr>
              <a:t>e </a:t>
            </a:r>
            <a:r>
              <a:rPr sz="2800" spc="-5" dirty="0">
                <a:latin typeface="Calibri" panose="020F0502020204030204" pitchFamily="34" charset="0"/>
                <a:cs typeface="Arial"/>
              </a:rPr>
              <a:t>A</a:t>
            </a:r>
            <a:r>
              <a:rPr sz="2800" spc="-10" dirty="0">
                <a:latin typeface="Calibri" panose="020F0502020204030204" pitchFamily="34" charset="0"/>
                <a:cs typeface="Arial"/>
              </a:rPr>
              <a:t>me</a:t>
            </a:r>
            <a:r>
              <a:rPr sz="2800" dirty="0">
                <a:latin typeface="Calibri" panose="020F0502020204030204" pitchFamily="34" charset="0"/>
                <a:cs typeface="Arial"/>
              </a:rPr>
              <a:t>r</a:t>
            </a:r>
            <a:r>
              <a:rPr sz="2800" spc="-5" dirty="0">
                <a:latin typeface="Calibri" panose="020F0502020204030204" pitchFamily="34" charset="0"/>
                <a:cs typeface="Arial"/>
              </a:rPr>
              <a:t>i</a:t>
            </a:r>
            <a:r>
              <a:rPr sz="2800" spc="5" dirty="0">
                <a:latin typeface="Calibri" panose="020F0502020204030204" pitchFamily="34" charset="0"/>
                <a:cs typeface="Arial"/>
              </a:rPr>
              <a:t>c</a:t>
            </a:r>
            <a:r>
              <a:rPr sz="2800" spc="-10" dirty="0">
                <a:latin typeface="Calibri" panose="020F0502020204030204" pitchFamily="34" charset="0"/>
                <a:cs typeface="Arial"/>
              </a:rPr>
              <a:t>an</a:t>
            </a:r>
            <a:r>
              <a:rPr sz="2800" dirty="0">
                <a:latin typeface="Calibri" panose="020F0502020204030204" pitchFamily="34" charset="0"/>
                <a:cs typeface="Arial"/>
              </a:rPr>
              <a:t>s</a:t>
            </a:r>
            <a:r>
              <a:rPr sz="2800" spc="-20" dirty="0">
                <a:latin typeface="Calibri" panose="020F0502020204030204" pitchFamily="34" charset="0"/>
                <a:cs typeface="Arial"/>
              </a:rPr>
              <a:t> </a:t>
            </a:r>
            <a:r>
              <a:rPr sz="2800" spc="-5" dirty="0">
                <a:latin typeface="Calibri" panose="020F0502020204030204" pitchFamily="34" charset="0"/>
                <a:cs typeface="Arial"/>
              </a:rPr>
              <a:t>t</a:t>
            </a:r>
            <a:r>
              <a:rPr sz="2800" dirty="0">
                <a:latin typeface="Calibri" panose="020F0502020204030204" pitchFamily="34" charset="0"/>
                <a:cs typeface="Arial"/>
              </a:rPr>
              <a:t>o</a:t>
            </a:r>
            <a:r>
              <a:rPr sz="2800" spc="-10" dirty="0">
                <a:latin typeface="Calibri" panose="020F0502020204030204" pitchFamily="34" charset="0"/>
                <a:cs typeface="Arial"/>
              </a:rPr>
              <a:t> d</a:t>
            </a:r>
            <a:r>
              <a:rPr sz="2800" spc="-5" dirty="0">
                <a:latin typeface="Calibri" panose="020F0502020204030204" pitchFamily="34" charset="0"/>
                <a:cs typeface="Arial"/>
              </a:rPr>
              <a:t>i</a:t>
            </a:r>
            <a:r>
              <a:rPr sz="2800" spc="-10" dirty="0">
                <a:latin typeface="Calibri" panose="020F0502020204030204" pitchFamily="34" charset="0"/>
                <a:cs typeface="Arial"/>
              </a:rPr>
              <a:t>agno</a:t>
            </a:r>
            <a:r>
              <a:rPr sz="2800" spc="5" dirty="0">
                <a:latin typeface="Calibri" panose="020F0502020204030204" pitchFamily="34" charset="0"/>
                <a:cs typeface="Arial"/>
              </a:rPr>
              <a:t>s</a:t>
            </a:r>
            <a:r>
              <a:rPr sz="2800" dirty="0">
                <a:latin typeface="Calibri" panose="020F0502020204030204" pitchFamily="34" charset="0"/>
                <a:cs typeface="Arial"/>
              </a:rPr>
              <a:t>e</a:t>
            </a:r>
            <a:r>
              <a:rPr sz="2800" spc="-20" dirty="0">
                <a:latin typeface="Calibri" panose="020F0502020204030204" pitchFamily="34" charset="0"/>
                <a:cs typeface="Arial"/>
              </a:rPr>
              <a:t> </a:t>
            </a:r>
            <a:r>
              <a:rPr sz="2800" spc="-10" dirty="0">
                <a:latin typeface="Calibri" panose="020F0502020204030204" pitchFamily="34" charset="0"/>
                <a:cs typeface="Arial"/>
              </a:rPr>
              <a:t>an</a:t>
            </a:r>
            <a:r>
              <a:rPr sz="2800" dirty="0">
                <a:latin typeface="Calibri" panose="020F0502020204030204" pitchFamily="34" charset="0"/>
                <a:cs typeface="Arial"/>
              </a:rPr>
              <a:t>d</a:t>
            </a:r>
            <a:r>
              <a:rPr sz="2800" spc="-10" dirty="0">
                <a:latin typeface="Calibri" panose="020F0502020204030204" pitchFamily="34" charset="0"/>
                <a:cs typeface="Arial"/>
              </a:rPr>
              <a:t> </a:t>
            </a:r>
            <a:r>
              <a:rPr sz="2800" spc="-5" dirty="0">
                <a:latin typeface="Calibri" panose="020F0502020204030204" pitchFamily="34" charset="0"/>
                <a:cs typeface="Arial"/>
              </a:rPr>
              <a:t>t</a:t>
            </a:r>
            <a:r>
              <a:rPr sz="2800" dirty="0">
                <a:latin typeface="Calibri" panose="020F0502020204030204" pitchFamily="34" charset="0"/>
                <a:cs typeface="Arial"/>
              </a:rPr>
              <a:t>r</a:t>
            </a:r>
            <a:r>
              <a:rPr sz="2800" spc="-10" dirty="0">
                <a:latin typeface="Calibri" panose="020F0502020204030204" pitchFamily="34" charset="0"/>
                <a:cs typeface="Arial"/>
              </a:rPr>
              <a:t>ea</a:t>
            </a:r>
            <a:r>
              <a:rPr sz="2800" dirty="0">
                <a:latin typeface="Calibri" panose="020F0502020204030204" pitchFamily="34" charset="0"/>
                <a:cs typeface="Arial"/>
              </a:rPr>
              <a:t>t</a:t>
            </a:r>
            <a:r>
              <a:rPr sz="2800" spc="-20" dirty="0">
                <a:latin typeface="Calibri" panose="020F0502020204030204" pitchFamily="34" charset="0"/>
                <a:cs typeface="Arial"/>
              </a:rPr>
              <a:t> </a:t>
            </a:r>
            <a:r>
              <a:rPr sz="2800" spc="-10" dirty="0">
                <a:latin typeface="Calibri" panose="020F0502020204030204" pitchFamily="34" charset="0"/>
                <a:cs typeface="Arial"/>
              </a:rPr>
              <a:t>d</a:t>
            </a:r>
            <a:r>
              <a:rPr sz="2800" spc="-5" dirty="0">
                <a:latin typeface="Calibri" panose="020F0502020204030204" pitchFamily="34" charset="0"/>
                <a:cs typeface="Arial"/>
              </a:rPr>
              <a:t>i</a:t>
            </a:r>
            <a:r>
              <a:rPr sz="2800" spc="5" dirty="0">
                <a:latin typeface="Calibri" panose="020F0502020204030204" pitchFamily="34" charset="0"/>
                <a:cs typeface="Arial"/>
              </a:rPr>
              <a:t>s</a:t>
            </a:r>
            <a:r>
              <a:rPr sz="2800" spc="-10" dirty="0">
                <a:latin typeface="Calibri" panose="020F0502020204030204" pitchFamily="34" charset="0"/>
                <a:cs typeface="Arial"/>
              </a:rPr>
              <a:t>ea</a:t>
            </a:r>
            <a:r>
              <a:rPr sz="2800" spc="5" dirty="0">
                <a:latin typeface="Calibri" panose="020F0502020204030204" pitchFamily="34" charset="0"/>
                <a:cs typeface="Arial"/>
              </a:rPr>
              <a:t>s</a:t>
            </a:r>
            <a:r>
              <a:rPr sz="2800" dirty="0">
                <a:latin typeface="Calibri" panose="020F0502020204030204" pitchFamily="34" charset="0"/>
                <a:cs typeface="Arial"/>
              </a:rPr>
              <a:t>e</a:t>
            </a:r>
          </a:p>
          <a:p>
            <a:pPr marL="355600" marR="5080" indent="-342900">
              <a:spcBef>
                <a:spcPts val="770"/>
              </a:spcBef>
              <a:buFont typeface="Arial"/>
              <a:buChar char="•"/>
              <a:tabLst>
                <a:tab pos="355600" algn="l"/>
              </a:tabLst>
            </a:pPr>
            <a:r>
              <a:rPr sz="2800" dirty="0">
                <a:latin typeface="Calibri" panose="020F0502020204030204" pitchFamily="34" charset="0"/>
                <a:cs typeface="Arial"/>
              </a:rPr>
              <a:t>D</a:t>
            </a:r>
            <a:r>
              <a:rPr sz="2800" spc="-10" dirty="0">
                <a:latin typeface="Calibri" panose="020F0502020204030204" pitchFamily="34" charset="0"/>
                <a:cs typeface="Arial"/>
              </a:rPr>
              <a:t>e</a:t>
            </a:r>
            <a:r>
              <a:rPr sz="2800" spc="5" dirty="0">
                <a:latin typeface="Calibri" panose="020F0502020204030204" pitchFamily="34" charset="0"/>
                <a:cs typeface="Arial"/>
              </a:rPr>
              <a:t>sc</a:t>
            </a:r>
            <a:r>
              <a:rPr sz="2800" dirty="0">
                <a:latin typeface="Calibri" panose="020F0502020204030204" pitchFamily="34" charset="0"/>
                <a:cs typeface="Arial"/>
              </a:rPr>
              <a:t>r</a:t>
            </a:r>
            <a:r>
              <a:rPr sz="2800" spc="-5" dirty="0">
                <a:latin typeface="Calibri" panose="020F0502020204030204" pitchFamily="34" charset="0"/>
                <a:cs typeface="Arial"/>
              </a:rPr>
              <a:t>i</a:t>
            </a:r>
            <a:r>
              <a:rPr sz="2800" spc="-10" dirty="0">
                <a:latin typeface="Calibri" panose="020F0502020204030204" pitchFamily="34" charset="0"/>
                <a:cs typeface="Arial"/>
              </a:rPr>
              <a:t>b</a:t>
            </a:r>
            <a:r>
              <a:rPr sz="2800" dirty="0">
                <a:latin typeface="Calibri" panose="020F0502020204030204" pitchFamily="34" charset="0"/>
                <a:cs typeface="Arial"/>
              </a:rPr>
              <a:t>e</a:t>
            </a:r>
            <a:r>
              <a:rPr sz="2800" spc="-35"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a:t>
            </a:r>
            <a:r>
              <a:rPr sz="2800" dirty="0">
                <a:latin typeface="Calibri" panose="020F0502020204030204" pitchFamily="34" charset="0"/>
                <a:cs typeface="Arial"/>
              </a:rPr>
              <a:t>e</a:t>
            </a:r>
            <a:r>
              <a:rPr sz="2800" spc="-10" dirty="0">
                <a:latin typeface="Calibri" panose="020F0502020204030204" pitchFamily="34" charset="0"/>
                <a:cs typeface="Arial"/>
              </a:rPr>
              <a:t> </a:t>
            </a:r>
            <a:r>
              <a:rPr sz="2800" spc="5" dirty="0">
                <a:latin typeface="Calibri" panose="020F0502020204030204" pitchFamily="34" charset="0"/>
                <a:cs typeface="Arial"/>
              </a:rPr>
              <a:t>s</a:t>
            </a:r>
            <a:r>
              <a:rPr sz="2800" spc="-5" dirty="0">
                <a:latin typeface="Calibri" panose="020F0502020204030204" pitchFamily="34" charset="0"/>
                <a:cs typeface="Arial"/>
              </a:rPr>
              <a:t>i</a:t>
            </a:r>
            <a:r>
              <a:rPr sz="2800" spc="-10" dirty="0">
                <a:latin typeface="Calibri" panose="020F0502020204030204" pitchFamily="34" charset="0"/>
                <a:cs typeface="Arial"/>
              </a:rPr>
              <a:t>gn</a:t>
            </a:r>
            <a:r>
              <a:rPr sz="2800" spc="-5" dirty="0">
                <a:latin typeface="Calibri" panose="020F0502020204030204" pitchFamily="34" charset="0"/>
                <a:cs typeface="Arial"/>
              </a:rPr>
              <a:t>ifi</a:t>
            </a:r>
            <a:r>
              <a:rPr sz="2800" spc="5" dirty="0">
                <a:latin typeface="Calibri" panose="020F0502020204030204" pitchFamily="34" charset="0"/>
                <a:cs typeface="Arial"/>
              </a:rPr>
              <a:t>c</a:t>
            </a:r>
            <a:r>
              <a:rPr sz="2800" spc="-10" dirty="0">
                <a:latin typeface="Calibri" panose="020F0502020204030204" pitchFamily="34" charset="0"/>
                <a:cs typeface="Arial"/>
              </a:rPr>
              <a:t>an</a:t>
            </a:r>
            <a:r>
              <a:rPr sz="2800" spc="5" dirty="0">
                <a:latin typeface="Calibri" panose="020F0502020204030204" pitchFamily="34" charset="0"/>
                <a:cs typeface="Arial"/>
              </a:rPr>
              <a:t>c</a:t>
            </a:r>
            <a:r>
              <a:rPr sz="2800" dirty="0">
                <a:latin typeface="Calibri" panose="020F0502020204030204" pitchFamily="34" charset="0"/>
                <a:cs typeface="Arial"/>
              </a:rPr>
              <a:t>e</a:t>
            </a:r>
            <a:r>
              <a:rPr sz="2800" spc="-35" dirty="0">
                <a:latin typeface="Calibri" panose="020F0502020204030204" pitchFamily="34" charset="0"/>
                <a:cs typeface="Arial"/>
              </a:rPr>
              <a:t> </a:t>
            </a:r>
            <a:r>
              <a:rPr sz="2800" spc="-10" dirty="0">
                <a:latin typeface="Calibri" panose="020F0502020204030204" pitchFamily="34" charset="0"/>
                <a:cs typeface="Arial"/>
              </a:rPr>
              <a:t>o</a:t>
            </a:r>
            <a:r>
              <a:rPr sz="2800" dirty="0">
                <a:latin typeface="Calibri" panose="020F0502020204030204" pitchFamily="34" charset="0"/>
                <a:cs typeface="Arial"/>
              </a:rPr>
              <a:t>f</a:t>
            </a:r>
            <a:r>
              <a:rPr sz="2800" spc="-5" dirty="0">
                <a:latin typeface="Calibri" panose="020F0502020204030204" pitchFamily="34" charset="0"/>
                <a:cs typeface="Arial"/>
              </a:rPr>
              <a:t> </a:t>
            </a:r>
            <a:r>
              <a:rPr sz="2800" spc="-10" dirty="0">
                <a:latin typeface="Calibri" panose="020F0502020204030204" pitchFamily="34" charset="0"/>
                <a:cs typeface="Arial"/>
              </a:rPr>
              <a:t>a</a:t>
            </a:r>
            <a:r>
              <a:rPr sz="2800" dirty="0">
                <a:latin typeface="Calibri" panose="020F0502020204030204" pitchFamily="34" charset="0"/>
                <a:cs typeface="Arial"/>
              </a:rPr>
              <a:t>r</a:t>
            </a:r>
            <a:r>
              <a:rPr sz="2800" spc="-5" dirty="0">
                <a:latin typeface="Calibri" panose="020F0502020204030204" pitchFamily="34" charset="0"/>
                <a:cs typeface="Arial"/>
              </a:rPr>
              <a:t>tif</a:t>
            </a:r>
            <a:r>
              <a:rPr sz="2800" spc="-10" dirty="0">
                <a:latin typeface="Calibri" panose="020F0502020204030204" pitchFamily="34" charset="0"/>
                <a:cs typeface="Arial"/>
              </a:rPr>
              <a:t>a</a:t>
            </a:r>
            <a:r>
              <a:rPr sz="2800" spc="5" dirty="0">
                <a:latin typeface="Calibri" panose="020F0502020204030204" pitchFamily="34" charset="0"/>
                <a:cs typeface="Arial"/>
              </a:rPr>
              <a:t>c</a:t>
            </a:r>
            <a:r>
              <a:rPr sz="2800" spc="-5" dirty="0">
                <a:latin typeface="Calibri" panose="020F0502020204030204" pitchFamily="34" charset="0"/>
                <a:cs typeface="Arial"/>
              </a:rPr>
              <a:t>t</a:t>
            </a:r>
            <a:r>
              <a:rPr sz="2800" dirty="0">
                <a:latin typeface="Calibri" panose="020F0502020204030204" pitchFamily="34" charset="0"/>
                <a:cs typeface="Arial"/>
              </a:rPr>
              <a:t>s</a:t>
            </a:r>
            <a:r>
              <a:rPr sz="2800" spc="-20" dirty="0">
                <a:latin typeface="Calibri" panose="020F0502020204030204" pitchFamily="34" charset="0"/>
                <a:cs typeface="Arial"/>
              </a:rPr>
              <a:t> </a:t>
            </a:r>
            <a:r>
              <a:rPr sz="2800" spc="-5" dirty="0">
                <a:latin typeface="Calibri" panose="020F0502020204030204" pitchFamily="34" charset="0"/>
                <a:cs typeface="Arial"/>
              </a:rPr>
              <a:t>l</a:t>
            </a:r>
            <a:r>
              <a:rPr sz="2800" spc="-10" dirty="0">
                <a:latin typeface="Calibri" panose="020F0502020204030204" pitchFamily="34" charset="0"/>
                <a:cs typeface="Arial"/>
              </a:rPr>
              <a:t>e</a:t>
            </a:r>
            <a:r>
              <a:rPr sz="2800" spc="-5" dirty="0">
                <a:latin typeface="Calibri" panose="020F0502020204030204" pitchFamily="34" charset="0"/>
                <a:cs typeface="Arial"/>
              </a:rPr>
              <a:t>f</a:t>
            </a:r>
            <a:r>
              <a:rPr sz="2800" dirty="0">
                <a:latin typeface="Calibri" panose="020F0502020204030204" pitchFamily="34" charset="0"/>
                <a:cs typeface="Arial"/>
              </a:rPr>
              <a:t>t</a:t>
            </a:r>
            <a:r>
              <a:rPr sz="2800" spc="5" dirty="0">
                <a:latin typeface="Calibri" panose="020F0502020204030204" pitchFamily="34" charset="0"/>
                <a:cs typeface="Arial"/>
              </a:rPr>
              <a:t> </a:t>
            </a:r>
            <a:r>
              <a:rPr sz="2800" spc="-10" dirty="0">
                <a:latin typeface="Calibri" panose="020F0502020204030204" pitchFamily="34" charset="0"/>
                <a:cs typeface="Arial"/>
              </a:rPr>
              <a:t>by ea</a:t>
            </a:r>
            <a:r>
              <a:rPr sz="2800" dirty="0">
                <a:latin typeface="Calibri" panose="020F0502020204030204" pitchFamily="34" charset="0"/>
                <a:cs typeface="Arial"/>
              </a:rPr>
              <a:t>r</a:t>
            </a:r>
            <a:r>
              <a:rPr sz="2800" spc="-5" dirty="0">
                <a:latin typeface="Calibri" panose="020F0502020204030204" pitchFamily="34" charset="0"/>
                <a:cs typeface="Arial"/>
              </a:rPr>
              <a:t>l</a:t>
            </a:r>
            <a:r>
              <a:rPr sz="2800" dirty="0">
                <a:latin typeface="Calibri" panose="020F0502020204030204" pitchFamily="34" charset="0"/>
                <a:cs typeface="Arial"/>
              </a:rPr>
              <a:t>y</a:t>
            </a:r>
            <a:r>
              <a:rPr sz="2800" spc="-10" dirty="0">
                <a:latin typeface="Calibri" panose="020F0502020204030204" pitchFamily="34" charset="0"/>
                <a:cs typeface="Arial"/>
              </a:rPr>
              <a:t> </a:t>
            </a:r>
            <a:r>
              <a:rPr sz="2800" spc="5" dirty="0">
                <a:latin typeface="Calibri" panose="020F0502020204030204" pitchFamily="34" charset="0"/>
                <a:cs typeface="Arial"/>
              </a:rPr>
              <a:t>c</a:t>
            </a:r>
            <a:r>
              <a:rPr sz="2800" spc="-5" dirty="0">
                <a:latin typeface="Calibri" panose="020F0502020204030204" pitchFamily="34" charset="0"/>
                <a:cs typeface="Arial"/>
              </a:rPr>
              <a:t>i</a:t>
            </a:r>
            <a:r>
              <a:rPr sz="2800" spc="5" dirty="0">
                <a:latin typeface="Calibri" panose="020F0502020204030204" pitchFamily="34" charset="0"/>
                <a:cs typeface="Arial"/>
              </a:rPr>
              <a:t>v</a:t>
            </a:r>
            <a:r>
              <a:rPr sz="2800" spc="-5" dirty="0">
                <a:latin typeface="Calibri" panose="020F0502020204030204" pitchFamily="34" charset="0"/>
                <a:cs typeface="Arial"/>
              </a:rPr>
              <a:t>ili</a:t>
            </a:r>
            <a:r>
              <a:rPr sz="2800" spc="5" dirty="0">
                <a:latin typeface="Calibri" panose="020F0502020204030204" pitchFamily="34" charset="0"/>
                <a:cs typeface="Arial"/>
              </a:rPr>
              <a:t>z</a:t>
            </a:r>
            <a:r>
              <a:rPr sz="2800" spc="-10" dirty="0">
                <a:latin typeface="Calibri" panose="020F0502020204030204" pitchFamily="34" charset="0"/>
                <a:cs typeface="Arial"/>
              </a:rPr>
              <a:t>a</a:t>
            </a:r>
            <a:r>
              <a:rPr sz="2800" spc="-5" dirty="0">
                <a:latin typeface="Calibri" panose="020F0502020204030204" pitchFamily="34" charset="0"/>
                <a:cs typeface="Arial"/>
              </a:rPr>
              <a:t>ti</a:t>
            </a:r>
            <a:r>
              <a:rPr sz="2800" spc="-10" dirty="0">
                <a:latin typeface="Calibri" panose="020F0502020204030204" pitchFamily="34" charset="0"/>
                <a:cs typeface="Arial"/>
              </a:rPr>
              <a:t>on</a:t>
            </a:r>
            <a:r>
              <a:rPr sz="2800" dirty="0">
                <a:latin typeface="Calibri" panose="020F0502020204030204" pitchFamily="34" charset="0"/>
                <a:cs typeface="Arial"/>
              </a:rPr>
              <a:t>s</a:t>
            </a:r>
            <a:r>
              <a:rPr sz="2800" spc="-10" dirty="0">
                <a:latin typeface="Calibri" panose="020F0502020204030204" pitchFamily="34" charset="0"/>
                <a:cs typeface="Arial"/>
              </a:rPr>
              <a:t> </a:t>
            </a:r>
            <a:r>
              <a:rPr sz="2800" spc="-5" dirty="0">
                <a:latin typeface="Calibri" panose="020F0502020204030204" pitchFamily="34" charset="0"/>
                <a:cs typeface="Arial"/>
              </a:rPr>
              <a:t>t</a:t>
            </a:r>
            <a:r>
              <a:rPr sz="2800" dirty="0">
                <a:latin typeface="Calibri" panose="020F0502020204030204" pitchFamily="34" charset="0"/>
                <a:cs typeface="Arial"/>
              </a:rPr>
              <a:t>o</a:t>
            </a:r>
            <a:r>
              <a:rPr sz="2800" spc="-10" dirty="0">
                <a:latin typeface="Calibri" panose="020F0502020204030204" pitchFamily="34" charset="0"/>
                <a:cs typeface="Arial"/>
              </a:rPr>
              <a:t> med</a:t>
            </a:r>
            <a:r>
              <a:rPr sz="2800" spc="-5" dirty="0">
                <a:latin typeface="Calibri" panose="020F0502020204030204" pitchFamily="34" charset="0"/>
                <a:cs typeface="Arial"/>
              </a:rPr>
              <a:t>i</a:t>
            </a:r>
            <a:r>
              <a:rPr sz="2800" spc="5" dirty="0">
                <a:latin typeface="Calibri" panose="020F0502020204030204" pitchFamily="34" charset="0"/>
                <a:cs typeface="Arial"/>
              </a:rPr>
              <a:t>c</a:t>
            </a:r>
            <a:r>
              <a:rPr sz="2800" spc="-5" dirty="0">
                <a:latin typeface="Calibri" panose="020F0502020204030204" pitchFamily="34" charset="0"/>
                <a:cs typeface="Arial"/>
              </a:rPr>
              <a:t>i</a:t>
            </a:r>
            <a:r>
              <a:rPr sz="2800" spc="-10" dirty="0">
                <a:latin typeface="Calibri" panose="020F0502020204030204" pitchFamily="34" charset="0"/>
                <a:cs typeface="Arial"/>
              </a:rPr>
              <a:t>ne</a:t>
            </a:r>
            <a:r>
              <a:rPr sz="2800" dirty="0">
                <a:latin typeface="Calibri" panose="020F0502020204030204" pitchFamily="34" charset="0"/>
                <a:cs typeface="Arial"/>
              </a:rPr>
              <a:t>,</a:t>
            </a:r>
            <a:r>
              <a:rPr sz="2800" spc="-20" dirty="0">
                <a:latin typeface="Calibri" panose="020F0502020204030204" pitchFamily="34" charset="0"/>
                <a:cs typeface="Arial"/>
              </a:rPr>
              <a:t> </a:t>
            </a:r>
            <a:r>
              <a:rPr sz="2800" spc="-5" dirty="0">
                <a:latin typeface="Calibri" panose="020F0502020204030204" pitchFamily="34" charset="0"/>
                <a:cs typeface="Arial"/>
              </a:rPr>
              <a:t>t</a:t>
            </a:r>
            <a:r>
              <a:rPr sz="2800" dirty="0">
                <a:latin typeface="Calibri" panose="020F0502020204030204" pitchFamily="34" charset="0"/>
                <a:cs typeface="Arial"/>
              </a:rPr>
              <a:t>r</a:t>
            </a:r>
            <a:r>
              <a:rPr sz="2800" spc="-10" dirty="0">
                <a:latin typeface="Calibri" panose="020F0502020204030204" pitchFamily="34" charset="0"/>
                <a:cs typeface="Arial"/>
              </a:rPr>
              <a:t>ea</a:t>
            </a:r>
            <a:r>
              <a:rPr sz="2800" spc="-5" dirty="0">
                <a:latin typeface="Calibri" panose="020F0502020204030204" pitchFamily="34" charset="0"/>
                <a:cs typeface="Arial"/>
              </a:rPr>
              <a:t>t</a:t>
            </a:r>
            <a:r>
              <a:rPr sz="2800" spc="-10" dirty="0">
                <a:latin typeface="Calibri" panose="020F0502020204030204" pitchFamily="34" charset="0"/>
                <a:cs typeface="Arial"/>
              </a:rPr>
              <a:t>ment an</a:t>
            </a:r>
            <a:r>
              <a:rPr sz="2800" dirty="0">
                <a:latin typeface="Calibri" panose="020F0502020204030204" pitchFamily="34" charset="0"/>
                <a:cs typeface="Arial"/>
              </a:rPr>
              <a:t>d</a:t>
            </a:r>
            <a:r>
              <a:rPr sz="2800" spc="-10" dirty="0">
                <a:latin typeface="Calibri" panose="020F0502020204030204" pitchFamily="34" charset="0"/>
                <a:cs typeface="Arial"/>
              </a:rPr>
              <a:t> </a:t>
            </a:r>
            <a:r>
              <a:rPr sz="2800" spc="5" dirty="0">
                <a:latin typeface="Calibri" panose="020F0502020204030204" pitchFamily="34" charset="0"/>
                <a:cs typeface="Arial"/>
              </a:rPr>
              <a:t>s</a:t>
            </a:r>
            <a:r>
              <a:rPr sz="2800" spc="-10" dirty="0">
                <a:latin typeface="Calibri" panose="020F0502020204030204" pitchFamily="34" charset="0"/>
                <a:cs typeface="Arial"/>
              </a:rPr>
              <a:t>o</a:t>
            </a:r>
            <a:r>
              <a:rPr sz="2800" spc="5" dirty="0">
                <a:latin typeface="Calibri" panose="020F0502020204030204" pitchFamily="34" charset="0"/>
                <a:cs typeface="Arial"/>
              </a:rPr>
              <a:t>c</a:t>
            </a:r>
            <a:r>
              <a:rPr sz="2800" spc="-5" dirty="0">
                <a:latin typeface="Calibri" panose="020F0502020204030204" pitchFamily="34" charset="0"/>
                <a:cs typeface="Arial"/>
              </a:rPr>
              <a:t>i</a:t>
            </a:r>
            <a:r>
              <a:rPr sz="2800" spc="-10" dirty="0">
                <a:latin typeface="Calibri" panose="020F0502020204030204" pitchFamily="34" charset="0"/>
                <a:cs typeface="Arial"/>
              </a:rPr>
              <a:t>e</a:t>
            </a:r>
            <a:r>
              <a:rPr sz="2800" spc="-5" dirty="0">
                <a:latin typeface="Calibri" panose="020F0502020204030204" pitchFamily="34" charset="0"/>
                <a:cs typeface="Arial"/>
              </a:rPr>
              <a:t>t</a:t>
            </a:r>
            <a:r>
              <a:rPr sz="2800" dirty="0">
                <a:latin typeface="Calibri" panose="020F0502020204030204" pitchFamily="34" charset="0"/>
                <a:cs typeface="Arial"/>
              </a:rPr>
              <a:t>y</a:t>
            </a:r>
            <a:endParaRPr lang="en-US" sz="2800" dirty="0">
              <a:latin typeface="Calibri" panose="020F0502020204030204" pitchFamily="34" charset="0"/>
              <a:cs typeface="Arial"/>
            </a:endParaRPr>
          </a:p>
          <a:p>
            <a:pPr marL="355600" marR="5080" indent="-342900">
              <a:spcBef>
                <a:spcPts val="770"/>
              </a:spcBef>
              <a:buFont typeface="Arial"/>
              <a:buChar char="•"/>
              <a:tabLst>
                <a:tab pos="355600" algn="l"/>
              </a:tabLst>
            </a:pPr>
            <a:r>
              <a:rPr lang="en-US" sz="2800" dirty="0">
                <a:latin typeface="Calibri" panose="020F0502020204030204" pitchFamily="34" charset="0"/>
                <a:cs typeface="Arial"/>
              </a:rPr>
              <a:t>Explain the importance of the shaman healer in the prehistoric era and connection to modern healthcare</a:t>
            </a:r>
          </a:p>
          <a:p>
            <a:pPr marL="12700" marR="5080">
              <a:spcBef>
                <a:spcPts val="770"/>
              </a:spcBef>
              <a:tabLst>
                <a:tab pos="355600" algn="l"/>
              </a:tabLst>
            </a:pPr>
            <a:endParaRPr sz="2800" dirty="0">
              <a:latin typeface="Calibri" panose="020F0502020204030204" pitchFamily="34" charset="0"/>
              <a:cs typeface="Arial"/>
            </a:endParaRPr>
          </a:p>
        </p:txBody>
      </p:sp>
    </p:spTree>
    <p:extLst>
      <p:ext uri="{BB962C8B-B14F-4D97-AF65-F5344CB8AC3E}">
        <p14:creationId xmlns:p14="http://schemas.microsoft.com/office/powerpoint/2010/main" val="371900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World: Growth of Civilization</a:t>
            </a:r>
            <a:endParaRPr lang="en-US" dirty="0"/>
          </a:p>
        </p:txBody>
      </p:sp>
      <p:sp>
        <p:nvSpPr>
          <p:cNvPr id="3" name="Content Placeholder 2"/>
          <p:cNvSpPr>
            <a:spLocks noGrp="1"/>
          </p:cNvSpPr>
          <p:nvPr>
            <p:ph idx="1"/>
          </p:nvPr>
        </p:nvSpPr>
        <p:spPr/>
        <p:txBody>
          <a:bodyPr/>
          <a:lstStyle/>
          <a:p>
            <a:r>
              <a:rPr lang="en-US" dirty="0" smtClean="0"/>
              <a:t>Village populations grew</a:t>
            </a:r>
          </a:p>
          <a:p>
            <a:r>
              <a:rPr lang="en-US" dirty="0" smtClean="0"/>
              <a:t>River civilizations grew</a:t>
            </a:r>
            <a:endParaRPr lang="en-US" dirty="0"/>
          </a:p>
        </p:txBody>
      </p:sp>
      <p:graphicFrame>
        <p:nvGraphicFramePr>
          <p:cNvPr id="4" name="Diagram 3"/>
          <p:cNvGraphicFramePr/>
          <p:nvPr>
            <p:extLst>
              <p:ext uri="{D42A27DB-BD31-4B8C-83A1-F6EECF244321}">
                <p14:modId xmlns:p14="http://schemas.microsoft.com/office/powerpoint/2010/main" val="1634436173"/>
              </p:ext>
            </p:extLst>
          </p:nvPr>
        </p:nvGraphicFramePr>
        <p:xfrm>
          <a:off x="5264021" y="15302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54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Sumerians</a:t>
            </a:r>
            <a:endParaRPr lang="en-US" dirty="0"/>
          </a:p>
        </p:txBody>
      </p:sp>
      <p:sp>
        <p:nvSpPr>
          <p:cNvPr id="3" name="Content Placeholder 2"/>
          <p:cNvSpPr>
            <a:spLocks noGrp="1"/>
          </p:cNvSpPr>
          <p:nvPr>
            <p:ph idx="1"/>
          </p:nvPr>
        </p:nvSpPr>
        <p:spPr/>
        <p:txBody>
          <a:bodyPr/>
          <a:lstStyle/>
          <a:p>
            <a:r>
              <a:rPr lang="en-US" dirty="0" smtClean="0"/>
              <a:t>Pictograms</a:t>
            </a:r>
          </a:p>
          <a:p>
            <a:r>
              <a:rPr lang="en-US" dirty="0" smtClean="0"/>
              <a:t>Cuneiform</a:t>
            </a:r>
          </a:p>
          <a:p>
            <a:r>
              <a:rPr lang="en-US" dirty="0" smtClean="0"/>
              <a:t>Basic arithmetic</a:t>
            </a:r>
          </a:p>
          <a:p>
            <a:r>
              <a:rPr lang="en-US" dirty="0" smtClean="0"/>
              <a:t>Standard system of weights and measurements</a:t>
            </a:r>
          </a:p>
          <a:p>
            <a:r>
              <a:rPr lang="en-US" dirty="0" smtClean="0"/>
              <a:t>Astrology</a:t>
            </a:r>
          </a:p>
          <a:p>
            <a:r>
              <a:rPr lang="en-US" dirty="0" smtClean="0"/>
              <a:t>Omens</a:t>
            </a:r>
          </a:p>
          <a:p>
            <a:r>
              <a:rPr lang="en-US" dirty="0" smtClean="0"/>
              <a:t>Liver is the central organ and seat of life</a:t>
            </a:r>
          </a:p>
        </p:txBody>
      </p:sp>
    </p:spTree>
    <p:extLst>
      <p:ext uri="{BB962C8B-B14F-4D97-AF65-F5344CB8AC3E}">
        <p14:creationId xmlns:p14="http://schemas.microsoft.com/office/powerpoint/2010/main" val="314393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dirty="0" smtClean="0"/>
              <a:t>Sumerian “Pharmacy”</a:t>
            </a:r>
          </a:p>
        </p:txBody>
      </p:sp>
      <p:sp>
        <p:nvSpPr>
          <p:cNvPr id="32771" name="Rectangle 3"/>
          <p:cNvSpPr>
            <a:spLocks noGrp="1" noChangeArrowheads="1"/>
          </p:cNvSpPr>
          <p:nvPr>
            <p:ph type="body" idx="1"/>
          </p:nvPr>
        </p:nvSpPr>
        <p:spPr/>
        <p:txBody>
          <a:bodyPr/>
          <a:lstStyle/>
          <a:p>
            <a:pPr>
              <a:lnSpc>
                <a:spcPct val="90000"/>
              </a:lnSpc>
              <a:defRPr/>
            </a:pPr>
            <a:r>
              <a:rPr lang="en-US" dirty="0" smtClean="0"/>
              <a:t>About 250 vegetable and 120 mineral drugs</a:t>
            </a:r>
          </a:p>
          <a:p>
            <a:pPr>
              <a:lnSpc>
                <a:spcPct val="90000"/>
              </a:lnSpc>
              <a:defRPr/>
            </a:pPr>
            <a:r>
              <a:rPr lang="en-US" dirty="0" smtClean="0"/>
              <a:t>Formulas were not quantitative</a:t>
            </a:r>
          </a:p>
          <a:p>
            <a:pPr>
              <a:lnSpc>
                <a:spcPct val="90000"/>
              </a:lnSpc>
              <a:defRPr/>
            </a:pPr>
            <a:r>
              <a:rPr lang="en-US" dirty="0" smtClean="0"/>
              <a:t>“pasisu” = remedy/cosmetic preparers - plied their trade on a particular street</a:t>
            </a:r>
          </a:p>
        </p:txBody>
      </p:sp>
    </p:spTree>
    <p:custDataLst>
      <p:tags r:id="rId1"/>
    </p:custDataLst>
    <p:extLst>
      <p:ext uri="{BB962C8B-B14F-4D97-AF65-F5344CB8AC3E}">
        <p14:creationId xmlns:p14="http://schemas.microsoft.com/office/powerpoint/2010/main" val="136610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Cuneiform Tablet, ~3000B.C.</a:t>
            </a:r>
            <a:endParaRPr lang="en-US" dirty="0"/>
          </a:p>
        </p:txBody>
      </p:sp>
      <p:sp>
        <p:nvSpPr>
          <p:cNvPr id="3" name="Content Placeholder 2"/>
          <p:cNvSpPr>
            <a:spLocks noGrp="1"/>
          </p:cNvSpPr>
          <p:nvPr>
            <p:ph idx="1"/>
          </p:nvPr>
        </p:nvSpPr>
        <p:spPr/>
        <p:txBody>
          <a:bodyPr/>
          <a:lstStyle/>
          <a:p>
            <a:r>
              <a:rPr lang="en-US" dirty="0" smtClean="0"/>
              <a:t>Thousands have been discovered</a:t>
            </a:r>
          </a:p>
          <a:p>
            <a:r>
              <a:rPr lang="en-US" dirty="0" smtClean="0"/>
              <a:t>Made from local clay</a:t>
            </a:r>
          </a:p>
          <a:p>
            <a:pPr lvl="1"/>
            <a:r>
              <a:rPr lang="en-US" dirty="0" smtClean="0"/>
              <a:t>Inscribed </a:t>
            </a:r>
            <a:r>
              <a:rPr lang="en-US" dirty="0" smtClean="0"/>
              <a:t>with reed stylus and baked</a:t>
            </a:r>
          </a:p>
          <a:p>
            <a:r>
              <a:rPr lang="en-US" dirty="0" smtClean="0"/>
              <a:t>Among the first Western Civilization recorded language</a:t>
            </a:r>
          </a:p>
          <a:p>
            <a:r>
              <a:rPr lang="en-US" dirty="0" smtClean="0"/>
              <a:t>Recorded daily activities, prescriptions, contracts, receipts</a:t>
            </a:r>
          </a:p>
          <a:p>
            <a:r>
              <a:rPr lang="en-US" dirty="0" smtClean="0"/>
              <a:t>First written record of man’s medical history</a:t>
            </a:r>
          </a:p>
          <a:p>
            <a:pPr lvl="1"/>
            <a:r>
              <a:rPr lang="en-US" dirty="0" smtClean="0"/>
              <a:t>Mentions of typhus, malaria</a:t>
            </a:r>
          </a:p>
          <a:p>
            <a:endParaRPr lang="en-US" dirty="0"/>
          </a:p>
        </p:txBody>
      </p:sp>
    </p:spTree>
    <p:extLst>
      <p:ext uri="{BB962C8B-B14F-4D97-AF65-F5344CB8AC3E}">
        <p14:creationId xmlns:p14="http://schemas.microsoft.com/office/powerpoint/2010/main" val="1199493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Pictograph Translations</a:t>
            </a:r>
            <a:endParaRPr lang="en-US" dirty="0"/>
          </a:p>
        </p:txBody>
      </p:sp>
      <p:sp>
        <p:nvSpPr>
          <p:cNvPr id="4" name="object 3"/>
          <p:cNvSpPr>
            <a:spLocks noGrp="1"/>
          </p:cNvSpPr>
          <p:nvPr>
            <p:ph idx="1"/>
          </p:nvPr>
        </p:nvSpPr>
        <p:spPr>
          <a:prstGeom prst="rect">
            <a:avLst/>
          </a:prstGeom>
          <a:blipFill>
            <a:blip r:embed="rId3"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933848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 Oldest prescription</a:t>
            </a:r>
            <a:endParaRPr lang="en-US" dirty="0"/>
          </a:p>
        </p:txBody>
      </p:sp>
      <p:sp>
        <p:nvSpPr>
          <p:cNvPr id="3" name="Content Placeholder 2"/>
          <p:cNvSpPr>
            <a:spLocks noGrp="1"/>
          </p:cNvSpPr>
          <p:nvPr>
            <p:ph idx="1"/>
          </p:nvPr>
        </p:nvSpPr>
        <p:spPr/>
        <p:txBody>
          <a:bodyPr/>
          <a:lstStyle/>
          <a:p>
            <a:endParaRPr lang="en-US" dirty="0"/>
          </a:p>
        </p:txBody>
      </p:sp>
      <p:sp>
        <p:nvSpPr>
          <p:cNvPr id="4" name="object 3"/>
          <p:cNvSpPr/>
          <p:nvPr/>
        </p:nvSpPr>
        <p:spPr>
          <a:xfrm>
            <a:off x="844421" y="1530220"/>
            <a:ext cx="4294738" cy="4928453"/>
          </a:xfrm>
          <a:prstGeom prst="rect">
            <a:avLst/>
          </a:prstGeom>
          <a:blipFill>
            <a:blip r:embed="rId2" cstate="print"/>
            <a:stretch>
              <a:fillRect/>
            </a:stretch>
          </a:blipFill>
        </p:spPr>
        <p:txBody>
          <a:bodyPr wrap="square" lIns="0" tIns="0" rIns="0" bIns="0" rtlCol="0"/>
          <a:lstStyle/>
          <a:p>
            <a:endParaRPr dirty="0"/>
          </a:p>
        </p:txBody>
      </p:sp>
      <p:sp>
        <p:nvSpPr>
          <p:cNvPr id="5" name="TextBox 4"/>
          <p:cNvSpPr txBox="1"/>
          <p:nvPr/>
        </p:nvSpPr>
        <p:spPr>
          <a:xfrm>
            <a:off x="6285053" y="2037144"/>
            <a:ext cx="4722471" cy="3416320"/>
          </a:xfrm>
          <a:prstGeom prst="rect">
            <a:avLst/>
          </a:prstGeom>
          <a:noFill/>
        </p:spPr>
        <p:txBody>
          <a:bodyPr wrap="square" rtlCol="0">
            <a:spAutoFit/>
          </a:bodyPr>
          <a:lstStyle/>
          <a:p>
            <a:r>
              <a:rPr lang="en-US" sz="5400" i="1" dirty="0" smtClean="0"/>
              <a:t>Sumerian Cuneiform Prescription, 2100B.C.</a:t>
            </a:r>
            <a:endParaRPr lang="en-US" sz="5400" i="1" dirty="0"/>
          </a:p>
        </p:txBody>
      </p:sp>
    </p:spTree>
    <p:extLst>
      <p:ext uri="{BB962C8B-B14F-4D97-AF65-F5344CB8AC3E}">
        <p14:creationId xmlns:p14="http://schemas.microsoft.com/office/powerpoint/2010/main" val="167202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Babylonian Inventions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Wheel</a:t>
            </a:r>
          </a:p>
          <a:p>
            <a:r>
              <a:rPr lang="en-US" dirty="0" smtClean="0"/>
              <a:t>Arch</a:t>
            </a:r>
          </a:p>
          <a:p>
            <a:r>
              <a:rPr lang="en-US" dirty="0" smtClean="0"/>
              <a:t>Clock dial</a:t>
            </a:r>
          </a:p>
          <a:p>
            <a:r>
              <a:rPr lang="en-US" dirty="0" smtClean="0"/>
              <a:t>Metals</a:t>
            </a:r>
          </a:p>
          <a:p>
            <a:r>
              <a:rPr lang="en-US" dirty="0" smtClean="0"/>
              <a:t>Weights (grain of wheat “grain”)</a:t>
            </a:r>
          </a:p>
          <a:p>
            <a:r>
              <a:rPr lang="en-US" dirty="0" smtClean="0"/>
              <a:t>Astrology</a:t>
            </a:r>
          </a:p>
          <a:p>
            <a:r>
              <a:rPr lang="en-US" dirty="0" smtClean="0"/>
              <a:t>Astronomy</a:t>
            </a:r>
          </a:p>
          <a:p>
            <a:r>
              <a:rPr lang="en-US" dirty="0" smtClean="0"/>
              <a:t>First written legal code</a:t>
            </a:r>
          </a:p>
          <a:p>
            <a:r>
              <a:rPr lang="en-US" dirty="0" smtClean="0"/>
              <a:t>Judeo-Christian-Islamic Civilizations arose</a:t>
            </a:r>
          </a:p>
          <a:p>
            <a:pPr lvl="1"/>
            <a:r>
              <a:rPr lang="en-US" dirty="0" smtClean="0"/>
              <a:t>Intense priest bureaucracy</a:t>
            </a:r>
          </a:p>
          <a:p>
            <a:pPr lvl="1"/>
            <a:r>
              <a:rPr lang="en-US" dirty="0" smtClean="0"/>
              <a:t>Believed disease was from violating moral code or engaging in a taboo activity</a:t>
            </a:r>
            <a:endParaRPr lang="en-US" dirty="0"/>
          </a:p>
        </p:txBody>
      </p:sp>
    </p:spTree>
    <p:extLst>
      <p:ext uri="{BB962C8B-B14F-4D97-AF65-F5344CB8AC3E}">
        <p14:creationId xmlns:p14="http://schemas.microsoft.com/office/powerpoint/2010/main" val="3115212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Hammurabi, 1792-1750 B.C.</a:t>
            </a:r>
            <a:endParaRPr lang="en-US" dirty="0"/>
          </a:p>
        </p:txBody>
      </p:sp>
      <p:sp>
        <p:nvSpPr>
          <p:cNvPr id="3" name="Content Placeholder 2"/>
          <p:cNvSpPr>
            <a:spLocks noGrp="1"/>
          </p:cNvSpPr>
          <p:nvPr>
            <p:ph idx="1"/>
          </p:nvPr>
        </p:nvSpPr>
        <p:spPr/>
        <p:txBody>
          <a:bodyPr/>
          <a:lstStyle/>
          <a:p>
            <a:r>
              <a:rPr lang="en-US" dirty="0" smtClean="0"/>
              <a:t>Wrote first law code, medical ethics and </a:t>
            </a:r>
          </a:p>
          <a:p>
            <a:pPr marL="0" indent="0">
              <a:buNone/>
            </a:pPr>
            <a:r>
              <a:rPr lang="en-US" dirty="0" smtClean="0"/>
              <a:t>justice</a:t>
            </a:r>
          </a:p>
          <a:p>
            <a:r>
              <a:rPr lang="en-US" dirty="0" smtClean="0"/>
              <a:t>Innocent until proven guilty</a:t>
            </a:r>
          </a:p>
          <a:p>
            <a:r>
              <a:rPr lang="en-US" dirty="0" smtClean="0"/>
              <a:t>Eye for an eye</a:t>
            </a:r>
          </a:p>
          <a:p>
            <a:r>
              <a:rPr lang="en-US" dirty="0" smtClean="0"/>
              <a:t>Regulated surgery, penalties for failed </a:t>
            </a:r>
          </a:p>
          <a:p>
            <a:pPr marL="0" indent="0">
              <a:buNone/>
            </a:pPr>
            <a:r>
              <a:rPr lang="en-US" dirty="0" smtClean="0"/>
              <a:t>operations</a:t>
            </a:r>
          </a:p>
          <a:p>
            <a:r>
              <a:rPr lang="en-US" dirty="0" smtClean="0"/>
              <a:t>Dictated physician fees</a:t>
            </a:r>
          </a:p>
          <a:p>
            <a:r>
              <a:rPr lang="en-US" dirty="0" smtClean="0"/>
              <a:t>Genesis of current concepts of healthcare</a:t>
            </a:r>
          </a:p>
          <a:p>
            <a:r>
              <a:rPr lang="en-US" dirty="0" smtClean="0"/>
              <a:t>Managed Care sliding fee scale services </a:t>
            </a:r>
          </a:p>
          <a:p>
            <a:pPr marL="0" indent="0">
              <a:buNone/>
            </a:pPr>
            <a:r>
              <a:rPr lang="en-US" dirty="0" smtClean="0"/>
              <a:t>based on social status</a:t>
            </a:r>
            <a:endParaRPr lang="en-US" dirty="0"/>
          </a:p>
        </p:txBody>
      </p:sp>
      <p:sp>
        <p:nvSpPr>
          <p:cNvPr id="4" name="object 4"/>
          <p:cNvSpPr/>
          <p:nvPr/>
        </p:nvSpPr>
        <p:spPr>
          <a:xfrm>
            <a:off x="7239445" y="1249102"/>
            <a:ext cx="4675043" cy="4962735"/>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2813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7924800" cy="990600"/>
          </a:xfrm>
          <a:ln>
            <a:solidFill>
              <a:schemeClr val="accent3">
                <a:lumMod val="50000"/>
              </a:schemeClr>
            </a:solidFill>
          </a:ln>
        </p:spPr>
        <p:txBody>
          <a:bodyPr>
            <a:noAutofit/>
          </a:bodyPr>
          <a:lstStyle/>
          <a:p>
            <a:pPr algn="ctr"/>
            <a:r>
              <a:rPr lang="en-US" sz="3200" i="1" dirty="0"/>
              <a:t>Examples of plant / mineral drugs </a:t>
            </a:r>
            <a:r>
              <a:rPr lang="en-US" sz="3200" i="1" dirty="0">
                <a:solidFill>
                  <a:schemeClr val="accent2">
                    <a:lumMod val="75000"/>
                  </a:schemeClr>
                </a:solidFill>
              </a:rPr>
              <a:t/>
            </a:r>
            <a:br>
              <a:rPr lang="en-US" sz="3200" i="1" dirty="0">
                <a:solidFill>
                  <a:schemeClr val="accent2">
                    <a:lumMod val="75000"/>
                  </a:schemeClr>
                </a:solidFill>
              </a:rPr>
            </a:br>
            <a:r>
              <a:rPr lang="en-US" sz="2400" dirty="0"/>
              <a:t>Mesopotamian tablet library - materia medica</a:t>
            </a:r>
            <a:endParaRPr lang="en-US" sz="2400" dirty="0">
              <a:solidFill>
                <a:schemeClr val="accent2">
                  <a:lumMod val="75000"/>
                </a:schemeClr>
              </a:solidFill>
            </a:endParaRPr>
          </a:p>
        </p:txBody>
      </p:sp>
      <p:sp>
        <p:nvSpPr>
          <p:cNvPr id="3" name="Content Placeholder 2"/>
          <p:cNvSpPr>
            <a:spLocks noGrp="1"/>
          </p:cNvSpPr>
          <p:nvPr>
            <p:ph sz="half" idx="2"/>
          </p:nvPr>
        </p:nvSpPr>
        <p:spPr>
          <a:xfrm>
            <a:off x="2743200" y="1828800"/>
            <a:ext cx="2438400" cy="3681212"/>
          </a:xfrm>
        </p:spPr>
        <p:txBody>
          <a:bodyPr>
            <a:normAutofit fontScale="92500" lnSpcReduction="10000"/>
          </a:bodyPr>
          <a:lstStyle/>
          <a:p>
            <a:pPr marL="0" indent="0">
              <a:buNone/>
            </a:pPr>
            <a:r>
              <a:rPr lang="en-US" dirty="0"/>
              <a:t>Mandrake</a:t>
            </a:r>
          </a:p>
          <a:p>
            <a:pPr marL="0" indent="0">
              <a:buNone/>
            </a:pPr>
            <a:r>
              <a:rPr lang="en-US" dirty="0"/>
              <a:t>Poppy (opium)</a:t>
            </a:r>
          </a:p>
          <a:p>
            <a:pPr marL="0" indent="0">
              <a:buNone/>
            </a:pPr>
            <a:r>
              <a:rPr lang="en-US" dirty="0"/>
              <a:t>Hellebore</a:t>
            </a:r>
          </a:p>
          <a:p>
            <a:pPr marL="0" indent="0">
              <a:buNone/>
            </a:pPr>
            <a:r>
              <a:rPr lang="en-US" dirty="0"/>
              <a:t>Pine turpentine</a:t>
            </a:r>
          </a:p>
          <a:p>
            <a:pPr marL="0" indent="0">
              <a:buNone/>
            </a:pPr>
            <a:r>
              <a:rPr lang="en-US" dirty="0"/>
              <a:t>Licorice root</a:t>
            </a:r>
          </a:p>
          <a:p>
            <a:pPr marL="0" indent="0">
              <a:buNone/>
            </a:pPr>
            <a:r>
              <a:rPr lang="en-US" dirty="0"/>
              <a:t>Myrrh</a:t>
            </a:r>
          </a:p>
          <a:p>
            <a:pPr marL="0" indent="0">
              <a:buNone/>
            </a:pPr>
            <a:r>
              <a:rPr lang="en-US" dirty="0"/>
              <a:t>Asafoetida</a:t>
            </a:r>
          </a:p>
          <a:p>
            <a:pPr marL="0" indent="0">
              <a:buNone/>
            </a:pPr>
            <a:r>
              <a:rPr lang="en-US" dirty="0"/>
              <a:t>Cannabis</a:t>
            </a:r>
          </a:p>
          <a:p>
            <a:pPr marL="0" indent="0">
              <a:buNone/>
            </a:pPr>
            <a:r>
              <a:rPr lang="en-US" dirty="0"/>
              <a:t>Crocus</a:t>
            </a:r>
          </a:p>
          <a:p>
            <a:pPr marL="0" indent="0">
              <a:buNone/>
            </a:pPr>
            <a:endParaRPr lang="en-US" sz="2600" dirty="0"/>
          </a:p>
        </p:txBody>
      </p:sp>
      <p:sp>
        <p:nvSpPr>
          <p:cNvPr id="6" name="Text Placeholder 5"/>
          <p:cNvSpPr>
            <a:spLocks noGrp="1"/>
          </p:cNvSpPr>
          <p:nvPr>
            <p:ph type="body" sz="quarter" idx="3"/>
          </p:nvPr>
        </p:nvSpPr>
        <p:spPr>
          <a:xfrm>
            <a:off x="6248400" y="5334000"/>
            <a:ext cx="3931920" cy="1066800"/>
          </a:xfrm>
          <a:ln>
            <a:solidFill>
              <a:schemeClr val="accent2">
                <a:lumMod val="75000"/>
              </a:schemeClr>
            </a:solidFill>
          </a:ln>
        </p:spPr>
        <p:txBody>
          <a:bodyPr>
            <a:normAutofit fontScale="47500" lnSpcReduction="20000"/>
          </a:bodyPr>
          <a:lstStyle/>
          <a:p>
            <a:endParaRPr lang="en-US" dirty="0"/>
          </a:p>
          <a:p>
            <a:endParaRPr lang="en-US" i="1" dirty="0">
              <a:solidFill>
                <a:schemeClr val="accent2">
                  <a:lumMod val="75000"/>
                </a:schemeClr>
              </a:solidFill>
            </a:endParaRPr>
          </a:p>
          <a:p>
            <a:r>
              <a:rPr lang="en-US" sz="4400" b="1" i="1" dirty="0">
                <a:solidFill>
                  <a:schemeClr val="tx1"/>
                </a:solidFill>
              </a:rPr>
              <a:t>Chemical substances</a:t>
            </a:r>
            <a:r>
              <a:rPr lang="en-US" sz="4400" dirty="0">
                <a:solidFill>
                  <a:schemeClr val="tx1"/>
                </a:solidFill>
              </a:rPr>
              <a:t>: Alum, Arsenic, Sulfur </a:t>
            </a:r>
          </a:p>
          <a:p>
            <a:endParaRPr lang="en-US" dirty="0"/>
          </a:p>
          <a:p>
            <a:endParaRPr lang="en-US" dirty="0"/>
          </a:p>
        </p:txBody>
      </p:sp>
      <p:sp>
        <p:nvSpPr>
          <p:cNvPr id="4" name="Content Placeholder 3"/>
          <p:cNvSpPr>
            <a:spLocks noGrp="1"/>
          </p:cNvSpPr>
          <p:nvPr>
            <p:ph sz="quarter" idx="4"/>
          </p:nvPr>
        </p:nvSpPr>
        <p:spPr>
          <a:xfrm>
            <a:off x="6934200" y="1828800"/>
            <a:ext cx="1828800" cy="3352800"/>
          </a:xfrm>
        </p:spPr>
        <p:txBody>
          <a:bodyPr>
            <a:normAutofit fontScale="55000" lnSpcReduction="20000"/>
          </a:bodyPr>
          <a:lstStyle/>
          <a:p>
            <a:pPr marL="0" indent="0">
              <a:buNone/>
            </a:pPr>
            <a:r>
              <a:rPr lang="en-US" sz="3800" dirty="0"/>
              <a:t>Mentha</a:t>
            </a:r>
          </a:p>
          <a:p>
            <a:pPr marL="0" indent="0">
              <a:buNone/>
            </a:pPr>
            <a:r>
              <a:rPr lang="en-US" sz="3800" dirty="0"/>
              <a:t>Mustard</a:t>
            </a:r>
          </a:p>
          <a:p>
            <a:pPr marL="0" indent="0">
              <a:buNone/>
            </a:pPr>
            <a:r>
              <a:rPr lang="en-US" sz="3800" dirty="0"/>
              <a:t>Turmeric</a:t>
            </a:r>
          </a:p>
          <a:p>
            <a:pPr marL="0" indent="0">
              <a:buNone/>
            </a:pPr>
            <a:r>
              <a:rPr lang="en-US" sz="3800" dirty="0"/>
              <a:t>Thymus</a:t>
            </a:r>
          </a:p>
          <a:p>
            <a:pPr marL="0" indent="0">
              <a:buNone/>
            </a:pPr>
            <a:r>
              <a:rPr lang="en-US" sz="3800" dirty="0"/>
              <a:t>Honey</a:t>
            </a:r>
          </a:p>
          <a:p>
            <a:pPr marL="0" indent="0">
              <a:buNone/>
            </a:pPr>
            <a:r>
              <a:rPr lang="en-US" sz="3800" dirty="0"/>
              <a:t>Cedar</a:t>
            </a:r>
          </a:p>
          <a:p>
            <a:pPr marL="0" indent="0">
              <a:buNone/>
            </a:pPr>
            <a:r>
              <a:rPr lang="en-US" sz="3800" dirty="0"/>
              <a:t>Willow </a:t>
            </a:r>
          </a:p>
          <a:p>
            <a:pPr marL="0" indent="0">
              <a:buNone/>
            </a:pPr>
            <a:r>
              <a:rPr lang="en-US" sz="3800" dirty="0"/>
              <a:t>Salt</a:t>
            </a:r>
          </a:p>
          <a:p>
            <a:pPr marL="0" indent="0">
              <a:buNone/>
            </a:pPr>
            <a:r>
              <a:rPr lang="en-US" sz="3800" dirty="0"/>
              <a:t>Styrax </a:t>
            </a:r>
          </a:p>
          <a:p>
            <a:pPr marL="0" indent="0">
              <a:buNone/>
            </a:pPr>
            <a:endParaRPr lang="en-US" dirty="0"/>
          </a:p>
        </p:txBody>
      </p:sp>
    </p:spTree>
    <p:extLst>
      <p:ext uri="{BB962C8B-B14F-4D97-AF65-F5344CB8AC3E}">
        <p14:creationId xmlns:p14="http://schemas.microsoft.com/office/powerpoint/2010/main" val="417475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1802642" y="457200"/>
            <a:ext cx="3931920" cy="639762"/>
          </a:xfrm>
          <a:prstGeom prst="rect">
            <a:avLst/>
          </a:prstGeom>
          <a:noFill/>
          <a:ln w="44450" cap="flat" cmpd="sng" algn="ctr">
            <a:solidFill>
              <a:schemeClr val="accent3">
                <a:lumMod val="50000"/>
              </a:schemeClr>
            </a:solidFill>
            <a:prstDash val="solid"/>
          </a:ln>
          <a:effectLst/>
        </p:spPr>
        <p:txBody>
          <a:bodyPr vert="horz" lIns="91440" tIns="45720" rIns="91440" bIns="4572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t>Babylonians added: </a:t>
            </a:r>
          </a:p>
        </p:txBody>
      </p:sp>
      <p:sp>
        <p:nvSpPr>
          <p:cNvPr id="14" name="Content Placeholder 3"/>
          <p:cNvSpPr txBox="1">
            <a:spLocks/>
          </p:cNvSpPr>
          <p:nvPr/>
        </p:nvSpPr>
        <p:spPr>
          <a:xfrm>
            <a:off x="5760720" y="466299"/>
            <a:ext cx="2057400" cy="22098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US" dirty="0"/>
              <a:t>Senna</a:t>
            </a:r>
          </a:p>
          <a:p>
            <a:r>
              <a:rPr lang="en-US" dirty="0"/>
              <a:t>Saffron</a:t>
            </a:r>
          </a:p>
          <a:p>
            <a:r>
              <a:rPr lang="en-US" dirty="0"/>
              <a:t>Coriander</a:t>
            </a:r>
          </a:p>
          <a:p>
            <a:r>
              <a:rPr lang="en-US" dirty="0"/>
              <a:t>Cinnamon</a:t>
            </a:r>
          </a:p>
          <a:p>
            <a:r>
              <a:rPr lang="en-US" dirty="0"/>
              <a:t>Garlic</a:t>
            </a:r>
          </a:p>
        </p:txBody>
      </p:sp>
      <p:sp>
        <p:nvSpPr>
          <p:cNvPr id="9" name="Text Placeholder 2"/>
          <p:cNvSpPr txBox="1">
            <a:spLocks/>
          </p:cNvSpPr>
          <p:nvPr/>
        </p:nvSpPr>
        <p:spPr>
          <a:xfrm>
            <a:off x="1802642" y="2676099"/>
            <a:ext cx="4873388"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44450" cap="flat" cmpd="sng" algn="ctr">
            <a:solidFill>
              <a:schemeClr val="accent3">
                <a:lumMod val="50000"/>
              </a:schemeClr>
            </a:solid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600" dirty="0"/>
              <a:t>Vehicles to administer drugs:  </a:t>
            </a:r>
          </a:p>
        </p:txBody>
      </p:sp>
      <p:sp>
        <p:nvSpPr>
          <p:cNvPr id="6" name="Content Placeholder 3"/>
          <p:cNvSpPr txBox="1">
            <a:spLocks/>
          </p:cNvSpPr>
          <p:nvPr/>
        </p:nvSpPr>
        <p:spPr>
          <a:xfrm>
            <a:off x="6702188" y="2676099"/>
            <a:ext cx="2057400" cy="280730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US" dirty="0"/>
              <a:t>Alcohol</a:t>
            </a:r>
          </a:p>
          <a:p>
            <a:r>
              <a:rPr lang="en-US" dirty="0"/>
              <a:t>Beer</a:t>
            </a:r>
          </a:p>
          <a:p>
            <a:r>
              <a:rPr lang="en-US" dirty="0"/>
              <a:t>Wine</a:t>
            </a:r>
          </a:p>
          <a:p>
            <a:r>
              <a:rPr lang="en-US" dirty="0"/>
              <a:t>Oil</a:t>
            </a:r>
          </a:p>
          <a:p>
            <a:r>
              <a:rPr lang="en-US" dirty="0"/>
              <a:t>Fats (milk)</a:t>
            </a:r>
          </a:p>
          <a:p>
            <a:r>
              <a:rPr lang="en-US" dirty="0"/>
              <a:t>Wax</a:t>
            </a:r>
          </a:p>
        </p:txBody>
      </p:sp>
      <p:sp>
        <p:nvSpPr>
          <p:cNvPr id="3" name="TextBox 2"/>
          <p:cNvSpPr txBox="1"/>
          <p:nvPr/>
        </p:nvSpPr>
        <p:spPr>
          <a:xfrm>
            <a:off x="2431804" y="5515248"/>
            <a:ext cx="6553200" cy="523220"/>
          </a:xfrm>
          <a:prstGeom prst="rect">
            <a:avLst/>
          </a:prstGeom>
          <a:gradFill>
            <a:gsLst>
              <a:gs pos="0">
                <a:schemeClr val="accent6">
                  <a:lumMod val="9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2800" dirty="0"/>
              <a:t>Distillation process discovered</a:t>
            </a:r>
          </a:p>
        </p:txBody>
      </p:sp>
    </p:spTree>
    <p:extLst>
      <p:ext uri="{BB962C8B-B14F-4D97-AF65-F5344CB8AC3E}">
        <p14:creationId xmlns:p14="http://schemas.microsoft.com/office/powerpoint/2010/main" val="188712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5355" y="351826"/>
            <a:ext cx="8229600" cy="965056"/>
          </a:xfrm>
          <a:prstGeom prst="rect">
            <a:avLst/>
          </a:prstGeom>
        </p:spPr>
        <p:txBody>
          <a:bodyPr vert="horz" wrap="square" lIns="0" tIns="295323" rIns="0" bIns="0" rtlCol="0" anchor="ctr">
            <a:spAutoFit/>
          </a:bodyPr>
          <a:lstStyle/>
          <a:p>
            <a:pPr marL="61913" algn="ctr">
              <a:lnSpc>
                <a:spcPts val="5235"/>
              </a:lnSpc>
            </a:pPr>
            <a:r>
              <a:rPr lang="en-US" spc="-10" dirty="0">
                <a:latin typeface="Calibri" panose="020F0502020204030204" pitchFamily="34" charset="0"/>
              </a:rPr>
              <a:t>Lecture </a:t>
            </a:r>
            <a:r>
              <a:rPr spc="-10" dirty="0">
                <a:latin typeface="Calibri" panose="020F0502020204030204" pitchFamily="34" charset="0"/>
              </a:rPr>
              <a:t>O</a:t>
            </a:r>
            <a:r>
              <a:rPr dirty="0" smtClean="0">
                <a:latin typeface="Calibri" panose="020F0502020204030204" pitchFamily="34" charset="0"/>
              </a:rPr>
              <a:t>b</a:t>
            </a:r>
            <a:r>
              <a:rPr spc="5" dirty="0">
                <a:latin typeface="Calibri" panose="020F0502020204030204" pitchFamily="34" charset="0"/>
              </a:rPr>
              <a:t>j</a:t>
            </a:r>
            <a:r>
              <a:rPr dirty="0" smtClean="0">
                <a:latin typeface="Calibri" panose="020F0502020204030204" pitchFamily="34" charset="0"/>
              </a:rPr>
              <a:t>e</a:t>
            </a:r>
            <a:r>
              <a:rPr spc="5" dirty="0">
                <a:latin typeface="Calibri" panose="020F0502020204030204" pitchFamily="34" charset="0"/>
              </a:rPr>
              <a:t>c</a:t>
            </a:r>
            <a:r>
              <a:rPr dirty="0" smtClean="0">
                <a:latin typeface="Calibri" panose="020F0502020204030204" pitchFamily="34" charset="0"/>
              </a:rPr>
              <a:t>t</a:t>
            </a:r>
            <a:r>
              <a:rPr spc="5" dirty="0">
                <a:latin typeface="Calibri" panose="020F0502020204030204" pitchFamily="34" charset="0"/>
              </a:rPr>
              <a:t>iv</a:t>
            </a:r>
            <a:r>
              <a:rPr dirty="0" smtClean="0">
                <a:latin typeface="Calibri" panose="020F0502020204030204" pitchFamily="34" charset="0"/>
              </a:rPr>
              <a:t>es</a:t>
            </a:r>
            <a:r>
              <a:rPr lang="en-US" dirty="0" smtClean="0">
                <a:latin typeface="Calibri" panose="020F0502020204030204" pitchFamily="34" charset="0"/>
              </a:rPr>
              <a:t> </a:t>
            </a:r>
            <a:endParaRPr dirty="0">
              <a:latin typeface="Calibri" panose="020F0502020204030204" pitchFamily="34" charset="0"/>
            </a:endParaRPr>
          </a:p>
        </p:txBody>
      </p:sp>
      <p:sp>
        <p:nvSpPr>
          <p:cNvPr id="3" name="object 3"/>
          <p:cNvSpPr txBox="1"/>
          <p:nvPr/>
        </p:nvSpPr>
        <p:spPr>
          <a:xfrm>
            <a:off x="539022" y="1697917"/>
            <a:ext cx="11009312" cy="4288353"/>
          </a:xfrm>
          <a:prstGeom prst="rect">
            <a:avLst/>
          </a:prstGeom>
        </p:spPr>
        <p:txBody>
          <a:bodyPr vert="horz" wrap="square" lIns="0" tIns="0" rIns="0" bIns="0" rtlCol="0">
            <a:spAutoFit/>
          </a:bodyPr>
          <a:lstStyle/>
          <a:p>
            <a:pPr marL="355600" marR="121285" indent="-342900">
              <a:buFont typeface="Arial"/>
              <a:buChar char="•"/>
              <a:tabLst>
                <a:tab pos="355600" algn="l"/>
              </a:tabLst>
            </a:pPr>
            <a:r>
              <a:rPr lang="en-US" sz="2800" dirty="0">
                <a:latin typeface="Calibri" panose="020F0502020204030204" pitchFamily="34" charset="0"/>
                <a:cs typeface="Arial"/>
              </a:rPr>
              <a:t>Identify contributions made by Greek and Roman Empires, especially how they influenced the standards for Western pharmacy and medicine</a:t>
            </a:r>
          </a:p>
          <a:p>
            <a:pPr marL="355600" marR="229235" indent="-342900">
              <a:spcBef>
                <a:spcPts val="770"/>
              </a:spcBef>
              <a:buFont typeface="Arial"/>
              <a:buChar char="•"/>
              <a:tabLst>
                <a:tab pos="355600" algn="l"/>
              </a:tabLst>
            </a:pPr>
            <a:r>
              <a:rPr lang="en-US" sz="2800" dirty="0">
                <a:latin typeface="Calibri" panose="020F0502020204030204" pitchFamily="34" charset="0"/>
                <a:cs typeface="Arial"/>
              </a:rPr>
              <a:t>Explain how the Romans built upon Greek medical and pharmacy achievements</a:t>
            </a:r>
          </a:p>
          <a:p>
            <a:pPr marL="355600" marR="229235" indent="-342900">
              <a:spcBef>
                <a:spcPts val="770"/>
              </a:spcBef>
              <a:buFont typeface="Arial"/>
              <a:buChar char="•"/>
              <a:tabLst>
                <a:tab pos="355600" algn="l"/>
              </a:tabLst>
            </a:pPr>
            <a:r>
              <a:rPr lang="en-US" sz="2800" dirty="0">
                <a:latin typeface="Calibri" panose="020F0502020204030204" pitchFamily="34" charset="0"/>
                <a:cs typeface="Arial"/>
              </a:rPr>
              <a:t>Recall individuals from Greek and Roman Empires who advanced pharmacy and medicine  </a:t>
            </a:r>
          </a:p>
          <a:p>
            <a:pPr marL="355600" marR="229235" indent="-342900">
              <a:spcBef>
                <a:spcPts val="770"/>
              </a:spcBef>
              <a:buFont typeface="Arial"/>
              <a:buChar char="•"/>
              <a:tabLst>
                <a:tab pos="355600" algn="l"/>
              </a:tabLst>
            </a:pPr>
            <a:r>
              <a:rPr sz="2800" dirty="0">
                <a:latin typeface="Calibri" panose="020F0502020204030204" pitchFamily="34" charset="0"/>
                <a:cs typeface="Arial"/>
              </a:rPr>
              <a:t>D</a:t>
            </a:r>
            <a:r>
              <a:rPr sz="2800" spc="-10" dirty="0">
                <a:latin typeface="Calibri" panose="020F0502020204030204" pitchFamily="34" charset="0"/>
                <a:cs typeface="Arial"/>
              </a:rPr>
              <a:t>e</a:t>
            </a:r>
            <a:r>
              <a:rPr sz="2800" spc="5" dirty="0">
                <a:latin typeface="Calibri" panose="020F0502020204030204" pitchFamily="34" charset="0"/>
                <a:cs typeface="Arial"/>
              </a:rPr>
              <a:t>sc</a:t>
            </a:r>
            <a:r>
              <a:rPr sz="2800" dirty="0">
                <a:latin typeface="Calibri" panose="020F0502020204030204" pitchFamily="34" charset="0"/>
                <a:cs typeface="Arial"/>
              </a:rPr>
              <a:t>r</a:t>
            </a:r>
            <a:r>
              <a:rPr sz="2800" spc="-5" dirty="0">
                <a:latin typeface="Calibri" panose="020F0502020204030204" pitchFamily="34" charset="0"/>
                <a:cs typeface="Arial"/>
              </a:rPr>
              <a:t>i</a:t>
            </a:r>
            <a:r>
              <a:rPr sz="2800" spc="-10" dirty="0">
                <a:latin typeface="Calibri" panose="020F0502020204030204" pitchFamily="34" charset="0"/>
                <a:cs typeface="Arial"/>
              </a:rPr>
              <a:t>b</a:t>
            </a:r>
            <a:r>
              <a:rPr sz="2800" dirty="0">
                <a:latin typeface="Calibri" panose="020F0502020204030204" pitchFamily="34" charset="0"/>
                <a:cs typeface="Arial"/>
              </a:rPr>
              <a:t>e</a:t>
            </a:r>
            <a:r>
              <a:rPr sz="2800" spc="-35" dirty="0">
                <a:latin typeface="Calibri" panose="020F0502020204030204" pitchFamily="34" charset="0"/>
                <a:cs typeface="Arial"/>
              </a:rPr>
              <a:t> </a:t>
            </a:r>
            <a:r>
              <a:rPr lang="en-US" sz="2800" spc="-35" dirty="0">
                <a:latin typeface="Calibri" panose="020F0502020204030204" pitchFamily="34" charset="0"/>
                <a:cs typeface="Arial"/>
              </a:rPr>
              <a:t>methods used by the Greeks and Romans  to diagnose and treat disease</a:t>
            </a:r>
          </a:p>
          <a:p>
            <a:pPr marL="12700" marR="5080">
              <a:spcBef>
                <a:spcPts val="770"/>
              </a:spcBef>
              <a:tabLst>
                <a:tab pos="355600" algn="l"/>
              </a:tabLst>
            </a:pPr>
            <a:endParaRPr sz="2800" dirty="0">
              <a:latin typeface="Calibri" panose="020F0502020204030204" pitchFamily="34" charset="0"/>
              <a:cs typeface="Arial"/>
            </a:endParaRPr>
          </a:p>
        </p:txBody>
      </p:sp>
    </p:spTree>
    <p:extLst>
      <p:ext uri="{BB962C8B-B14F-4D97-AF65-F5344CB8AC3E}">
        <p14:creationId xmlns:p14="http://schemas.microsoft.com/office/powerpoint/2010/main" val="1952433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487" y="1574078"/>
            <a:ext cx="7548122" cy="3062377"/>
          </a:xfrm>
          <a:prstGeom prst="rect">
            <a:avLst/>
          </a:prstGeom>
        </p:spPr>
        <p:txBody>
          <a:bodyPr wrap="square">
            <a:spAutoFit/>
          </a:bodyPr>
          <a:lstStyle/>
          <a:p>
            <a:pPr marL="355600" marR="5080" indent="-342900">
              <a:spcBef>
                <a:spcPts val="575"/>
              </a:spcBef>
              <a:buFont typeface="Arial"/>
              <a:buChar char="•"/>
              <a:tabLst>
                <a:tab pos="355600" algn="l"/>
              </a:tabLst>
            </a:pPr>
            <a:r>
              <a:rPr lang="en-US" sz="2400" spc="-5" dirty="0">
                <a:cs typeface="Arial"/>
              </a:rPr>
              <a:t>Bee</a:t>
            </a:r>
            <a:r>
              <a:rPr lang="en-US" sz="2400" dirty="0">
                <a:cs typeface="Arial"/>
              </a:rPr>
              <a:t>r</a:t>
            </a:r>
            <a:r>
              <a:rPr lang="en-US" sz="2400" spc="5" dirty="0">
                <a:cs typeface="Arial"/>
              </a:rPr>
              <a:t> </a:t>
            </a:r>
            <a:r>
              <a:rPr lang="en-US" sz="2400" spc="-5" dirty="0">
                <a:cs typeface="Arial"/>
              </a:rPr>
              <a:t>an</a:t>
            </a:r>
            <a:r>
              <a:rPr lang="en-US" sz="2400" dirty="0">
                <a:cs typeface="Arial"/>
              </a:rPr>
              <a:t>d</a:t>
            </a:r>
            <a:r>
              <a:rPr lang="en-US" sz="2400" spc="10" dirty="0">
                <a:cs typeface="Arial"/>
              </a:rPr>
              <a:t> </a:t>
            </a:r>
            <a:r>
              <a:rPr lang="en-US" sz="2400" spc="-5" dirty="0">
                <a:cs typeface="Arial"/>
              </a:rPr>
              <a:t>win</a:t>
            </a:r>
            <a:r>
              <a:rPr lang="en-US" sz="2400" dirty="0">
                <a:cs typeface="Arial"/>
              </a:rPr>
              <a:t>e</a:t>
            </a:r>
            <a:r>
              <a:rPr lang="en-US" sz="2400" spc="10" dirty="0">
                <a:cs typeface="Arial"/>
              </a:rPr>
              <a:t> </a:t>
            </a:r>
            <a:r>
              <a:rPr lang="en-US" sz="2400" spc="-5" dirty="0">
                <a:cs typeface="Arial"/>
              </a:rPr>
              <a:t>u</a:t>
            </a:r>
            <a:r>
              <a:rPr lang="en-US" sz="2400" dirty="0">
                <a:cs typeface="Arial"/>
              </a:rPr>
              <a:t>s</a:t>
            </a:r>
            <a:r>
              <a:rPr lang="en-US" sz="2400" spc="-5" dirty="0">
                <a:cs typeface="Arial"/>
              </a:rPr>
              <a:t>e</a:t>
            </a:r>
            <a:r>
              <a:rPr lang="en-US" sz="2400" dirty="0">
                <a:cs typeface="Arial"/>
              </a:rPr>
              <a:t>d</a:t>
            </a:r>
            <a:r>
              <a:rPr lang="en-US" sz="2400" spc="10" dirty="0">
                <a:cs typeface="Arial"/>
              </a:rPr>
              <a:t> </a:t>
            </a:r>
            <a:r>
              <a:rPr lang="en-US" sz="2400" spc="-5" dirty="0">
                <a:cs typeface="Arial"/>
              </a:rPr>
              <a:t>a</a:t>
            </a:r>
            <a:r>
              <a:rPr lang="en-US" sz="2400" dirty="0">
                <a:cs typeface="Arial"/>
              </a:rPr>
              <a:t>s v</a:t>
            </a:r>
            <a:r>
              <a:rPr lang="en-US" sz="2400" spc="-5" dirty="0">
                <a:cs typeface="Arial"/>
              </a:rPr>
              <a:t>ehi</a:t>
            </a:r>
            <a:r>
              <a:rPr lang="en-US" sz="2400" dirty="0">
                <a:cs typeface="Arial"/>
              </a:rPr>
              <a:t>c</a:t>
            </a:r>
            <a:r>
              <a:rPr lang="en-US" sz="2400" spc="-5" dirty="0">
                <a:cs typeface="Arial"/>
              </a:rPr>
              <a:t>le</a:t>
            </a:r>
            <a:r>
              <a:rPr lang="en-US" sz="2400" dirty="0">
                <a:cs typeface="Arial"/>
              </a:rPr>
              <a:t>s,</a:t>
            </a:r>
            <a:r>
              <a:rPr lang="en-US" sz="2400" spc="20" dirty="0">
                <a:cs typeface="Arial"/>
              </a:rPr>
              <a:t> </a:t>
            </a:r>
            <a:r>
              <a:rPr lang="en-US" sz="2400" spc="-5" dirty="0">
                <a:cs typeface="Arial"/>
              </a:rPr>
              <a:t>alon</a:t>
            </a:r>
            <a:r>
              <a:rPr lang="en-US" sz="2400" dirty="0">
                <a:cs typeface="Arial"/>
              </a:rPr>
              <a:t>g</a:t>
            </a:r>
            <a:r>
              <a:rPr lang="en-US" sz="2400" spc="25" dirty="0">
                <a:cs typeface="Arial"/>
              </a:rPr>
              <a:t> </a:t>
            </a:r>
            <a:r>
              <a:rPr lang="en-US" sz="2400" spc="-5" dirty="0">
                <a:cs typeface="Arial"/>
              </a:rPr>
              <a:t>wi</a:t>
            </a:r>
            <a:r>
              <a:rPr lang="en-US" sz="2400" dirty="0">
                <a:cs typeface="Arial"/>
              </a:rPr>
              <a:t>th </a:t>
            </a:r>
            <a:r>
              <a:rPr lang="en-US" sz="2400" spc="-5" dirty="0">
                <a:cs typeface="Arial"/>
              </a:rPr>
              <a:t>hone</a:t>
            </a:r>
            <a:r>
              <a:rPr lang="en-US" sz="2400" dirty="0">
                <a:cs typeface="Arial"/>
              </a:rPr>
              <a:t>y, m</a:t>
            </a:r>
            <a:r>
              <a:rPr lang="en-US" sz="2400" spc="-5" dirty="0">
                <a:cs typeface="Arial"/>
              </a:rPr>
              <a:t>il</a:t>
            </a:r>
            <a:r>
              <a:rPr lang="en-US" sz="2400" dirty="0">
                <a:cs typeface="Arial"/>
              </a:rPr>
              <a:t>k, </a:t>
            </a:r>
            <a:r>
              <a:rPr lang="en-US" sz="2400" spc="-5" dirty="0">
                <a:cs typeface="Arial"/>
              </a:rPr>
              <a:t>oil</a:t>
            </a:r>
            <a:r>
              <a:rPr lang="en-US" sz="2400" dirty="0">
                <a:cs typeface="Arial"/>
              </a:rPr>
              <a:t>s,</a:t>
            </a:r>
            <a:r>
              <a:rPr lang="en-US" sz="2400" spc="5" dirty="0">
                <a:cs typeface="Arial"/>
              </a:rPr>
              <a:t> </a:t>
            </a:r>
            <a:r>
              <a:rPr lang="en-US" sz="2400" spc="-5" dirty="0">
                <a:cs typeface="Arial"/>
              </a:rPr>
              <a:t>wa</a:t>
            </a:r>
            <a:r>
              <a:rPr lang="en-US" sz="2400" spc="-15" dirty="0">
                <a:cs typeface="Arial"/>
              </a:rPr>
              <a:t>x</a:t>
            </a:r>
            <a:r>
              <a:rPr lang="en-US" sz="2400" dirty="0">
                <a:cs typeface="Arial"/>
              </a:rPr>
              <a:t>,</a:t>
            </a:r>
            <a:r>
              <a:rPr lang="en-US" sz="2400" spc="20" dirty="0">
                <a:cs typeface="Arial"/>
              </a:rPr>
              <a:t> </a:t>
            </a:r>
            <a:r>
              <a:rPr lang="en-US" sz="2400" spc="-5" dirty="0">
                <a:cs typeface="Arial"/>
              </a:rPr>
              <a:t>bouillon</a:t>
            </a:r>
            <a:endParaRPr lang="en-US" sz="2400" dirty="0">
              <a:cs typeface="Arial"/>
            </a:endParaRPr>
          </a:p>
          <a:p>
            <a:pPr marL="355600" indent="-342900">
              <a:spcBef>
                <a:spcPts val="575"/>
              </a:spcBef>
              <a:buFont typeface="Arial"/>
              <a:buChar char="•"/>
              <a:tabLst>
                <a:tab pos="355600" algn="l"/>
              </a:tabLst>
            </a:pPr>
            <a:r>
              <a:rPr lang="en-US" sz="2400" spc="-5" dirty="0">
                <a:cs typeface="Arial"/>
              </a:rPr>
              <a:t>P</a:t>
            </a:r>
            <a:r>
              <a:rPr lang="en-US" sz="2400" dirty="0">
                <a:cs typeface="Arial"/>
              </a:rPr>
              <a:t>r</a:t>
            </a:r>
            <a:r>
              <a:rPr lang="en-US" sz="2400" spc="-5" dirty="0">
                <a:cs typeface="Arial"/>
              </a:rPr>
              <a:t>epa</a:t>
            </a:r>
            <a:r>
              <a:rPr lang="en-US" sz="2400" dirty="0">
                <a:cs typeface="Arial"/>
              </a:rPr>
              <a:t>r</a:t>
            </a:r>
            <a:r>
              <a:rPr lang="en-US" sz="2400" spc="-5" dirty="0">
                <a:cs typeface="Arial"/>
              </a:rPr>
              <a:t>a</a:t>
            </a:r>
            <a:r>
              <a:rPr lang="en-US" sz="2400" dirty="0">
                <a:cs typeface="Arial"/>
              </a:rPr>
              <a:t>t</a:t>
            </a:r>
            <a:r>
              <a:rPr lang="en-US" sz="2400" spc="-5" dirty="0">
                <a:cs typeface="Arial"/>
              </a:rPr>
              <a:t>ion</a:t>
            </a:r>
            <a:r>
              <a:rPr lang="en-US" sz="2400" dirty="0">
                <a:cs typeface="Arial"/>
              </a:rPr>
              <a:t>s</a:t>
            </a:r>
            <a:r>
              <a:rPr lang="en-US" sz="2400" spc="25" dirty="0">
                <a:cs typeface="Arial"/>
              </a:rPr>
              <a:t> </a:t>
            </a:r>
            <a:r>
              <a:rPr lang="en-US" sz="2400" spc="-5" dirty="0">
                <a:cs typeface="Arial"/>
              </a:rPr>
              <a:t>we</a:t>
            </a:r>
            <a:r>
              <a:rPr lang="en-US" sz="2400" dirty="0">
                <a:cs typeface="Arial"/>
              </a:rPr>
              <a:t>re </a:t>
            </a:r>
            <a:r>
              <a:rPr lang="en-US" sz="2400" spc="-5" dirty="0">
                <a:cs typeface="Arial"/>
              </a:rPr>
              <a:t>g</a:t>
            </a:r>
            <a:r>
              <a:rPr lang="en-US" sz="2400" dirty="0">
                <a:cs typeface="Arial"/>
              </a:rPr>
              <a:t>r</a:t>
            </a:r>
            <a:r>
              <a:rPr lang="en-US" sz="2400" spc="-5" dirty="0">
                <a:cs typeface="Arial"/>
              </a:rPr>
              <a:t>ound</a:t>
            </a:r>
            <a:r>
              <a:rPr lang="en-US" sz="2400" dirty="0">
                <a:cs typeface="Arial"/>
              </a:rPr>
              <a:t>,</a:t>
            </a:r>
            <a:r>
              <a:rPr lang="en-US" sz="2400" spc="20" dirty="0">
                <a:cs typeface="Arial"/>
              </a:rPr>
              <a:t> </a:t>
            </a:r>
            <a:r>
              <a:rPr lang="en-US" sz="2400" dirty="0">
                <a:cs typeface="Arial"/>
              </a:rPr>
              <a:t>str</a:t>
            </a:r>
            <a:r>
              <a:rPr lang="en-US" sz="2400" spc="-5" dirty="0">
                <a:cs typeface="Arial"/>
              </a:rPr>
              <a:t>aine</a:t>
            </a:r>
            <a:r>
              <a:rPr lang="en-US" sz="2400" dirty="0">
                <a:cs typeface="Arial"/>
              </a:rPr>
              <a:t>d </a:t>
            </a:r>
            <a:r>
              <a:rPr lang="en-US" sz="2400" spc="-5" dirty="0">
                <a:cs typeface="Arial"/>
              </a:rPr>
              <a:t>an</a:t>
            </a:r>
            <a:r>
              <a:rPr lang="en-US" sz="2400" dirty="0">
                <a:cs typeface="Arial"/>
              </a:rPr>
              <a:t>d</a:t>
            </a:r>
            <a:r>
              <a:rPr lang="en-US" sz="2400" spc="10" dirty="0">
                <a:cs typeface="Arial"/>
              </a:rPr>
              <a:t> </a:t>
            </a:r>
            <a:r>
              <a:rPr lang="en-US" sz="2400" dirty="0">
                <a:cs typeface="Arial"/>
              </a:rPr>
              <a:t>f</a:t>
            </a:r>
            <a:r>
              <a:rPr lang="en-US" sz="2400" spc="-5" dirty="0">
                <a:cs typeface="Arial"/>
              </a:rPr>
              <a:t>il</a:t>
            </a:r>
            <a:r>
              <a:rPr lang="en-US" sz="2400" dirty="0">
                <a:cs typeface="Arial"/>
              </a:rPr>
              <a:t>t</a:t>
            </a:r>
            <a:r>
              <a:rPr lang="en-US" sz="2400" spc="-5" dirty="0">
                <a:cs typeface="Arial"/>
              </a:rPr>
              <a:t>e</a:t>
            </a:r>
            <a:r>
              <a:rPr lang="en-US" sz="2400" dirty="0">
                <a:cs typeface="Arial"/>
              </a:rPr>
              <a:t>r</a:t>
            </a:r>
            <a:r>
              <a:rPr lang="en-US" sz="2400" spc="-5" dirty="0">
                <a:cs typeface="Arial"/>
              </a:rPr>
              <a:t>ed</a:t>
            </a:r>
          </a:p>
          <a:p>
            <a:pPr marL="355600" indent="-342900">
              <a:spcBef>
                <a:spcPts val="575"/>
              </a:spcBef>
              <a:buFont typeface="Arial"/>
              <a:buChar char="•"/>
              <a:tabLst>
                <a:tab pos="355600" algn="l"/>
              </a:tabLst>
            </a:pPr>
            <a:r>
              <a:rPr lang="en-US" sz="2400" spc="-5" dirty="0">
                <a:cs typeface="Arial"/>
              </a:rPr>
              <a:t>Decoctions (boil down, concentrate, extract flavor)</a:t>
            </a:r>
          </a:p>
          <a:p>
            <a:pPr marL="355600" indent="-342900">
              <a:spcBef>
                <a:spcPts val="575"/>
              </a:spcBef>
              <a:buFont typeface="Arial"/>
              <a:buChar char="•"/>
              <a:tabLst>
                <a:tab pos="355600" algn="l"/>
              </a:tabLst>
            </a:pPr>
            <a:r>
              <a:rPr lang="en-US" sz="2400" spc="-5" dirty="0">
                <a:cs typeface="Arial"/>
              </a:rPr>
              <a:t>Electuaries (mix herbs in sugar water or honey)</a:t>
            </a:r>
          </a:p>
          <a:p>
            <a:pPr marL="355600" indent="-342900">
              <a:spcBef>
                <a:spcPts val="575"/>
              </a:spcBef>
              <a:buFont typeface="Arial"/>
              <a:buChar char="•"/>
              <a:tabLst>
                <a:tab pos="355600" algn="l"/>
              </a:tabLst>
            </a:pPr>
            <a:r>
              <a:rPr lang="en-US" sz="2400" spc="-5" dirty="0">
                <a:cs typeface="Arial"/>
              </a:rPr>
              <a:t>Embrocations (liniments)</a:t>
            </a:r>
          </a:p>
          <a:p>
            <a:pPr marL="355600" indent="-342900">
              <a:spcBef>
                <a:spcPts val="575"/>
              </a:spcBef>
              <a:buFont typeface="Arial"/>
              <a:buChar char="•"/>
              <a:tabLst>
                <a:tab pos="355600" algn="l"/>
              </a:tabLst>
            </a:pPr>
            <a:r>
              <a:rPr lang="en-US" sz="2400" spc="-5" dirty="0">
                <a:cs typeface="Arial"/>
              </a:rPr>
              <a:t>Examples:  </a:t>
            </a:r>
            <a:endParaRPr lang="en-US" sz="2400" dirty="0">
              <a:cs typeface="Arial"/>
            </a:endParaRPr>
          </a:p>
        </p:txBody>
      </p:sp>
      <p:sp>
        <p:nvSpPr>
          <p:cNvPr id="3" name="TextBox 2"/>
          <p:cNvSpPr txBox="1"/>
          <p:nvPr/>
        </p:nvSpPr>
        <p:spPr>
          <a:xfrm>
            <a:off x="2876948" y="1016730"/>
            <a:ext cx="6553200" cy="523220"/>
          </a:xfrm>
          <a:prstGeom prst="rect">
            <a:avLst/>
          </a:prstGeom>
          <a:gradFill>
            <a:gsLst>
              <a:gs pos="0">
                <a:schemeClr val="accent6">
                  <a:lumMod val="9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2800" dirty="0"/>
              <a:t>Poly-pharmaceuticals / Compounding</a:t>
            </a:r>
          </a:p>
        </p:txBody>
      </p:sp>
      <p:sp>
        <p:nvSpPr>
          <p:cNvPr id="6" name="TextBox 5"/>
          <p:cNvSpPr txBox="1"/>
          <p:nvPr/>
        </p:nvSpPr>
        <p:spPr>
          <a:xfrm>
            <a:off x="4371375" y="4370020"/>
            <a:ext cx="2133600" cy="461665"/>
          </a:xfrm>
          <a:prstGeom prst="rect">
            <a:avLst/>
          </a:prstGeom>
          <a:solidFill>
            <a:schemeClr val="accent1"/>
          </a:solidFill>
        </p:spPr>
        <p:txBody>
          <a:bodyPr wrap="square" rtlCol="0">
            <a:spAutoFit/>
          </a:bodyPr>
          <a:lstStyle/>
          <a:p>
            <a:r>
              <a:rPr lang="en-US" sz="2400" dirty="0">
                <a:solidFill>
                  <a:srgbClr val="FFC000"/>
                </a:solidFill>
              </a:rPr>
              <a:t>Salt + beer = </a:t>
            </a:r>
          </a:p>
        </p:txBody>
      </p:sp>
      <p:sp>
        <p:nvSpPr>
          <p:cNvPr id="7" name="TextBox 6"/>
          <p:cNvSpPr txBox="1"/>
          <p:nvPr/>
        </p:nvSpPr>
        <p:spPr>
          <a:xfrm>
            <a:off x="6504976" y="4383229"/>
            <a:ext cx="1676401" cy="461665"/>
          </a:xfrm>
          <a:prstGeom prst="rect">
            <a:avLst/>
          </a:prstGeom>
          <a:noFill/>
        </p:spPr>
        <p:txBody>
          <a:bodyPr wrap="square" rtlCol="0">
            <a:spAutoFit/>
          </a:bodyPr>
          <a:lstStyle/>
          <a:p>
            <a:r>
              <a:rPr lang="en-US" sz="2400" dirty="0"/>
              <a:t>Antiseptic</a:t>
            </a:r>
          </a:p>
        </p:txBody>
      </p:sp>
      <p:sp>
        <p:nvSpPr>
          <p:cNvPr id="8" name="TextBox 7"/>
          <p:cNvSpPr txBox="1"/>
          <p:nvPr/>
        </p:nvSpPr>
        <p:spPr>
          <a:xfrm>
            <a:off x="1804460" y="4916562"/>
            <a:ext cx="5205941" cy="461665"/>
          </a:xfrm>
          <a:prstGeom prst="rect">
            <a:avLst/>
          </a:prstGeom>
          <a:solidFill>
            <a:schemeClr val="accent1"/>
          </a:solidFill>
        </p:spPr>
        <p:txBody>
          <a:bodyPr wrap="square" rtlCol="0">
            <a:spAutoFit/>
          </a:bodyPr>
          <a:lstStyle/>
          <a:p>
            <a:r>
              <a:rPr lang="en-US" sz="2400" dirty="0">
                <a:solidFill>
                  <a:srgbClr val="FFC000"/>
                </a:solidFill>
              </a:rPr>
              <a:t>Glycyrrhiza (licorice root) + honey =</a:t>
            </a:r>
          </a:p>
        </p:txBody>
      </p:sp>
      <p:sp>
        <p:nvSpPr>
          <p:cNvPr id="9" name="TextBox 8"/>
          <p:cNvSpPr txBox="1"/>
          <p:nvPr/>
        </p:nvSpPr>
        <p:spPr>
          <a:xfrm>
            <a:off x="7010400" y="4919929"/>
            <a:ext cx="2643116" cy="461665"/>
          </a:xfrm>
          <a:prstGeom prst="rect">
            <a:avLst/>
          </a:prstGeom>
          <a:noFill/>
        </p:spPr>
        <p:txBody>
          <a:bodyPr wrap="square" rtlCol="0">
            <a:spAutoFit/>
          </a:bodyPr>
          <a:lstStyle/>
          <a:p>
            <a:r>
              <a:rPr lang="en-US" sz="2400" dirty="0"/>
              <a:t>Sooth sore throat</a:t>
            </a:r>
          </a:p>
        </p:txBody>
      </p:sp>
      <p:sp>
        <p:nvSpPr>
          <p:cNvPr id="10" name="TextBox 9"/>
          <p:cNvSpPr txBox="1"/>
          <p:nvPr/>
        </p:nvSpPr>
        <p:spPr>
          <a:xfrm>
            <a:off x="1830618" y="5445287"/>
            <a:ext cx="4025632" cy="461665"/>
          </a:xfrm>
          <a:prstGeom prst="rect">
            <a:avLst/>
          </a:prstGeom>
          <a:solidFill>
            <a:schemeClr val="accent1"/>
          </a:solidFill>
        </p:spPr>
        <p:txBody>
          <a:bodyPr wrap="square" rtlCol="0">
            <a:spAutoFit/>
          </a:bodyPr>
          <a:lstStyle/>
          <a:p>
            <a:r>
              <a:rPr lang="en-US" sz="2400" dirty="0">
                <a:solidFill>
                  <a:srgbClr val="FFC000"/>
                </a:solidFill>
              </a:rPr>
              <a:t>Pine turpentine oil + sulfur =</a:t>
            </a:r>
          </a:p>
        </p:txBody>
      </p:sp>
      <p:sp>
        <p:nvSpPr>
          <p:cNvPr id="11" name="TextBox 10"/>
          <p:cNvSpPr txBox="1"/>
          <p:nvPr/>
        </p:nvSpPr>
        <p:spPr>
          <a:xfrm>
            <a:off x="5856249" y="5446295"/>
            <a:ext cx="3884382" cy="830997"/>
          </a:xfrm>
          <a:prstGeom prst="rect">
            <a:avLst/>
          </a:prstGeom>
          <a:noFill/>
        </p:spPr>
        <p:txBody>
          <a:bodyPr wrap="square" rtlCol="0">
            <a:spAutoFit/>
          </a:bodyPr>
          <a:lstStyle/>
          <a:p>
            <a:r>
              <a:rPr lang="en-US" sz="2400" dirty="0"/>
              <a:t>Antimicrobial/analgesic for skin irritation &amp; nerve pain</a:t>
            </a:r>
          </a:p>
        </p:txBody>
      </p:sp>
    </p:spTree>
    <p:extLst>
      <p:ext uri="{BB962C8B-B14F-4D97-AF65-F5344CB8AC3E}">
        <p14:creationId xmlns:p14="http://schemas.microsoft.com/office/powerpoint/2010/main" val="36027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914401"/>
            <a:ext cx="8229600" cy="554367"/>
          </a:xfrm>
          <a:prstGeom prst="rect">
            <a:avLst/>
          </a:prstGeom>
        </p:spPr>
        <p:txBody>
          <a:bodyPr vert="horz" wrap="square" lIns="0" tIns="52944" rIns="0" bIns="0" rtlCol="0" anchor="ctr">
            <a:spAutoFit/>
          </a:bodyPr>
          <a:lstStyle/>
          <a:p>
            <a:pPr>
              <a:lnSpc>
                <a:spcPts val="3825"/>
              </a:lnSpc>
            </a:pPr>
            <a:r>
              <a:rPr sz="3800" dirty="0">
                <a:latin typeface="Calibri" panose="020F0502020204030204" pitchFamily="34" charset="0"/>
              </a:rPr>
              <a:t>Dosage</a:t>
            </a:r>
            <a:r>
              <a:rPr sz="3800" spc="-15" dirty="0">
                <a:latin typeface="Calibri" panose="020F0502020204030204" pitchFamily="34" charset="0"/>
              </a:rPr>
              <a:t> </a:t>
            </a:r>
            <a:r>
              <a:rPr sz="3800" spc="-5" dirty="0">
                <a:latin typeface="Calibri" panose="020F0502020204030204" pitchFamily="34" charset="0"/>
              </a:rPr>
              <a:t>f</a:t>
            </a:r>
            <a:r>
              <a:rPr sz="3800" dirty="0">
                <a:latin typeface="Calibri" panose="020F0502020204030204" pitchFamily="34" charset="0"/>
              </a:rPr>
              <a:t>orms</a:t>
            </a:r>
            <a:r>
              <a:rPr sz="3800" spc="-5" dirty="0">
                <a:latin typeface="Calibri" panose="020F0502020204030204" pitchFamily="34" charset="0"/>
              </a:rPr>
              <a:t> </a:t>
            </a:r>
            <a:r>
              <a:rPr sz="3800" dirty="0">
                <a:latin typeface="Calibri" panose="020F0502020204030204" pitchFamily="34" charset="0"/>
              </a:rPr>
              <a:t>used</a:t>
            </a:r>
            <a:r>
              <a:rPr sz="3800" spc="-15" dirty="0">
                <a:latin typeface="Calibri" panose="020F0502020204030204" pitchFamily="34" charset="0"/>
              </a:rPr>
              <a:t> </a:t>
            </a:r>
            <a:r>
              <a:rPr sz="3800" dirty="0">
                <a:latin typeface="Calibri" panose="020F0502020204030204" pitchFamily="34" charset="0"/>
              </a:rPr>
              <a:t>in</a:t>
            </a:r>
            <a:r>
              <a:rPr sz="3800" spc="-5" dirty="0">
                <a:latin typeface="Calibri" panose="020F0502020204030204" pitchFamily="34" charset="0"/>
              </a:rPr>
              <a:t> A</a:t>
            </a:r>
            <a:r>
              <a:rPr sz="3800" dirty="0">
                <a:latin typeface="Calibri" panose="020F0502020204030204" pitchFamily="34" charset="0"/>
              </a:rPr>
              <a:t>ncient</a:t>
            </a:r>
            <a:r>
              <a:rPr lang="en-US" sz="3800" dirty="0">
                <a:latin typeface="Calibri" panose="020F0502020204030204" pitchFamily="34" charset="0"/>
              </a:rPr>
              <a:t> </a:t>
            </a:r>
            <a:r>
              <a:rPr lang="en-US" sz="3800" spc="-5" dirty="0">
                <a:latin typeface="Calibri" panose="020F0502020204030204" pitchFamily="34" charset="0"/>
                <a:cs typeface="Arial"/>
              </a:rPr>
              <a:t>B</a:t>
            </a:r>
            <a:r>
              <a:rPr lang="en-US" sz="3800" dirty="0">
                <a:latin typeface="Calibri" panose="020F0502020204030204" pitchFamily="34" charset="0"/>
                <a:cs typeface="Arial"/>
              </a:rPr>
              <a:t>abylonia</a:t>
            </a:r>
          </a:p>
        </p:txBody>
      </p:sp>
      <p:sp>
        <p:nvSpPr>
          <p:cNvPr id="3" name="object 3"/>
          <p:cNvSpPr txBox="1"/>
          <p:nvPr/>
        </p:nvSpPr>
        <p:spPr>
          <a:xfrm>
            <a:off x="2455460" y="1981200"/>
            <a:ext cx="5560060" cy="4124206"/>
          </a:xfrm>
          <a:prstGeom prst="rect">
            <a:avLst/>
          </a:prstGeom>
        </p:spPr>
        <p:txBody>
          <a:bodyPr vert="horz" wrap="square" lIns="0" tIns="0" rIns="0" bIns="0" rtlCol="0">
            <a:spAutoFit/>
          </a:bodyPr>
          <a:lstStyle/>
          <a:p>
            <a:pPr marL="355600" indent="-342900">
              <a:lnSpc>
                <a:spcPts val="2385"/>
              </a:lnSpc>
              <a:buFont typeface="Arial"/>
              <a:buChar char="•"/>
              <a:tabLst>
                <a:tab pos="355600" algn="l"/>
              </a:tabLst>
            </a:pPr>
            <a:r>
              <a:rPr sz="2600" spc="-5" dirty="0">
                <a:latin typeface="Calibri" panose="020F0502020204030204" pitchFamily="34" charset="0"/>
                <a:cs typeface="Arial"/>
              </a:rPr>
              <a:t>Poul</a:t>
            </a:r>
            <a:r>
              <a:rPr sz="2600" dirty="0">
                <a:latin typeface="Calibri" panose="020F0502020204030204" pitchFamily="34" charset="0"/>
                <a:cs typeface="Arial"/>
              </a:rPr>
              <a:t>t</a:t>
            </a:r>
            <a:r>
              <a:rPr sz="2600" spc="-5" dirty="0">
                <a:latin typeface="Calibri" panose="020F0502020204030204" pitchFamily="34" charset="0"/>
                <a:cs typeface="Arial"/>
              </a:rPr>
              <a:t>i</a:t>
            </a:r>
            <a:r>
              <a:rPr sz="2600" dirty="0">
                <a:latin typeface="Calibri" panose="020F0502020204030204" pitchFamily="34" charset="0"/>
                <a:cs typeface="Arial"/>
              </a:rPr>
              <a:t>c</a:t>
            </a:r>
            <a:r>
              <a:rPr sz="2600" spc="-5" dirty="0">
                <a:latin typeface="Calibri" panose="020F0502020204030204" pitchFamily="34" charset="0"/>
                <a:cs typeface="Arial"/>
              </a:rPr>
              <a:t>e</a:t>
            </a:r>
            <a:r>
              <a:rPr sz="2600" dirty="0">
                <a:latin typeface="Calibri" panose="020F0502020204030204" pitchFamily="34" charset="0"/>
                <a:cs typeface="Arial"/>
              </a:rPr>
              <a:t>s</a:t>
            </a:r>
            <a:r>
              <a:rPr sz="2600" spc="25" dirty="0">
                <a:latin typeface="Calibri" panose="020F0502020204030204" pitchFamily="34" charset="0"/>
                <a:cs typeface="Arial"/>
              </a:rPr>
              <a:t> </a:t>
            </a:r>
            <a:r>
              <a:rPr sz="2600" spc="-5" dirty="0">
                <a:latin typeface="Calibri" panose="020F0502020204030204" pitchFamily="34" charset="0"/>
                <a:cs typeface="Arial"/>
              </a:rPr>
              <a:t>an</a:t>
            </a:r>
            <a:r>
              <a:rPr sz="2600" dirty="0">
                <a:latin typeface="Calibri" panose="020F0502020204030204" pitchFamily="34" charset="0"/>
                <a:cs typeface="Arial"/>
              </a:rPr>
              <a:t>d </a:t>
            </a:r>
            <a:r>
              <a:rPr sz="2600" spc="-5" dirty="0">
                <a:latin typeface="Calibri" panose="020F0502020204030204" pitchFamily="34" charset="0"/>
                <a:cs typeface="Arial"/>
              </a:rPr>
              <a:t>pla</a:t>
            </a:r>
            <a:r>
              <a:rPr sz="2600" dirty="0">
                <a:latin typeface="Calibri" panose="020F0502020204030204" pitchFamily="34" charset="0"/>
                <a:cs typeface="Arial"/>
              </a:rPr>
              <a:t>st</a:t>
            </a:r>
            <a:r>
              <a:rPr sz="2600" spc="-5" dirty="0">
                <a:latin typeface="Calibri" panose="020F0502020204030204" pitchFamily="34" charset="0"/>
                <a:cs typeface="Arial"/>
              </a:rPr>
              <a:t>e</a:t>
            </a:r>
            <a:r>
              <a:rPr sz="2600" dirty="0">
                <a:latin typeface="Calibri" panose="020F0502020204030204" pitchFamily="34" charset="0"/>
                <a:cs typeface="Arial"/>
              </a:rPr>
              <a:t>rs</a:t>
            </a:r>
          </a:p>
          <a:p>
            <a:pPr marL="355600" indent="-342900">
              <a:spcBef>
                <a:spcPts val="575"/>
              </a:spcBef>
              <a:buFont typeface="Arial"/>
              <a:buChar char="•"/>
              <a:tabLst>
                <a:tab pos="355600" algn="l"/>
              </a:tabLst>
            </a:pPr>
            <a:r>
              <a:rPr sz="2600" dirty="0">
                <a:latin typeface="Calibri" panose="020F0502020204030204" pitchFamily="34" charset="0"/>
                <a:cs typeface="Arial"/>
              </a:rPr>
              <a:t>O</a:t>
            </a:r>
            <a:r>
              <a:rPr sz="2600" spc="-5" dirty="0">
                <a:latin typeface="Calibri" panose="020F0502020204030204" pitchFamily="34" charset="0"/>
                <a:cs typeface="Arial"/>
              </a:rPr>
              <a:t>in</a:t>
            </a:r>
            <a:r>
              <a:rPr sz="2600" dirty="0">
                <a:latin typeface="Calibri" panose="020F0502020204030204" pitchFamily="34" charset="0"/>
                <a:cs typeface="Arial"/>
              </a:rPr>
              <a:t>tm</a:t>
            </a:r>
            <a:r>
              <a:rPr sz="2600" spc="-5" dirty="0">
                <a:latin typeface="Calibri" panose="020F0502020204030204" pitchFamily="34" charset="0"/>
                <a:cs typeface="Arial"/>
              </a:rPr>
              <a:t>en</a:t>
            </a:r>
            <a:r>
              <a:rPr sz="2600" spc="5" dirty="0">
                <a:latin typeface="Calibri" panose="020F0502020204030204" pitchFamily="34" charset="0"/>
                <a:cs typeface="Arial"/>
              </a:rPr>
              <a:t>t</a:t>
            </a:r>
            <a:r>
              <a:rPr sz="2600" dirty="0">
                <a:latin typeface="Calibri" panose="020F0502020204030204" pitchFamily="34" charset="0"/>
                <a:cs typeface="Arial"/>
              </a:rPr>
              <a:t>s</a:t>
            </a:r>
            <a:r>
              <a:rPr sz="2600" spc="-10" dirty="0">
                <a:latin typeface="Calibri" panose="020F0502020204030204" pitchFamily="34" charset="0"/>
                <a:cs typeface="Arial"/>
              </a:rPr>
              <a:t> </a:t>
            </a:r>
            <a:r>
              <a:rPr sz="2600" spc="-5" dirty="0">
                <a:latin typeface="Calibri" panose="020F0502020204030204" pitchFamily="34" charset="0"/>
                <a:cs typeface="Arial"/>
              </a:rPr>
              <a:t>an</a:t>
            </a:r>
            <a:r>
              <a:rPr sz="2600" dirty="0">
                <a:latin typeface="Calibri" panose="020F0502020204030204" pitchFamily="34" charset="0"/>
                <a:cs typeface="Arial"/>
              </a:rPr>
              <a:t>d s</a:t>
            </a:r>
            <a:r>
              <a:rPr sz="2600" spc="-5" dirty="0">
                <a:latin typeface="Calibri" panose="020F0502020204030204" pitchFamily="34" charset="0"/>
                <a:cs typeface="Arial"/>
              </a:rPr>
              <a:t>al</a:t>
            </a:r>
            <a:r>
              <a:rPr sz="2600" dirty="0">
                <a:latin typeface="Calibri" panose="020F0502020204030204" pitchFamily="34" charset="0"/>
                <a:cs typeface="Arial"/>
              </a:rPr>
              <a:t>v</a:t>
            </a:r>
            <a:r>
              <a:rPr sz="2600" spc="-5" dirty="0">
                <a:latin typeface="Calibri" panose="020F0502020204030204" pitchFamily="34" charset="0"/>
                <a:cs typeface="Arial"/>
              </a:rPr>
              <a:t>es</a:t>
            </a:r>
            <a:endParaRPr sz="2600" dirty="0">
              <a:latin typeface="Calibri" panose="020F0502020204030204" pitchFamily="34" charset="0"/>
              <a:cs typeface="Arial"/>
            </a:endParaRPr>
          </a:p>
          <a:p>
            <a:pPr marL="355600" indent="-342900">
              <a:spcBef>
                <a:spcPts val="575"/>
              </a:spcBef>
              <a:buFont typeface="Arial"/>
              <a:buChar char="•"/>
              <a:tabLst>
                <a:tab pos="355600" algn="l"/>
              </a:tabLst>
            </a:pPr>
            <a:r>
              <a:rPr sz="2600" spc="-5" dirty="0">
                <a:latin typeface="Calibri" panose="020F0502020204030204" pitchFamily="34" charset="0"/>
                <a:cs typeface="Arial"/>
              </a:rPr>
              <a:t>Lo</a:t>
            </a:r>
            <a:r>
              <a:rPr sz="2600" dirty="0">
                <a:latin typeface="Calibri" panose="020F0502020204030204" pitchFamily="34" charset="0"/>
                <a:cs typeface="Arial"/>
              </a:rPr>
              <a:t>t</a:t>
            </a:r>
            <a:r>
              <a:rPr sz="2600" spc="-5" dirty="0">
                <a:latin typeface="Calibri" panose="020F0502020204030204" pitchFamily="34" charset="0"/>
                <a:cs typeface="Arial"/>
              </a:rPr>
              <a:t>ions</a:t>
            </a:r>
            <a:endParaRPr sz="2600" dirty="0">
              <a:latin typeface="Calibri" panose="020F0502020204030204" pitchFamily="34" charset="0"/>
              <a:cs typeface="Arial"/>
            </a:endParaRPr>
          </a:p>
          <a:p>
            <a:pPr marL="355600" indent="-342900">
              <a:spcBef>
                <a:spcPts val="575"/>
              </a:spcBef>
              <a:buFont typeface="Arial"/>
              <a:buChar char="•"/>
              <a:tabLst>
                <a:tab pos="355600" algn="l"/>
              </a:tabLst>
            </a:pPr>
            <a:r>
              <a:rPr sz="2600" spc="-5" dirty="0">
                <a:latin typeface="Calibri" panose="020F0502020204030204" pitchFamily="34" charset="0"/>
                <a:cs typeface="Arial"/>
              </a:rPr>
              <a:t>Table</a:t>
            </a:r>
            <a:r>
              <a:rPr sz="2600" dirty="0">
                <a:latin typeface="Calibri" panose="020F0502020204030204" pitchFamily="34" charset="0"/>
                <a:cs typeface="Arial"/>
              </a:rPr>
              <a:t>ts</a:t>
            </a:r>
          </a:p>
          <a:p>
            <a:pPr marL="355600" indent="-342900">
              <a:spcBef>
                <a:spcPts val="575"/>
              </a:spcBef>
              <a:buFont typeface="Arial"/>
              <a:buChar char="•"/>
              <a:tabLst>
                <a:tab pos="355600" algn="l"/>
              </a:tabLst>
            </a:pPr>
            <a:r>
              <a:rPr sz="2600" spc="-5" dirty="0">
                <a:latin typeface="Calibri" panose="020F0502020204030204" pitchFamily="34" charset="0"/>
                <a:cs typeface="Arial"/>
              </a:rPr>
              <a:t>Powde</a:t>
            </a:r>
            <a:r>
              <a:rPr sz="2600" dirty="0">
                <a:latin typeface="Calibri" panose="020F0502020204030204" pitchFamily="34" charset="0"/>
                <a:cs typeface="Arial"/>
              </a:rPr>
              <a:t>rs</a:t>
            </a:r>
          </a:p>
          <a:p>
            <a:pPr marL="355600" indent="-342900">
              <a:spcBef>
                <a:spcPts val="575"/>
              </a:spcBef>
              <a:buFont typeface="Arial"/>
              <a:buChar char="•"/>
              <a:tabLst>
                <a:tab pos="355600" algn="l"/>
              </a:tabLst>
            </a:pPr>
            <a:r>
              <a:rPr sz="2600" spc="-5" dirty="0">
                <a:latin typeface="Calibri" panose="020F0502020204030204" pitchFamily="34" charset="0"/>
                <a:cs typeface="Arial"/>
              </a:rPr>
              <a:t>Ene</a:t>
            </a:r>
            <a:r>
              <a:rPr sz="2600" dirty="0">
                <a:latin typeface="Calibri" panose="020F0502020204030204" pitchFamily="34" charset="0"/>
                <a:cs typeface="Arial"/>
              </a:rPr>
              <a:t>m</a:t>
            </a:r>
            <a:r>
              <a:rPr sz="2600" spc="-5" dirty="0">
                <a:latin typeface="Calibri" panose="020F0502020204030204" pitchFamily="34" charset="0"/>
                <a:cs typeface="Arial"/>
              </a:rPr>
              <a:t>as</a:t>
            </a:r>
            <a:endParaRPr sz="2600" dirty="0">
              <a:latin typeface="Calibri" panose="020F0502020204030204" pitchFamily="34" charset="0"/>
              <a:cs typeface="Arial"/>
            </a:endParaRPr>
          </a:p>
          <a:p>
            <a:pPr marL="355600" indent="-342900">
              <a:spcBef>
                <a:spcPts val="575"/>
              </a:spcBef>
              <a:buFont typeface="Arial"/>
              <a:buChar char="•"/>
              <a:tabLst>
                <a:tab pos="355600" algn="l"/>
              </a:tabLst>
            </a:pPr>
            <a:r>
              <a:rPr sz="2600" spc="-5" dirty="0">
                <a:latin typeface="Calibri" panose="020F0502020204030204" pitchFamily="34" charset="0"/>
                <a:cs typeface="Arial"/>
              </a:rPr>
              <a:t>Suppo</a:t>
            </a:r>
            <a:r>
              <a:rPr sz="2600" dirty="0">
                <a:latin typeface="Calibri" panose="020F0502020204030204" pitchFamily="34" charset="0"/>
                <a:cs typeface="Arial"/>
              </a:rPr>
              <a:t>s</a:t>
            </a:r>
            <a:r>
              <a:rPr sz="2600" spc="-5" dirty="0">
                <a:latin typeface="Calibri" panose="020F0502020204030204" pitchFamily="34" charset="0"/>
                <a:cs typeface="Arial"/>
              </a:rPr>
              <a:t>i</a:t>
            </a:r>
            <a:r>
              <a:rPr sz="2600" spc="5" dirty="0">
                <a:latin typeface="Calibri" panose="020F0502020204030204" pitchFamily="34" charset="0"/>
                <a:cs typeface="Arial"/>
              </a:rPr>
              <a:t>t</a:t>
            </a:r>
            <a:r>
              <a:rPr sz="2600" spc="-5" dirty="0">
                <a:latin typeface="Calibri" panose="020F0502020204030204" pitchFamily="34" charset="0"/>
                <a:cs typeface="Arial"/>
              </a:rPr>
              <a:t>o</a:t>
            </a:r>
            <a:r>
              <a:rPr sz="2600" dirty="0">
                <a:latin typeface="Calibri" panose="020F0502020204030204" pitchFamily="34" charset="0"/>
                <a:cs typeface="Arial"/>
              </a:rPr>
              <a:t>r</a:t>
            </a:r>
            <a:r>
              <a:rPr sz="2600" spc="-5" dirty="0">
                <a:latin typeface="Calibri" panose="020F0502020204030204" pitchFamily="34" charset="0"/>
                <a:cs typeface="Arial"/>
              </a:rPr>
              <a:t>ies</a:t>
            </a:r>
            <a:endParaRPr lang="en-US" sz="2600" spc="-5" dirty="0">
              <a:latin typeface="Calibri" panose="020F0502020204030204" pitchFamily="34" charset="0"/>
              <a:cs typeface="Arial"/>
            </a:endParaRPr>
          </a:p>
          <a:p>
            <a:pPr marL="355600" indent="-342900">
              <a:spcBef>
                <a:spcPts val="575"/>
              </a:spcBef>
              <a:buFont typeface="Arial"/>
              <a:buChar char="•"/>
              <a:tabLst>
                <a:tab pos="355600" algn="l"/>
              </a:tabLst>
            </a:pPr>
            <a:r>
              <a:rPr lang="en-US" sz="2600" spc="-5" dirty="0">
                <a:latin typeface="Calibri" panose="020F0502020204030204" pitchFamily="34" charset="0"/>
                <a:cs typeface="Arial"/>
              </a:rPr>
              <a:t>Pe</a:t>
            </a:r>
            <a:r>
              <a:rPr lang="en-US" sz="2600" dirty="0">
                <a:latin typeface="Calibri" panose="020F0502020204030204" pitchFamily="34" charset="0"/>
                <a:cs typeface="Arial"/>
              </a:rPr>
              <a:t>ss</a:t>
            </a:r>
            <a:r>
              <a:rPr lang="en-US" sz="2600" spc="-5" dirty="0">
                <a:latin typeface="Calibri" panose="020F0502020204030204" pitchFamily="34" charset="0"/>
                <a:cs typeface="Arial"/>
              </a:rPr>
              <a:t>a</a:t>
            </a:r>
            <a:r>
              <a:rPr lang="en-US" sz="2600" dirty="0">
                <a:latin typeface="Calibri" panose="020F0502020204030204" pitchFamily="34" charset="0"/>
                <a:cs typeface="Arial"/>
              </a:rPr>
              <a:t>r</a:t>
            </a:r>
            <a:r>
              <a:rPr lang="en-US" sz="2600" spc="-5" dirty="0">
                <a:latin typeface="Calibri" panose="020F0502020204030204" pitchFamily="34" charset="0"/>
                <a:cs typeface="Arial"/>
              </a:rPr>
              <a:t>ies</a:t>
            </a:r>
            <a:endParaRPr lang="en-US" sz="2600" dirty="0">
              <a:latin typeface="Calibri" panose="020F0502020204030204" pitchFamily="34" charset="0"/>
              <a:cs typeface="Arial"/>
            </a:endParaRPr>
          </a:p>
          <a:p>
            <a:pPr marL="355600" indent="-342900">
              <a:spcBef>
                <a:spcPts val="575"/>
              </a:spcBef>
              <a:buFont typeface="Arial"/>
              <a:buChar char="•"/>
              <a:tabLst>
                <a:tab pos="355600" algn="l"/>
              </a:tabLst>
            </a:pPr>
            <a:r>
              <a:rPr sz="2600" dirty="0">
                <a:latin typeface="Calibri" panose="020F0502020204030204" pitchFamily="34" charset="0"/>
                <a:cs typeface="Arial"/>
              </a:rPr>
              <a:t>I</a:t>
            </a:r>
            <a:r>
              <a:rPr sz="2600" spc="-5" dirty="0">
                <a:latin typeface="Calibri" panose="020F0502020204030204" pitchFamily="34" charset="0"/>
                <a:cs typeface="Arial"/>
              </a:rPr>
              <a:t>nhala</a:t>
            </a:r>
            <a:r>
              <a:rPr sz="2600" dirty="0">
                <a:latin typeface="Calibri" panose="020F0502020204030204" pitchFamily="34" charset="0"/>
                <a:cs typeface="Arial"/>
              </a:rPr>
              <a:t>t</a:t>
            </a:r>
            <a:r>
              <a:rPr sz="2600" spc="-5" dirty="0">
                <a:latin typeface="Calibri" panose="020F0502020204030204" pitchFamily="34" charset="0"/>
                <a:cs typeface="Arial"/>
              </a:rPr>
              <a:t>ions</a:t>
            </a:r>
            <a:r>
              <a:rPr lang="en-US" sz="2600" spc="-5" dirty="0">
                <a:latin typeface="Calibri" panose="020F0502020204030204" pitchFamily="34" charset="0"/>
                <a:cs typeface="Arial"/>
              </a:rPr>
              <a:t> / fumigations</a:t>
            </a:r>
            <a:endParaRPr sz="2600" dirty="0">
              <a:latin typeface="Calibri" panose="020F0502020204030204" pitchFamily="34" charset="0"/>
              <a:cs typeface="Arial"/>
            </a:endParaRPr>
          </a:p>
        </p:txBody>
      </p:sp>
    </p:spTree>
    <p:extLst>
      <p:ext uri="{BB962C8B-B14F-4D97-AF65-F5344CB8AC3E}">
        <p14:creationId xmlns:p14="http://schemas.microsoft.com/office/powerpoint/2010/main" val="1476480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2600" y="309244"/>
            <a:ext cx="6934200" cy="666849"/>
          </a:xfrm>
          <a:prstGeom prst="rect">
            <a:avLst/>
          </a:prstGeom>
        </p:spPr>
        <p:txBody>
          <a:bodyPr vert="horz" wrap="square" lIns="0" tIns="0" rIns="0" bIns="0" rtlCol="0">
            <a:spAutoFit/>
          </a:bodyPr>
          <a:lstStyle/>
          <a:p>
            <a:pPr marL="12700">
              <a:lnSpc>
                <a:spcPts val="5235"/>
              </a:lnSpc>
            </a:pPr>
            <a:r>
              <a:rPr sz="3600" dirty="0">
                <a:latin typeface="Calibri" panose="020F0502020204030204" pitchFamily="34" charset="0"/>
                <a:cs typeface="Arial"/>
              </a:rPr>
              <a:t>Pha</a:t>
            </a:r>
            <a:r>
              <a:rPr sz="3600" spc="-5" dirty="0">
                <a:latin typeface="Calibri" panose="020F0502020204030204" pitchFamily="34" charset="0"/>
                <a:cs typeface="Arial"/>
              </a:rPr>
              <a:t>r</a:t>
            </a:r>
            <a:r>
              <a:rPr sz="3600" dirty="0">
                <a:latin typeface="Calibri" panose="020F0502020204030204" pitchFamily="34" charset="0"/>
                <a:cs typeface="Arial"/>
              </a:rPr>
              <a:t>ma</a:t>
            </a:r>
            <a:r>
              <a:rPr sz="3600" spc="5" dirty="0">
                <a:latin typeface="Calibri" panose="020F0502020204030204" pitchFamily="34" charset="0"/>
                <a:cs typeface="Arial"/>
              </a:rPr>
              <a:t>c</a:t>
            </a:r>
            <a:r>
              <a:rPr sz="3600" dirty="0">
                <a:latin typeface="Calibri" panose="020F0502020204030204" pitchFamily="34" charset="0"/>
                <a:cs typeface="Arial"/>
              </a:rPr>
              <a:t>y</a:t>
            </a:r>
            <a:r>
              <a:rPr sz="3600" spc="-20" dirty="0">
                <a:latin typeface="Calibri" panose="020F0502020204030204" pitchFamily="34" charset="0"/>
                <a:cs typeface="Arial"/>
              </a:rPr>
              <a:t> </a:t>
            </a:r>
            <a:r>
              <a:rPr sz="3600" spc="5" dirty="0">
                <a:latin typeface="Calibri" panose="020F0502020204030204" pitchFamily="34" charset="0"/>
                <a:cs typeface="Arial"/>
              </a:rPr>
              <a:t>i</a:t>
            </a:r>
            <a:r>
              <a:rPr sz="3600" dirty="0">
                <a:latin typeface="Calibri" panose="020F0502020204030204" pitchFamily="34" charset="0"/>
                <a:cs typeface="Arial"/>
              </a:rPr>
              <a:t>n An</a:t>
            </a:r>
            <a:r>
              <a:rPr sz="3600" spc="5" dirty="0">
                <a:latin typeface="Calibri" panose="020F0502020204030204" pitchFamily="34" charset="0"/>
                <a:cs typeface="Arial"/>
              </a:rPr>
              <a:t>ci</a:t>
            </a:r>
            <a:r>
              <a:rPr sz="3600" dirty="0">
                <a:latin typeface="Calibri" panose="020F0502020204030204" pitchFamily="34" charset="0"/>
                <a:cs typeface="Arial"/>
              </a:rPr>
              <a:t>e</a:t>
            </a:r>
            <a:r>
              <a:rPr lang="en-US" sz="3600" dirty="0">
                <a:latin typeface="Calibri" panose="020F0502020204030204" pitchFamily="34" charset="0"/>
                <a:cs typeface="Arial"/>
              </a:rPr>
              <a:t>nt Mesopotamia</a:t>
            </a:r>
            <a:endParaRPr sz="3600" dirty="0">
              <a:latin typeface="Calibri" panose="020F0502020204030204" pitchFamily="34" charset="0"/>
              <a:cs typeface="Arial"/>
            </a:endParaRPr>
          </a:p>
        </p:txBody>
      </p:sp>
      <p:sp>
        <p:nvSpPr>
          <p:cNvPr id="3" name="object 3"/>
          <p:cNvSpPr txBox="1"/>
          <p:nvPr/>
        </p:nvSpPr>
        <p:spPr>
          <a:xfrm>
            <a:off x="1752601" y="1143001"/>
            <a:ext cx="4271645" cy="1674817"/>
          </a:xfrm>
          <a:prstGeom prst="rect">
            <a:avLst/>
          </a:prstGeom>
        </p:spPr>
        <p:txBody>
          <a:bodyPr vert="horz" wrap="square" lIns="0" tIns="0" rIns="0" bIns="0" rtlCol="0">
            <a:spAutoFit/>
          </a:bodyPr>
          <a:lstStyle/>
          <a:p>
            <a:pPr marL="320040"/>
            <a:r>
              <a:rPr sz="2800" spc="-10" dirty="0">
                <a:latin typeface="Arial"/>
                <a:cs typeface="Arial"/>
              </a:rPr>
              <a:t>treat</a:t>
            </a:r>
            <a:r>
              <a:rPr sz="2800" spc="-30" dirty="0">
                <a:latin typeface="Arial"/>
                <a:cs typeface="Arial"/>
              </a:rPr>
              <a:t>m</a:t>
            </a:r>
            <a:r>
              <a:rPr sz="2800" spc="-15" dirty="0">
                <a:latin typeface="Arial"/>
                <a:cs typeface="Arial"/>
              </a:rPr>
              <a:t>ents</a:t>
            </a:r>
            <a:endParaRPr sz="2800" dirty="0">
              <a:latin typeface="Arial"/>
              <a:cs typeface="Arial"/>
            </a:endParaRPr>
          </a:p>
          <a:p>
            <a:pPr marL="662940" marR="610235" indent="-342900">
              <a:lnSpc>
                <a:spcPts val="3030"/>
              </a:lnSpc>
              <a:spcBef>
                <a:spcPts val="710"/>
              </a:spcBef>
              <a:buFont typeface="Arial"/>
              <a:buChar char="•"/>
              <a:tabLst>
                <a:tab pos="662940" algn="l"/>
              </a:tabLst>
            </a:pPr>
            <a:r>
              <a:rPr sz="2800" spc="-30" dirty="0">
                <a:latin typeface="Arial"/>
                <a:cs typeface="Arial"/>
              </a:rPr>
              <a:t>U</a:t>
            </a:r>
            <a:r>
              <a:rPr sz="2800" spc="-10" dirty="0">
                <a:latin typeface="Arial"/>
                <a:cs typeface="Arial"/>
              </a:rPr>
              <a:t>se</a:t>
            </a:r>
            <a:r>
              <a:rPr sz="2800" spc="-20" dirty="0">
                <a:latin typeface="Arial"/>
                <a:cs typeface="Arial"/>
              </a:rPr>
              <a:t>d</a:t>
            </a:r>
            <a:r>
              <a:rPr sz="2800" spc="5" dirty="0">
                <a:latin typeface="Arial"/>
                <a:cs typeface="Arial"/>
              </a:rPr>
              <a:t> </a:t>
            </a:r>
            <a:r>
              <a:rPr sz="2800" spc="-10" dirty="0">
                <a:latin typeface="Arial"/>
                <a:cs typeface="Arial"/>
              </a:rPr>
              <a:t>i</a:t>
            </a:r>
            <a:r>
              <a:rPr sz="2800" spc="-15" dirty="0">
                <a:latin typeface="Arial"/>
                <a:cs typeface="Arial"/>
              </a:rPr>
              <a:t>ncan</a:t>
            </a:r>
            <a:r>
              <a:rPr sz="2800" spc="-10" dirty="0">
                <a:latin typeface="Arial"/>
                <a:cs typeface="Arial"/>
              </a:rPr>
              <a:t>t</a:t>
            </a:r>
            <a:r>
              <a:rPr sz="2800" spc="-15" dirty="0">
                <a:latin typeface="Arial"/>
                <a:cs typeface="Arial"/>
              </a:rPr>
              <a:t>a</a:t>
            </a:r>
            <a:r>
              <a:rPr sz="2800" spc="-10" dirty="0">
                <a:latin typeface="Arial"/>
                <a:cs typeface="Arial"/>
              </a:rPr>
              <a:t>tions, a</a:t>
            </a:r>
            <a:r>
              <a:rPr sz="2800" spc="-30" dirty="0">
                <a:latin typeface="Arial"/>
                <a:cs typeface="Arial"/>
              </a:rPr>
              <a:t>m</a:t>
            </a:r>
            <a:r>
              <a:rPr sz="2800" spc="-15" dirty="0">
                <a:latin typeface="Arial"/>
                <a:cs typeface="Arial"/>
              </a:rPr>
              <a:t>u</a:t>
            </a:r>
            <a:r>
              <a:rPr sz="2800" spc="-10" dirty="0">
                <a:latin typeface="Arial"/>
                <a:cs typeface="Arial"/>
              </a:rPr>
              <a:t>l</a:t>
            </a:r>
            <a:r>
              <a:rPr sz="2800" spc="-15" dirty="0">
                <a:latin typeface="Arial"/>
                <a:cs typeface="Arial"/>
              </a:rPr>
              <a:t>e</a:t>
            </a:r>
            <a:r>
              <a:rPr sz="2800" spc="-10" dirty="0">
                <a:latin typeface="Arial"/>
                <a:cs typeface="Arial"/>
              </a:rPr>
              <a:t>ts,</a:t>
            </a:r>
            <a:r>
              <a:rPr sz="2800" dirty="0">
                <a:latin typeface="Arial"/>
                <a:cs typeface="Arial"/>
              </a:rPr>
              <a:t> </a:t>
            </a:r>
            <a:r>
              <a:rPr sz="2800" spc="-10" dirty="0">
                <a:latin typeface="Arial"/>
                <a:cs typeface="Arial"/>
              </a:rPr>
              <a:t>prayers, sacrific</a:t>
            </a:r>
            <a:r>
              <a:rPr sz="2800" spc="-20" dirty="0">
                <a:latin typeface="Arial"/>
                <a:cs typeface="Arial"/>
              </a:rPr>
              <a:t>e</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drugs</a:t>
            </a:r>
            <a:endParaRPr sz="2800" dirty="0">
              <a:latin typeface="Arial"/>
              <a:cs typeface="Arial"/>
            </a:endParaRPr>
          </a:p>
        </p:txBody>
      </p:sp>
      <p:sp>
        <p:nvSpPr>
          <p:cNvPr id="4" name="object 4"/>
          <p:cNvSpPr txBox="1"/>
          <p:nvPr/>
        </p:nvSpPr>
        <p:spPr>
          <a:xfrm>
            <a:off x="6008644" y="981779"/>
            <a:ext cx="4645708" cy="5814412"/>
          </a:xfrm>
          <a:prstGeom prst="rect">
            <a:avLst/>
          </a:prstGeom>
        </p:spPr>
        <p:txBody>
          <a:bodyPr vert="horz" wrap="square" lIns="0" tIns="0" rIns="0" bIns="0" rtlCol="0">
            <a:spAutoFit/>
          </a:bodyPr>
          <a:lstStyle/>
          <a:p>
            <a:pPr marL="231775" marR="268605" indent="-219075">
              <a:lnSpc>
                <a:spcPts val="3030"/>
              </a:lnSpc>
              <a:buFont typeface="Arial" panose="020B0604020202020204" pitchFamily="34" charset="0"/>
              <a:buChar char="•"/>
              <a:tabLst>
                <a:tab pos="109538" algn="l"/>
              </a:tabLst>
            </a:pPr>
            <a:r>
              <a:rPr lang="en-US" sz="2400" spc="-15" dirty="0">
                <a:latin typeface="Arial Narrow" panose="020B0606020202030204" pitchFamily="34" charset="0"/>
                <a:cs typeface="Arial"/>
              </a:rPr>
              <a:t>T</a:t>
            </a:r>
            <a:r>
              <a:rPr sz="2400" spc="-15" dirty="0">
                <a:latin typeface="Arial Narrow" panose="020B0606020202030204" pitchFamily="34" charset="0"/>
                <a:cs typeface="Arial"/>
              </a:rPr>
              <a:t>e</a:t>
            </a:r>
            <a:r>
              <a:rPr sz="2400" spc="-30" dirty="0">
                <a:latin typeface="Arial Narrow" panose="020B0606020202030204" pitchFamily="34" charset="0"/>
                <a:cs typeface="Arial"/>
              </a:rPr>
              <a:t>m</a:t>
            </a:r>
            <a:r>
              <a:rPr sz="2400" spc="-15" dirty="0">
                <a:latin typeface="Arial Narrow" panose="020B0606020202030204" pitchFamily="34" charset="0"/>
                <a:cs typeface="Arial"/>
              </a:rPr>
              <a:t>ple</a:t>
            </a:r>
            <a:r>
              <a:rPr sz="2400" spc="30" dirty="0">
                <a:latin typeface="Arial Narrow" panose="020B0606020202030204" pitchFamily="34" charset="0"/>
                <a:cs typeface="Arial"/>
              </a:rPr>
              <a:t> </a:t>
            </a:r>
            <a:r>
              <a:rPr sz="2400" spc="-10" dirty="0">
                <a:latin typeface="Arial Narrow" panose="020B0606020202030204" pitchFamily="34" charset="0"/>
                <a:cs typeface="Arial"/>
              </a:rPr>
              <a:t>pries</a:t>
            </a:r>
            <a:r>
              <a:rPr sz="2400" spc="-15" dirty="0">
                <a:latin typeface="Arial Narrow" panose="020B0606020202030204" pitchFamily="34" charset="0"/>
                <a:cs typeface="Arial"/>
              </a:rPr>
              <a:t>ts</a:t>
            </a:r>
            <a:r>
              <a:rPr sz="2400" spc="-5" dirty="0">
                <a:latin typeface="Arial Narrow" panose="020B0606020202030204" pitchFamily="34" charset="0"/>
                <a:cs typeface="Arial"/>
              </a:rPr>
              <a:t> </a:t>
            </a:r>
            <a:r>
              <a:rPr sz="2400" spc="-15" dirty="0">
                <a:latin typeface="Arial Narrow" panose="020B0606020202030204" pitchFamily="34" charset="0"/>
                <a:cs typeface="Arial"/>
              </a:rPr>
              <a:t>de</a:t>
            </a:r>
            <a:r>
              <a:rPr sz="2400" spc="-10" dirty="0">
                <a:latin typeface="Arial Narrow" panose="020B0606020202030204" pitchFamily="34" charset="0"/>
                <a:cs typeface="Arial"/>
              </a:rPr>
              <a:t>ter</a:t>
            </a:r>
            <a:r>
              <a:rPr sz="2400" spc="-30" dirty="0">
                <a:latin typeface="Arial Narrow" panose="020B0606020202030204" pitchFamily="34" charset="0"/>
                <a:cs typeface="Arial"/>
              </a:rPr>
              <a:t>m</a:t>
            </a:r>
            <a:r>
              <a:rPr sz="2400" spc="-10" dirty="0">
                <a:latin typeface="Arial Narrow" panose="020B0606020202030204" pitchFamily="34" charset="0"/>
                <a:cs typeface="Arial"/>
              </a:rPr>
              <a:t>i</a:t>
            </a:r>
            <a:r>
              <a:rPr sz="2400" spc="-15" dirty="0">
                <a:latin typeface="Arial Narrow" panose="020B0606020202030204" pitchFamily="34" charset="0"/>
                <a:cs typeface="Arial"/>
              </a:rPr>
              <a:t>ned</a:t>
            </a:r>
            <a:r>
              <a:rPr sz="2400" spc="-5" dirty="0">
                <a:latin typeface="Arial Narrow" panose="020B0606020202030204" pitchFamily="34" charset="0"/>
                <a:cs typeface="Arial"/>
              </a:rPr>
              <a:t> </a:t>
            </a:r>
            <a:r>
              <a:rPr sz="2400" spc="-30" dirty="0">
                <a:latin typeface="Arial Narrow" panose="020B0606020202030204" pitchFamily="34" charset="0"/>
                <a:cs typeface="Arial"/>
              </a:rPr>
              <a:t>w</a:t>
            </a:r>
            <a:r>
              <a:rPr sz="2400" spc="-15" dirty="0">
                <a:latin typeface="Arial Narrow" panose="020B0606020202030204" pitchFamily="34" charset="0"/>
                <a:cs typeface="Arial"/>
              </a:rPr>
              <a:t>h</a:t>
            </a:r>
            <a:r>
              <a:rPr sz="2400" spc="-10" dirty="0">
                <a:latin typeface="Arial Narrow" panose="020B0606020202030204" pitchFamily="34" charset="0"/>
                <a:cs typeface="Arial"/>
              </a:rPr>
              <a:t>ic</a:t>
            </a:r>
            <a:r>
              <a:rPr sz="2400" spc="-20" dirty="0">
                <a:latin typeface="Arial Narrow" panose="020B0606020202030204" pitchFamily="34" charset="0"/>
                <a:cs typeface="Arial"/>
              </a:rPr>
              <a:t>h</a:t>
            </a:r>
            <a:r>
              <a:rPr sz="2400" spc="5" dirty="0">
                <a:latin typeface="Arial Narrow" panose="020B0606020202030204" pitchFamily="34" charset="0"/>
                <a:cs typeface="Arial"/>
              </a:rPr>
              <a:t> </a:t>
            </a:r>
            <a:r>
              <a:rPr sz="2400" spc="-15" dirty="0">
                <a:latin typeface="Arial Narrow" panose="020B0606020202030204" pitchFamily="34" charset="0"/>
                <a:cs typeface="Arial"/>
              </a:rPr>
              <a:t>go</a:t>
            </a:r>
            <a:r>
              <a:rPr sz="2400" spc="-20" dirty="0">
                <a:latin typeface="Arial Narrow" panose="020B0606020202030204" pitchFamily="34" charset="0"/>
                <a:cs typeface="Arial"/>
              </a:rPr>
              <a:t>d</a:t>
            </a:r>
            <a:r>
              <a:rPr sz="2400" spc="15" dirty="0">
                <a:latin typeface="Arial Narrow" panose="020B0606020202030204" pitchFamily="34" charset="0"/>
                <a:cs typeface="Arial"/>
              </a:rPr>
              <a:t> </a:t>
            </a:r>
            <a:r>
              <a:rPr sz="2400" spc="-15" dirty="0">
                <a:latin typeface="Arial Narrow" panose="020B0606020202030204" pitchFamily="34" charset="0"/>
                <a:cs typeface="Arial"/>
              </a:rPr>
              <a:t>o</a:t>
            </a:r>
            <a:r>
              <a:rPr sz="2400" spc="-10" dirty="0">
                <a:latin typeface="Arial Narrow" panose="020B0606020202030204" pitchFamily="34" charset="0"/>
                <a:cs typeface="Arial"/>
              </a:rPr>
              <a:t>r</a:t>
            </a:r>
            <a:r>
              <a:rPr sz="2400" spc="5" dirty="0">
                <a:latin typeface="Arial Narrow" panose="020B0606020202030204" pitchFamily="34" charset="0"/>
                <a:cs typeface="Arial"/>
              </a:rPr>
              <a:t> </a:t>
            </a:r>
            <a:r>
              <a:rPr sz="2400" spc="-15" dirty="0">
                <a:latin typeface="Arial Narrow" panose="020B0606020202030204" pitchFamily="34" charset="0"/>
                <a:cs typeface="Arial"/>
              </a:rPr>
              <a:t>de</a:t>
            </a:r>
            <a:r>
              <a:rPr sz="2400" spc="-30" dirty="0">
                <a:latin typeface="Arial Narrow" panose="020B0606020202030204" pitchFamily="34" charset="0"/>
                <a:cs typeface="Arial"/>
              </a:rPr>
              <a:t>m</a:t>
            </a:r>
            <a:r>
              <a:rPr sz="2400" spc="-15" dirty="0">
                <a:latin typeface="Arial Narrow" panose="020B0606020202030204" pitchFamily="34" charset="0"/>
                <a:cs typeface="Arial"/>
              </a:rPr>
              <a:t>on</a:t>
            </a:r>
            <a:r>
              <a:rPr sz="2400" spc="-10" dirty="0">
                <a:latin typeface="Arial Narrow" panose="020B0606020202030204" pitchFamily="34" charset="0"/>
                <a:cs typeface="Arial"/>
              </a:rPr>
              <a:t> cause</a:t>
            </a:r>
            <a:r>
              <a:rPr sz="2400" spc="-20" dirty="0">
                <a:latin typeface="Arial Narrow" panose="020B0606020202030204" pitchFamily="34" charset="0"/>
                <a:cs typeface="Arial"/>
              </a:rPr>
              <a:t>d</a:t>
            </a:r>
            <a:r>
              <a:rPr sz="2400" spc="5" dirty="0">
                <a:latin typeface="Arial Narrow" panose="020B0606020202030204" pitchFamily="34" charset="0"/>
                <a:cs typeface="Arial"/>
              </a:rPr>
              <a:t> </a:t>
            </a:r>
            <a:r>
              <a:rPr sz="2400" spc="-15" dirty="0">
                <a:latin typeface="Arial Narrow" panose="020B0606020202030204" pitchFamily="34" charset="0"/>
                <a:cs typeface="Arial"/>
              </a:rPr>
              <a:t>d</a:t>
            </a:r>
            <a:r>
              <a:rPr sz="2400" spc="-10" dirty="0">
                <a:latin typeface="Arial Narrow" panose="020B0606020202030204" pitchFamily="34" charset="0"/>
                <a:cs typeface="Arial"/>
              </a:rPr>
              <a:t>isease</a:t>
            </a:r>
            <a:endParaRPr sz="2400" dirty="0">
              <a:latin typeface="Arial Narrow" panose="020B0606020202030204" pitchFamily="34" charset="0"/>
              <a:cs typeface="Arial"/>
            </a:endParaRPr>
          </a:p>
          <a:p>
            <a:pPr marL="341313" indent="-107950">
              <a:spcBef>
                <a:spcPts val="204"/>
              </a:spcBef>
              <a:buFont typeface="Arial" panose="020B0604020202020204" pitchFamily="34" charset="0"/>
              <a:buChar char="›"/>
              <a:tabLst>
                <a:tab pos="341313" algn="l"/>
              </a:tabLst>
            </a:pPr>
            <a:r>
              <a:rPr sz="2200" b="1" spc="5" dirty="0">
                <a:latin typeface="Arial"/>
                <a:cs typeface="Arial"/>
              </a:rPr>
              <a:t>B</a:t>
            </a:r>
            <a:r>
              <a:rPr sz="2200" b="1" dirty="0">
                <a:latin typeface="Arial"/>
                <a:cs typeface="Arial"/>
              </a:rPr>
              <a:t>A</a:t>
            </a:r>
            <a:r>
              <a:rPr sz="2200" b="1" spc="5" dirty="0">
                <a:latin typeface="Arial"/>
                <a:cs typeface="Arial"/>
              </a:rPr>
              <a:t>R</a:t>
            </a:r>
            <a:r>
              <a:rPr sz="2200" b="1" dirty="0">
                <a:latin typeface="Arial"/>
                <a:cs typeface="Arial"/>
              </a:rPr>
              <a:t>U</a:t>
            </a:r>
            <a:r>
              <a:rPr sz="2000" b="1" spc="-10" dirty="0">
                <a:latin typeface="Arial"/>
                <a:cs typeface="Arial"/>
              </a:rPr>
              <a:t> </a:t>
            </a:r>
            <a:r>
              <a:rPr sz="2200" dirty="0">
                <a:latin typeface="Arial"/>
                <a:cs typeface="Arial"/>
              </a:rPr>
              <a:t>d</a:t>
            </a:r>
            <a:r>
              <a:rPr sz="2200" spc="-5" dirty="0">
                <a:latin typeface="Arial"/>
                <a:cs typeface="Arial"/>
              </a:rPr>
              <a:t>i</a:t>
            </a:r>
            <a:r>
              <a:rPr sz="2200" dirty="0">
                <a:latin typeface="Arial"/>
                <a:cs typeface="Arial"/>
              </a:rPr>
              <a:t>agno</a:t>
            </a:r>
            <a:r>
              <a:rPr sz="2200" spc="5" dirty="0">
                <a:latin typeface="Arial"/>
                <a:cs typeface="Arial"/>
              </a:rPr>
              <a:t>s</a:t>
            </a:r>
            <a:r>
              <a:rPr sz="2200" spc="-5" dirty="0">
                <a:latin typeface="Arial"/>
                <a:cs typeface="Arial"/>
              </a:rPr>
              <a:t>i</a:t>
            </a:r>
            <a:r>
              <a:rPr sz="2200" dirty="0">
                <a:latin typeface="Arial"/>
                <a:cs typeface="Arial"/>
              </a:rPr>
              <a:t>s</a:t>
            </a:r>
            <a:r>
              <a:rPr sz="2200" spc="-25"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progno</a:t>
            </a:r>
            <a:r>
              <a:rPr sz="2200" spc="5" dirty="0">
                <a:latin typeface="Arial"/>
                <a:cs typeface="Arial"/>
              </a:rPr>
              <a:t>s</a:t>
            </a:r>
            <a:r>
              <a:rPr sz="2200" spc="-5" dirty="0">
                <a:latin typeface="Arial"/>
                <a:cs typeface="Arial"/>
              </a:rPr>
              <a:t>i</a:t>
            </a:r>
            <a:r>
              <a:rPr sz="2200" dirty="0">
                <a:latin typeface="Arial"/>
                <a:cs typeface="Arial"/>
              </a:rPr>
              <a:t>s</a:t>
            </a:r>
          </a:p>
          <a:p>
            <a:pPr marL="341313" marR="638810" indent="-109538">
              <a:lnSpc>
                <a:spcPts val="2590"/>
              </a:lnSpc>
              <a:spcBef>
                <a:spcPts val="610"/>
              </a:spcBef>
              <a:buFont typeface="Arial" panose="020B0604020202020204" pitchFamily="34" charset="0"/>
              <a:buChar char="›"/>
              <a:tabLst>
                <a:tab pos="341313" algn="l"/>
              </a:tabLst>
            </a:pPr>
            <a:r>
              <a:rPr sz="2200" b="1" spc="-5" dirty="0">
                <a:latin typeface="Arial"/>
                <a:cs typeface="Arial"/>
              </a:rPr>
              <a:t>ASH</a:t>
            </a:r>
            <a:r>
              <a:rPr sz="2200" b="1" dirty="0">
                <a:latin typeface="Arial"/>
                <a:cs typeface="Arial"/>
              </a:rPr>
              <a:t>I</a:t>
            </a:r>
            <a:r>
              <a:rPr sz="2200" b="1" spc="-5" dirty="0">
                <a:latin typeface="Arial"/>
                <a:cs typeface="Arial"/>
              </a:rPr>
              <a:t>P</a:t>
            </a:r>
            <a:r>
              <a:rPr sz="2200" b="1" dirty="0">
                <a:latin typeface="Arial"/>
                <a:cs typeface="Arial"/>
              </a:rPr>
              <a:t>U</a:t>
            </a:r>
            <a:r>
              <a:rPr sz="2400" b="1" spc="10" dirty="0">
                <a:latin typeface="Arial"/>
                <a:cs typeface="Arial"/>
              </a:rPr>
              <a:t> </a:t>
            </a:r>
            <a:r>
              <a:rPr lang="en-US" sz="2200" spc="10" dirty="0">
                <a:latin typeface="Arial"/>
                <a:cs typeface="Arial"/>
              </a:rPr>
              <a:t>performed rites, prescribed medicine</a:t>
            </a:r>
            <a:r>
              <a:rPr lang="en-US" sz="2200" dirty="0">
                <a:latin typeface="Arial"/>
                <a:cs typeface="Arial"/>
              </a:rPr>
              <a:t>,</a:t>
            </a:r>
            <a:r>
              <a:rPr sz="2200" spc="10" dirty="0">
                <a:latin typeface="Arial"/>
                <a:cs typeface="Arial"/>
              </a:rPr>
              <a:t> </a:t>
            </a:r>
            <a:r>
              <a:rPr sz="2200" spc="-5" dirty="0">
                <a:latin typeface="Arial"/>
                <a:cs typeface="Arial"/>
              </a:rPr>
              <a:t>al</a:t>
            </a:r>
            <a:r>
              <a:rPr sz="2200" dirty="0">
                <a:latin typeface="Arial"/>
                <a:cs typeface="Arial"/>
              </a:rPr>
              <a:t>so </a:t>
            </a:r>
            <a:r>
              <a:rPr sz="2200" spc="-5" dirty="0">
                <a:latin typeface="Arial"/>
                <a:cs typeface="Arial"/>
              </a:rPr>
              <a:t>a</a:t>
            </a:r>
            <a:r>
              <a:rPr sz="2200" dirty="0">
                <a:latin typeface="Arial"/>
                <a:cs typeface="Arial"/>
              </a:rPr>
              <a:t>ct</a:t>
            </a:r>
            <a:r>
              <a:rPr sz="2200" spc="-5" dirty="0">
                <a:latin typeface="Arial"/>
                <a:cs typeface="Arial"/>
              </a:rPr>
              <a:t>e</a:t>
            </a:r>
            <a:r>
              <a:rPr sz="2200" dirty="0">
                <a:latin typeface="Arial"/>
                <a:cs typeface="Arial"/>
              </a:rPr>
              <a:t>d </a:t>
            </a:r>
            <a:r>
              <a:rPr sz="2200" spc="-5" dirty="0">
                <a:latin typeface="Arial"/>
                <a:cs typeface="Arial"/>
              </a:rPr>
              <a:t>a</a:t>
            </a:r>
            <a:r>
              <a:rPr sz="2200" dirty="0">
                <a:latin typeface="Arial"/>
                <a:cs typeface="Arial"/>
              </a:rPr>
              <a:t>s</a:t>
            </a:r>
            <a:r>
              <a:rPr sz="2200" spc="-10" dirty="0">
                <a:latin typeface="Arial"/>
                <a:cs typeface="Arial"/>
              </a:rPr>
              <a:t> </a:t>
            </a:r>
            <a:r>
              <a:rPr sz="2200" dirty="0">
                <a:latin typeface="Arial"/>
                <a:cs typeface="Arial"/>
              </a:rPr>
              <a:t>a </a:t>
            </a:r>
            <a:r>
              <a:rPr sz="2200" spc="-5" dirty="0">
                <a:latin typeface="Arial"/>
                <a:cs typeface="Arial"/>
              </a:rPr>
              <a:t>nu</a:t>
            </a:r>
            <a:r>
              <a:rPr sz="2200" dirty="0">
                <a:latin typeface="Arial"/>
                <a:cs typeface="Arial"/>
              </a:rPr>
              <a:t>rse </a:t>
            </a:r>
            <a:r>
              <a:rPr sz="2200" spc="-5" dirty="0">
                <a:latin typeface="Arial"/>
                <a:cs typeface="Arial"/>
              </a:rPr>
              <a:t>by appl</a:t>
            </a:r>
            <a:r>
              <a:rPr sz="2200" dirty="0">
                <a:latin typeface="Arial"/>
                <a:cs typeface="Arial"/>
              </a:rPr>
              <a:t>y</a:t>
            </a:r>
            <a:r>
              <a:rPr sz="2200" spc="-5" dirty="0">
                <a:latin typeface="Arial"/>
                <a:cs typeface="Arial"/>
              </a:rPr>
              <a:t>in</a:t>
            </a:r>
            <a:r>
              <a:rPr sz="2200" dirty="0">
                <a:latin typeface="Arial"/>
                <a:cs typeface="Arial"/>
              </a:rPr>
              <a:t>g</a:t>
            </a:r>
            <a:r>
              <a:rPr lang="en-US" sz="2200" spc="35" dirty="0">
                <a:latin typeface="Arial"/>
                <a:cs typeface="Arial"/>
              </a:rPr>
              <a:t> </a:t>
            </a:r>
            <a:r>
              <a:rPr sz="2200" dirty="0">
                <a:latin typeface="Arial"/>
                <a:cs typeface="Arial"/>
              </a:rPr>
              <a:t>tr</a:t>
            </a:r>
            <a:r>
              <a:rPr sz="2200" spc="-5" dirty="0">
                <a:latin typeface="Arial"/>
                <a:cs typeface="Arial"/>
              </a:rPr>
              <a:t>ea</a:t>
            </a:r>
            <a:r>
              <a:rPr sz="2200" dirty="0">
                <a:latin typeface="Arial"/>
                <a:cs typeface="Arial"/>
              </a:rPr>
              <a:t>tm</a:t>
            </a:r>
            <a:r>
              <a:rPr sz="2200" spc="-5" dirty="0">
                <a:latin typeface="Arial"/>
                <a:cs typeface="Arial"/>
              </a:rPr>
              <a:t>en</a:t>
            </a:r>
            <a:r>
              <a:rPr sz="2200" dirty="0">
                <a:latin typeface="Arial"/>
                <a:cs typeface="Arial"/>
              </a:rPr>
              <a:t>ts</a:t>
            </a:r>
          </a:p>
          <a:p>
            <a:pPr marL="341313" marR="45720" indent="-109538">
              <a:lnSpc>
                <a:spcPts val="2590"/>
              </a:lnSpc>
              <a:spcBef>
                <a:spcPts val="575"/>
              </a:spcBef>
              <a:buFont typeface="Arial" panose="020B0604020202020204" pitchFamily="34" charset="0"/>
              <a:buChar char="›"/>
              <a:tabLst>
                <a:tab pos="341313" algn="l"/>
              </a:tabLst>
            </a:pPr>
            <a:r>
              <a:rPr sz="2200" b="1" spc="-5" dirty="0">
                <a:latin typeface="Arial"/>
                <a:cs typeface="Arial"/>
              </a:rPr>
              <a:t>AS</a:t>
            </a:r>
            <a:r>
              <a:rPr sz="2200" b="1" dirty="0">
                <a:latin typeface="Arial"/>
                <a:cs typeface="Arial"/>
              </a:rPr>
              <a:t>U</a:t>
            </a:r>
            <a:r>
              <a:rPr lang="en-US" sz="2400" b="1" dirty="0">
                <a:latin typeface="Arial"/>
                <a:cs typeface="Arial"/>
              </a:rPr>
              <a:t> </a:t>
            </a:r>
            <a:r>
              <a:rPr sz="2200" spc="-5" dirty="0">
                <a:latin typeface="Arial"/>
                <a:cs typeface="Arial"/>
              </a:rPr>
              <a:t>p</a:t>
            </a:r>
            <a:r>
              <a:rPr sz="2200" dirty="0">
                <a:latin typeface="Arial"/>
                <a:cs typeface="Arial"/>
              </a:rPr>
              <a:t>r</a:t>
            </a:r>
            <a:r>
              <a:rPr sz="2200" spc="-5" dirty="0">
                <a:latin typeface="Arial"/>
                <a:cs typeface="Arial"/>
              </a:rPr>
              <a:t>epa</a:t>
            </a:r>
            <a:r>
              <a:rPr sz="2200" dirty="0">
                <a:latin typeface="Arial"/>
                <a:cs typeface="Arial"/>
              </a:rPr>
              <a:t>r</a:t>
            </a:r>
            <a:r>
              <a:rPr sz="2200" spc="-5" dirty="0">
                <a:latin typeface="Arial"/>
                <a:cs typeface="Arial"/>
              </a:rPr>
              <a:t>e</a:t>
            </a:r>
            <a:r>
              <a:rPr sz="2200" dirty="0">
                <a:latin typeface="Arial"/>
                <a:cs typeface="Arial"/>
              </a:rPr>
              <a:t>d</a:t>
            </a:r>
            <a:r>
              <a:rPr sz="2200" spc="25" dirty="0">
                <a:latin typeface="Arial"/>
                <a:cs typeface="Arial"/>
              </a:rPr>
              <a:t> </a:t>
            </a:r>
            <a:r>
              <a:rPr sz="2200" spc="-5" dirty="0">
                <a:latin typeface="Arial"/>
                <a:cs typeface="Arial"/>
              </a:rPr>
              <a:t>healing p</a:t>
            </a:r>
            <a:r>
              <a:rPr sz="2200" dirty="0">
                <a:latin typeface="Arial"/>
                <a:cs typeface="Arial"/>
              </a:rPr>
              <a:t>r</a:t>
            </a:r>
            <a:r>
              <a:rPr sz="2200" spc="-5" dirty="0">
                <a:latin typeface="Arial"/>
                <a:cs typeface="Arial"/>
              </a:rPr>
              <a:t>epa</a:t>
            </a:r>
            <a:r>
              <a:rPr sz="2200" dirty="0">
                <a:latin typeface="Arial"/>
                <a:cs typeface="Arial"/>
              </a:rPr>
              <a:t>r</a:t>
            </a:r>
            <a:r>
              <a:rPr sz="2200" spc="-5" dirty="0">
                <a:latin typeface="Arial"/>
                <a:cs typeface="Arial"/>
              </a:rPr>
              <a:t>a</a:t>
            </a:r>
            <a:r>
              <a:rPr sz="2200" spc="5" dirty="0">
                <a:latin typeface="Arial"/>
                <a:cs typeface="Arial"/>
              </a:rPr>
              <a:t>t</a:t>
            </a:r>
            <a:r>
              <a:rPr sz="2200" spc="-5" dirty="0">
                <a:latin typeface="Arial"/>
                <a:cs typeface="Arial"/>
              </a:rPr>
              <a:t>ion</a:t>
            </a:r>
            <a:r>
              <a:rPr sz="2200" dirty="0">
                <a:latin typeface="Arial"/>
                <a:cs typeface="Arial"/>
              </a:rPr>
              <a:t>s</a:t>
            </a:r>
            <a:r>
              <a:rPr lang="en-US" sz="2200" dirty="0">
                <a:latin typeface="Arial"/>
                <a:cs typeface="Arial"/>
              </a:rPr>
              <a:t> (including drugs), performed surgery as physician/priest</a:t>
            </a:r>
            <a:r>
              <a:rPr sz="2200" spc="25" dirty="0">
                <a:latin typeface="Arial"/>
                <a:cs typeface="Arial"/>
              </a:rPr>
              <a:t> </a:t>
            </a:r>
            <a:r>
              <a:rPr lang="en-US" sz="2200" dirty="0">
                <a:solidFill>
                  <a:schemeClr val="accent1">
                    <a:lumMod val="75000"/>
                  </a:schemeClr>
                </a:solidFill>
                <a:latin typeface="Arial"/>
                <a:cs typeface="Arial"/>
              </a:rPr>
              <a:t>(C</a:t>
            </a:r>
            <a:r>
              <a:rPr sz="2200" spc="-5" dirty="0">
                <a:solidFill>
                  <a:schemeClr val="accent1">
                    <a:lumMod val="75000"/>
                  </a:schemeClr>
                </a:solidFill>
                <a:latin typeface="Arial"/>
                <a:cs typeface="Arial"/>
              </a:rPr>
              <a:t>oul</a:t>
            </a:r>
            <a:r>
              <a:rPr sz="2200" dirty="0">
                <a:solidFill>
                  <a:schemeClr val="accent1">
                    <a:lumMod val="75000"/>
                  </a:schemeClr>
                </a:solidFill>
                <a:latin typeface="Arial"/>
                <a:cs typeface="Arial"/>
              </a:rPr>
              <a:t>d</a:t>
            </a:r>
            <a:r>
              <a:rPr sz="2200" spc="10" dirty="0">
                <a:solidFill>
                  <a:schemeClr val="accent1">
                    <a:lumMod val="75000"/>
                  </a:schemeClr>
                </a:solidFill>
                <a:latin typeface="Arial"/>
                <a:cs typeface="Arial"/>
              </a:rPr>
              <a:t> </a:t>
            </a:r>
            <a:r>
              <a:rPr sz="2200" spc="-5" dirty="0">
                <a:solidFill>
                  <a:schemeClr val="accent1">
                    <a:lumMod val="75000"/>
                  </a:schemeClr>
                </a:solidFill>
                <a:latin typeface="Arial"/>
                <a:cs typeface="Arial"/>
              </a:rPr>
              <a:t>b</a:t>
            </a:r>
            <a:r>
              <a:rPr sz="2200" dirty="0">
                <a:solidFill>
                  <a:schemeClr val="accent1">
                    <a:lumMod val="75000"/>
                  </a:schemeClr>
                </a:solidFill>
                <a:latin typeface="Arial"/>
                <a:cs typeface="Arial"/>
              </a:rPr>
              <a:t>e </a:t>
            </a:r>
            <a:r>
              <a:rPr sz="2200" spc="-5" dirty="0">
                <a:solidFill>
                  <a:schemeClr val="accent1">
                    <a:lumMod val="75000"/>
                  </a:schemeClr>
                </a:solidFill>
                <a:latin typeface="Arial"/>
                <a:cs typeface="Arial"/>
              </a:rPr>
              <a:t>hel</a:t>
            </a:r>
            <a:r>
              <a:rPr sz="2200" dirty="0">
                <a:solidFill>
                  <a:schemeClr val="accent1">
                    <a:lumMod val="75000"/>
                  </a:schemeClr>
                </a:solidFill>
                <a:latin typeface="Arial"/>
                <a:cs typeface="Arial"/>
              </a:rPr>
              <a:t>d </a:t>
            </a:r>
            <a:r>
              <a:rPr sz="2200" spc="-5" dirty="0">
                <a:solidFill>
                  <a:schemeClr val="accent1">
                    <a:lumMod val="75000"/>
                  </a:schemeClr>
                </a:solidFill>
                <a:latin typeface="Arial"/>
                <a:cs typeface="Arial"/>
              </a:rPr>
              <a:t>a</a:t>
            </a:r>
            <a:r>
              <a:rPr sz="2200" dirty="0">
                <a:solidFill>
                  <a:schemeClr val="accent1">
                    <a:lumMod val="75000"/>
                  </a:schemeClr>
                </a:solidFill>
                <a:latin typeface="Arial"/>
                <a:cs typeface="Arial"/>
              </a:rPr>
              <a:t>cc</a:t>
            </a:r>
            <a:r>
              <a:rPr sz="2200" spc="-5" dirty="0">
                <a:solidFill>
                  <a:schemeClr val="accent1">
                    <a:lumMod val="75000"/>
                  </a:schemeClr>
                </a:solidFill>
                <a:latin typeface="Arial"/>
                <a:cs typeface="Arial"/>
              </a:rPr>
              <a:t>oun</a:t>
            </a:r>
            <a:r>
              <a:rPr sz="2200" dirty="0">
                <a:solidFill>
                  <a:schemeClr val="accent1">
                    <a:lumMod val="75000"/>
                  </a:schemeClr>
                </a:solidFill>
                <a:latin typeface="Arial"/>
                <a:cs typeface="Arial"/>
              </a:rPr>
              <a:t>t</a:t>
            </a:r>
            <a:r>
              <a:rPr sz="2200" spc="-5" dirty="0">
                <a:solidFill>
                  <a:schemeClr val="accent1">
                    <a:lumMod val="75000"/>
                  </a:schemeClr>
                </a:solidFill>
                <a:latin typeface="Arial"/>
                <a:cs typeface="Arial"/>
              </a:rPr>
              <a:t>abl</a:t>
            </a:r>
            <a:r>
              <a:rPr sz="2200" dirty="0">
                <a:solidFill>
                  <a:schemeClr val="accent1">
                    <a:lumMod val="75000"/>
                  </a:schemeClr>
                </a:solidFill>
                <a:latin typeface="Arial"/>
                <a:cs typeface="Arial"/>
              </a:rPr>
              <a:t>e</a:t>
            </a:r>
            <a:r>
              <a:rPr sz="2200" spc="25" dirty="0">
                <a:solidFill>
                  <a:schemeClr val="accent1">
                    <a:lumMod val="75000"/>
                  </a:schemeClr>
                </a:solidFill>
                <a:latin typeface="Arial"/>
                <a:cs typeface="Arial"/>
              </a:rPr>
              <a:t> </a:t>
            </a:r>
            <a:r>
              <a:rPr sz="2200" spc="-5" dirty="0">
                <a:solidFill>
                  <a:schemeClr val="accent1">
                    <a:lumMod val="75000"/>
                  </a:schemeClr>
                </a:solidFill>
                <a:latin typeface="Arial"/>
                <a:cs typeface="Arial"/>
              </a:rPr>
              <a:t>i</a:t>
            </a:r>
            <a:r>
              <a:rPr sz="2200" dirty="0">
                <a:solidFill>
                  <a:schemeClr val="accent1">
                    <a:lumMod val="75000"/>
                  </a:schemeClr>
                </a:solidFill>
                <a:latin typeface="Arial"/>
                <a:cs typeface="Arial"/>
              </a:rPr>
              <a:t>n </a:t>
            </a:r>
            <a:r>
              <a:rPr sz="2200" spc="-5" dirty="0">
                <a:solidFill>
                  <a:schemeClr val="accent1">
                    <a:lumMod val="75000"/>
                  </a:schemeClr>
                </a:solidFill>
                <a:latin typeface="Arial"/>
                <a:cs typeface="Arial"/>
              </a:rPr>
              <a:t>Ha</a:t>
            </a:r>
            <a:r>
              <a:rPr sz="2200" dirty="0">
                <a:solidFill>
                  <a:schemeClr val="accent1">
                    <a:lumMod val="75000"/>
                  </a:schemeClr>
                </a:solidFill>
                <a:latin typeface="Arial"/>
                <a:cs typeface="Arial"/>
              </a:rPr>
              <a:t>mm</a:t>
            </a:r>
            <a:r>
              <a:rPr sz="2200" spc="-5" dirty="0">
                <a:solidFill>
                  <a:schemeClr val="accent1">
                    <a:lumMod val="75000"/>
                  </a:schemeClr>
                </a:solidFill>
                <a:latin typeface="Arial"/>
                <a:cs typeface="Arial"/>
              </a:rPr>
              <a:t>u</a:t>
            </a:r>
            <a:r>
              <a:rPr sz="2200" dirty="0">
                <a:solidFill>
                  <a:schemeClr val="accent1">
                    <a:lumMod val="75000"/>
                  </a:schemeClr>
                </a:solidFill>
                <a:latin typeface="Arial"/>
                <a:cs typeface="Arial"/>
              </a:rPr>
              <a:t>r</a:t>
            </a:r>
            <a:r>
              <a:rPr sz="2200" spc="-5" dirty="0">
                <a:solidFill>
                  <a:schemeClr val="accent1">
                    <a:lumMod val="75000"/>
                  </a:schemeClr>
                </a:solidFill>
                <a:latin typeface="Arial"/>
                <a:cs typeface="Arial"/>
              </a:rPr>
              <a:t>abi’</a:t>
            </a:r>
            <a:r>
              <a:rPr sz="2200" dirty="0">
                <a:solidFill>
                  <a:schemeClr val="accent1">
                    <a:lumMod val="75000"/>
                  </a:schemeClr>
                </a:solidFill>
                <a:latin typeface="Arial"/>
                <a:cs typeface="Arial"/>
              </a:rPr>
              <a:t>s</a:t>
            </a:r>
            <a:r>
              <a:rPr sz="2200" spc="25" dirty="0">
                <a:solidFill>
                  <a:schemeClr val="accent1">
                    <a:lumMod val="75000"/>
                  </a:schemeClr>
                </a:solidFill>
                <a:latin typeface="Arial"/>
                <a:cs typeface="Arial"/>
              </a:rPr>
              <a:t> </a:t>
            </a:r>
            <a:r>
              <a:rPr sz="2200" dirty="0">
                <a:solidFill>
                  <a:schemeClr val="accent1">
                    <a:lumMod val="75000"/>
                  </a:schemeClr>
                </a:solidFill>
                <a:latin typeface="Arial"/>
                <a:cs typeface="Arial"/>
              </a:rPr>
              <a:t>c</a:t>
            </a:r>
            <a:r>
              <a:rPr sz="2200" spc="-5" dirty="0">
                <a:solidFill>
                  <a:schemeClr val="accent1">
                    <a:lumMod val="75000"/>
                  </a:schemeClr>
                </a:solidFill>
                <a:latin typeface="Arial"/>
                <a:cs typeface="Arial"/>
              </a:rPr>
              <a:t>ode</a:t>
            </a:r>
            <a:r>
              <a:rPr sz="2200" dirty="0">
                <a:solidFill>
                  <a:schemeClr val="accent1">
                    <a:lumMod val="75000"/>
                  </a:schemeClr>
                </a:solidFill>
                <a:latin typeface="Arial"/>
                <a:cs typeface="Arial"/>
              </a:rPr>
              <a:t>.</a:t>
            </a:r>
            <a:r>
              <a:rPr sz="2200" spc="5" dirty="0">
                <a:solidFill>
                  <a:schemeClr val="accent1">
                    <a:lumMod val="75000"/>
                  </a:schemeClr>
                </a:solidFill>
                <a:latin typeface="Arial"/>
                <a:cs typeface="Arial"/>
              </a:rPr>
              <a:t> </a:t>
            </a:r>
            <a:r>
              <a:rPr sz="2200" spc="-5" dirty="0">
                <a:solidFill>
                  <a:schemeClr val="accent1">
                    <a:lumMod val="75000"/>
                  </a:schemeClr>
                </a:solidFill>
                <a:latin typeface="Arial"/>
                <a:cs typeface="Arial"/>
              </a:rPr>
              <a:t>BARU AN</a:t>
            </a:r>
            <a:r>
              <a:rPr sz="2200" dirty="0">
                <a:solidFill>
                  <a:schemeClr val="accent1">
                    <a:lumMod val="75000"/>
                  </a:schemeClr>
                </a:solidFill>
                <a:latin typeface="Arial"/>
                <a:cs typeface="Arial"/>
              </a:rPr>
              <a:t>D</a:t>
            </a:r>
            <a:r>
              <a:rPr sz="2200" spc="10" dirty="0">
                <a:solidFill>
                  <a:schemeClr val="accent1">
                    <a:lumMod val="75000"/>
                  </a:schemeClr>
                </a:solidFill>
                <a:latin typeface="Arial"/>
                <a:cs typeface="Arial"/>
              </a:rPr>
              <a:t> </a:t>
            </a:r>
            <a:r>
              <a:rPr sz="2200" spc="-5" dirty="0">
                <a:solidFill>
                  <a:schemeClr val="accent1">
                    <a:lumMod val="75000"/>
                  </a:schemeClr>
                </a:solidFill>
                <a:latin typeface="Arial"/>
                <a:cs typeface="Arial"/>
              </a:rPr>
              <a:t>ASH</a:t>
            </a:r>
            <a:r>
              <a:rPr sz="2200" dirty="0">
                <a:solidFill>
                  <a:schemeClr val="accent1">
                    <a:lumMod val="75000"/>
                  </a:schemeClr>
                </a:solidFill>
                <a:latin typeface="Arial"/>
                <a:cs typeface="Arial"/>
              </a:rPr>
              <a:t>I</a:t>
            </a:r>
            <a:r>
              <a:rPr sz="2200" spc="-5" dirty="0">
                <a:solidFill>
                  <a:schemeClr val="accent1">
                    <a:lumMod val="75000"/>
                  </a:schemeClr>
                </a:solidFill>
                <a:latin typeface="Arial"/>
                <a:cs typeface="Arial"/>
              </a:rPr>
              <a:t>P</a:t>
            </a:r>
            <a:r>
              <a:rPr sz="2200" dirty="0">
                <a:solidFill>
                  <a:schemeClr val="accent1">
                    <a:lumMod val="75000"/>
                  </a:schemeClr>
                </a:solidFill>
                <a:latin typeface="Arial"/>
                <a:cs typeface="Arial"/>
              </a:rPr>
              <a:t>U</a:t>
            </a:r>
            <a:r>
              <a:rPr sz="2200" spc="10" dirty="0">
                <a:solidFill>
                  <a:schemeClr val="accent1">
                    <a:lumMod val="75000"/>
                  </a:schemeClr>
                </a:solidFill>
                <a:latin typeface="Arial"/>
                <a:cs typeface="Arial"/>
              </a:rPr>
              <a:t> </a:t>
            </a:r>
            <a:r>
              <a:rPr sz="2200" spc="-5" dirty="0">
                <a:solidFill>
                  <a:schemeClr val="accent1">
                    <a:lumMod val="75000"/>
                  </a:schemeClr>
                </a:solidFill>
                <a:latin typeface="Arial"/>
                <a:cs typeface="Arial"/>
              </a:rPr>
              <a:t>we</a:t>
            </a:r>
            <a:r>
              <a:rPr sz="2200" dirty="0">
                <a:solidFill>
                  <a:schemeClr val="accent1">
                    <a:lumMod val="75000"/>
                  </a:schemeClr>
                </a:solidFill>
                <a:latin typeface="Arial"/>
                <a:cs typeface="Arial"/>
              </a:rPr>
              <a:t>re</a:t>
            </a:r>
            <a:r>
              <a:rPr sz="2200" spc="10" dirty="0">
                <a:solidFill>
                  <a:schemeClr val="accent1">
                    <a:lumMod val="75000"/>
                  </a:schemeClr>
                </a:solidFill>
                <a:latin typeface="Arial"/>
                <a:cs typeface="Arial"/>
              </a:rPr>
              <a:t> </a:t>
            </a:r>
            <a:r>
              <a:rPr sz="2200" spc="-5" dirty="0">
                <a:solidFill>
                  <a:schemeClr val="accent1">
                    <a:lumMod val="75000"/>
                  </a:schemeClr>
                </a:solidFill>
                <a:latin typeface="Arial"/>
                <a:cs typeface="Arial"/>
              </a:rPr>
              <a:t>e</a:t>
            </a:r>
            <a:r>
              <a:rPr sz="2200" spc="-15" dirty="0">
                <a:solidFill>
                  <a:schemeClr val="accent1">
                    <a:lumMod val="75000"/>
                  </a:schemeClr>
                </a:solidFill>
                <a:latin typeface="Arial"/>
                <a:cs typeface="Arial"/>
              </a:rPr>
              <a:t>x</a:t>
            </a:r>
            <a:r>
              <a:rPr sz="2200" spc="-5" dirty="0">
                <a:solidFill>
                  <a:schemeClr val="accent1">
                    <a:lumMod val="75000"/>
                  </a:schemeClr>
                </a:solidFill>
                <a:latin typeface="Arial"/>
                <a:cs typeface="Arial"/>
              </a:rPr>
              <a:t>e</a:t>
            </a:r>
            <a:r>
              <a:rPr sz="2200" dirty="0">
                <a:solidFill>
                  <a:schemeClr val="accent1">
                    <a:lumMod val="75000"/>
                  </a:schemeClr>
                </a:solidFill>
                <a:latin typeface="Arial"/>
                <a:cs typeface="Arial"/>
              </a:rPr>
              <a:t>m</a:t>
            </a:r>
            <a:r>
              <a:rPr sz="2200" spc="-5" dirty="0">
                <a:solidFill>
                  <a:schemeClr val="accent1">
                    <a:lumMod val="75000"/>
                  </a:schemeClr>
                </a:solidFill>
                <a:latin typeface="Arial"/>
                <a:cs typeface="Arial"/>
              </a:rPr>
              <a:t>p</a:t>
            </a:r>
            <a:r>
              <a:rPr sz="2200" dirty="0">
                <a:solidFill>
                  <a:schemeClr val="accent1">
                    <a:lumMod val="75000"/>
                  </a:schemeClr>
                </a:solidFill>
                <a:latin typeface="Arial"/>
                <a:cs typeface="Arial"/>
              </a:rPr>
              <a:t>t</a:t>
            </a:r>
            <a:r>
              <a:rPr lang="en-US" sz="2200" dirty="0">
                <a:solidFill>
                  <a:schemeClr val="accent1">
                    <a:lumMod val="75000"/>
                  </a:schemeClr>
                </a:solidFill>
                <a:latin typeface="Arial"/>
                <a:cs typeface="Arial"/>
              </a:rPr>
              <a:t>.)</a:t>
            </a:r>
            <a:endParaRPr sz="2200" dirty="0">
              <a:solidFill>
                <a:schemeClr val="accent1">
                  <a:lumMod val="75000"/>
                </a:schemeClr>
              </a:solidFill>
              <a:latin typeface="Arial"/>
              <a:cs typeface="Arial"/>
            </a:endParaRPr>
          </a:p>
          <a:p>
            <a:pPr marL="231775" marR="5080" indent="-219075">
              <a:lnSpc>
                <a:spcPts val="3030"/>
              </a:lnSpc>
              <a:spcBef>
                <a:spcPts val="655"/>
              </a:spcBef>
              <a:buFont typeface="Arial"/>
              <a:buChar char="•"/>
              <a:tabLst>
                <a:tab pos="231775" algn="l"/>
              </a:tabLst>
            </a:pPr>
            <a:r>
              <a:rPr sz="2400" spc="-30" dirty="0">
                <a:latin typeface="Arial Narrow" panose="020B0606020202030204" pitchFamily="34" charset="0"/>
                <a:cs typeface="Arial"/>
              </a:rPr>
              <a:t>U</a:t>
            </a:r>
            <a:r>
              <a:rPr sz="2400" spc="-10" dirty="0">
                <a:latin typeface="Arial Narrow" panose="020B0606020202030204" pitchFamily="34" charset="0"/>
                <a:cs typeface="Arial"/>
              </a:rPr>
              <a:t>se</a:t>
            </a:r>
            <a:r>
              <a:rPr sz="2400" spc="-20" dirty="0">
                <a:latin typeface="Arial Narrow" panose="020B0606020202030204" pitchFamily="34" charset="0"/>
                <a:cs typeface="Arial"/>
              </a:rPr>
              <a:t>d</a:t>
            </a:r>
            <a:r>
              <a:rPr sz="2400" spc="5" dirty="0">
                <a:latin typeface="Arial Narrow" panose="020B0606020202030204" pitchFamily="34" charset="0"/>
                <a:cs typeface="Arial"/>
              </a:rPr>
              <a:t> </a:t>
            </a:r>
            <a:r>
              <a:rPr sz="2400" spc="-10" dirty="0">
                <a:latin typeface="Arial Narrow" panose="020B0606020202030204" pitchFamily="34" charset="0"/>
                <a:cs typeface="Arial"/>
              </a:rPr>
              <a:t>i</a:t>
            </a:r>
            <a:r>
              <a:rPr sz="2400" spc="-15" dirty="0">
                <a:latin typeface="Arial Narrow" panose="020B0606020202030204" pitchFamily="34" charset="0"/>
                <a:cs typeface="Arial"/>
              </a:rPr>
              <a:t>ncan</a:t>
            </a:r>
            <a:r>
              <a:rPr sz="2400" spc="-10" dirty="0">
                <a:latin typeface="Arial Narrow" panose="020B0606020202030204" pitchFamily="34" charset="0"/>
                <a:cs typeface="Arial"/>
              </a:rPr>
              <a:t>t</a:t>
            </a:r>
            <a:r>
              <a:rPr sz="2400" spc="-15" dirty="0">
                <a:latin typeface="Arial Narrow" panose="020B0606020202030204" pitchFamily="34" charset="0"/>
                <a:cs typeface="Arial"/>
              </a:rPr>
              <a:t>a</a:t>
            </a:r>
            <a:r>
              <a:rPr sz="2400" spc="-10" dirty="0">
                <a:latin typeface="Arial Narrow" panose="020B0606020202030204" pitchFamily="34" charset="0"/>
                <a:cs typeface="Arial"/>
              </a:rPr>
              <a:t>tions, a</a:t>
            </a:r>
            <a:r>
              <a:rPr sz="2400" spc="-30" dirty="0">
                <a:latin typeface="Arial Narrow" panose="020B0606020202030204" pitchFamily="34" charset="0"/>
                <a:cs typeface="Arial"/>
              </a:rPr>
              <a:t>m</a:t>
            </a:r>
            <a:r>
              <a:rPr sz="2400" spc="-15" dirty="0">
                <a:latin typeface="Arial Narrow" panose="020B0606020202030204" pitchFamily="34" charset="0"/>
                <a:cs typeface="Arial"/>
              </a:rPr>
              <a:t>u</a:t>
            </a:r>
            <a:r>
              <a:rPr sz="2400" spc="-10" dirty="0">
                <a:latin typeface="Arial Narrow" panose="020B0606020202030204" pitchFamily="34" charset="0"/>
                <a:cs typeface="Arial"/>
              </a:rPr>
              <a:t>l</a:t>
            </a:r>
            <a:r>
              <a:rPr sz="2400" spc="-15" dirty="0">
                <a:latin typeface="Arial Narrow" panose="020B0606020202030204" pitchFamily="34" charset="0"/>
                <a:cs typeface="Arial"/>
              </a:rPr>
              <a:t>e</a:t>
            </a:r>
            <a:r>
              <a:rPr sz="2400" spc="-10" dirty="0">
                <a:latin typeface="Arial Narrow" panose="020B0606020202030204" pitchFamily="34" charset="0"/>
                <a:cs typeface="Arial"/>
              </a:rPr>
              <a:t>ts,</a:t>
            </a:r>
            <a:r>
              <a:rPr sz="2400" dirty="0">
                <a:latin typeface="Arial Narrow" panose="020B0606020202030204" pitchFamily="34" charset="0"/>
                <a:cs typeface="Arial"/>
              </a:rPr>
              <a:t> </a:t>
            </a:r>
            <a:r>
              <a:rPr sz="2400" spc="-10" dirty="0">
                <a:latin typeface="Arial Narrow" panose="020B0606020202030204" pitchFamily="34" charset="0"/>
                <a:cs typeface="Arial"/>
              </a:rPr>
              <a:t>prayers, sacrifice an</a:t>
            </a:r>
            <a:r>
              <a:rPr sz="2400" spc="-20" dirty="0">
                <a:latin typeface="Arial Narrow" panose="020B0606020202030204" pitchFamily="34" charset="0"/>
                <a:cs typeface="Arial"/>
              </a:rPr>
              <a:t>d</a:t>
            </a:r>
            <a:r>
              <a:rPr sz="2400" spc="5" dirty="0">
                <a:latin typeface="Arial Narrow" panose="020B0606020202030204" pitchFamily="34" charset="0"/>
                <a:cs typeface="Arial"/>
              </a:rPr>
              <a:t> </a:t>
            </a:r>
            <a:r>
              <a:rPr sz="2400" spc="-10" dirty="0">
                <a:latin typeface="Arial Narrow" panose="020B0606020202030204" pitchFamily="34" charset="0"/>
                <a:cs typeface="Arial"/>
              </a:rPr>
              <a:t>drugs</a:t>
            </a:r>
            <a:endParaRPr sz="2400" dirty="0">
              <a:latin typeface="Arial Narrow" panose="020B0606020202030204" pitchFamily="34" charset="0"/>
              <a:cs typeface="Arial"/>
            </a:endParaRPr>
          </a:p>
        </p:txBody>
      </p:sp>
      <p:sp>
        <p:nvSpPr>
          <p:cNvPr id="5" name="object 5"/>
          <p:cNvSpPr/>
          <p:nvPr/>
        </p:nvSpPr>
        <p:spPr>
          <a:xfrm>
            <a:off x="1778082" y="1143000"/>
            <a:ext cx="4271185" cy="5105412"/>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23398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smtClean="0"/>
              <a:t>Egyptian Civilization</a:t>
            </a:r>
            <a:br>
              <a:rPr lang="en-US" dirty="0" smtClean="0"/>
            </a:br>
            <a:r>
              <a:rPr lang="en-US" dirty="0" smtClean="0"/>
              <a:t>	1900 to 700 B.C.</a:t>
            </a:r>
          </a:p>
        </p:txBody>
      </p:sp>
      <p:sp>
        <p:nvSpPr>
          <p:cNvPr id="25603" name="Rectangle 3"/>
          <p:cNvSpPr>
            <a:spLocks noGrp="1" noChangeArrowheads="1"/>
          </p:cNvSpPr>
          <p:nvPr>
            <p:ph type="body" idx="1"/>
          </p:nvPr>
        </p:nvSpPr>
        <p:spPr>
          <a:xfrm>
            <a:off x="2743200" y="2044700"/>
            <a:ext cx="7772400" cy="4813300"/>
          </a:xfrm>
        </p:spPr>
        <p:txBody>
          <a:bodyPr/>
          <a:lstStyle/>
          <a:p>
            <a:pPr>
              <a:defRPr/>
            </a:pPr>
            <a:r>
              <a:rPr lang="en-US" sz="3000" dirty="0"/>
              <a:t>Written language = hieroglyphics			Translated by discovery of Rosetta Stone in 1799</a:t>
            </a:r>
          </a:p>
          <a:p>
            <a:pPr>
              <a:defRPr/>
            </a:pPr>
            <a:r>
              <a:rPr lang="en-US" sz="3000" dirty="0"/>
              <a:t>Medical practices similar to Assyrians, in that continued religious connotations: 	Imhotep = real physician (@3000 B.C.), later deified as divine representative of medicine (@500 B.C.)</a:t>
            </a:r>
          </a:p>
          <a:p>
            <a:pPr>
              <a:defRPr/>
            </a:pPr>
            <a:r>
              <a:rPr lang="en-US" sz="3000" dirty="0"/>
              <a:t>	Horus = pharmacy revealed to him by his mother, Isis </a:t>
            </a:r>
            <a:r>
              <a:rPr lang="en-US" dirty="0"/>
              <a:t>		</a:t>
            </a:r>
          </a:p>
        </p:txBody>
      </p:sp>
    </p:spTree>
    <p:custDataLst>
      <p:tags r:id="rId1"/>
    </p:custDataLst>
    <p:extLst>
      <p:ext uri="{BB962C8B-B14F-4D97-AF65-F5344CB8AC3E}">
        <p14:creationId xmlns:p14="http://schemas.microsoft.com/office/powerpoint/2010/main" val="623719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472" y="350224"/>
            <a:ext cx="8229600" cy="962491"/>
          </a:xfrm>
          <a:prstGeom prst="rect">
            <a:avLst/>
          </a:prstGeom>
        </p:spPr>
        <p:txBody>
          <a:bodyPr vert="horz" wrap="square" lIns="0" tIns="282623" rIns="0" bIns="0" rtlCol="0" anchor="ctr">
            <a:spAutoFit/>
          </a:bodyPr>
          <a:lstStyle/>
          <a:p>
            <a:pPr marL="225425">
              <a:lnSpc>
                <a:spcPct val="100000"/>
              </a:lnSpc>
            </a:pPr>
            <a:r>
              <a:rPr dirty="0">
                <a:solidFill>
                  <a:srgbClr val="800000"/>
                </a:solidFill>
                <a:latin typeface="Calibri" panose="020F0502020204030204" pitchFamily="34" charset="0"/>
              </a:rPr>
              <a:t>An</a:t>
            </a:r>
            <a:r>
              <a:rPr spc="5" dirty="0">
                <a:solidFill>
                  <a:srgbClr val="800000"/>
                </a:solidFill>
                <a:latin typeface="Calibri" panose="020F0502020204030204" pitchFamily="34" charset="0"/>
              </a:rPr>
              <a:t>ci</a:t>
            </a:r>
            <a:r>
              <a:rPr dirty="0">
                <a:solidFill>
                  <a:srgbClr val="800000"/>
                </a:solidFill>
                <a:latin typeface="Calibri" panose="020F0502020204030204" pitchFamily="34" charset="0"/>
              </a:rPr>
              <a:t>ent</a:t>
            </a:r>
            <a:r>
              <a:rPr spc="-15" dirty="0">
                <a:solidFill>
                  <a:srgbClr val="800000"/>
                </a:solidFill>
                <a:latin typeface="Calibri" panose="020F0502020204030204" pitchFamily="34" charset="0"/>
              </a:rPr>
              <a:t> </a:t>
            </a:r>
            <a:r>
              <a:rPr dirty="0">
                <a:solidFill>
                  <a:srgbClr val="800000"/>
                </a:solidFill>
                <a:latin typeface="Calibri" panose="020F0502020204030204" pitchFamily="34" charset="0"/>
              </a:rPr>
              <a:t>Eg</a:t>
            </a:r>
            <a:r>
              <a:rPr spc="5" dirty="0">
                <a:solidFill>
                  <a:srgbClr val="800000"/>
                </a:solidFill>
                <a:latin typeface="Calibri" panose="020F0502020204030204" pitchFamily="34" charset="0"/>
              </a:rPr>
              <a:t>y</a:t>
            </a:r>
            <a:r>
              <a:rPr dirty="0">
                <a:solidFill>
                  <a:srgbClr val="800000"/>
                </a:solidFill>
                <a:latin typeface="Calibri" panose="020F0502020204030204" pitchFamily="34" charset="0"/>
              </a:rPr>
              <a:t>pt 3000BC</a:t>
            </a:r>
          </a:p>
        </p:txBody>
      </p:sp>
      <p:sp>
        <p:nvSpPr>
          <p:cNvPr id="3" name="object 3"/>
          <p:cNvSpPr txBox="1"/>
          <p:nvPr/>
        </p:nvSpPr>
        <p:spPr>
          <a:xfrm>
            <a:off x="6172201" y="1295401"/>
            <a:ext cx="4632329" cy="5745163"/>
          </a:xfrm>
          <a:prstGeom prst="rect">
            <a:avLst/>
          </a:prstGeom>
        </p:spPr>
        <p:txBody>
          <a:bodyPr vert="horz" wrap="square" lIns="0" tIns="0" rIns="0" bIns="0" rtlCol="0">
            <a:spAutoFit/>
          </a:bodyPr>
          <a:lstStyle/>
          <a:p>
            <a:pPr marL="231775" marR="280035" indent="-219075">
              <a:lnSpc>
                <a:spcPts val="3030"/>
              </a:lnSpc>
              <a:buFont typeface="Arial"/>
              <a:buChar char="•"/>
              <a:tabLst>
                <a:tab pos="231775" algn="l"/>
              </a:tabLst>
            </a:pPr>
            <a:r>
              <a:rPr lang="en-US" sz="2600" spc="-30" dirty="0">
                <a:latin typeface="Calibri" panose="020F0502020204030204" pitchFamily="34" charset="0"/>
                <a:cs typeface="Arial"/>
              </a:rPr>
              <a:t>Egypt means “Gift of the Nile”</a:t>
            </a:r>
          </a:p>
          <a:p>
            <a:pPr marL="231775" marR="280035" indent="-219075">
              <a:lnSpc>
                <a:spcPts val="3030"/>
              </a:lnSpc>
              <a:buFont typeface="Arial"/>
              <a:buChar char="•"/>
              <a:tabLst>
                <a:tab pos="231775" algn="l"/>
              </a:tabLst>
            </a:pPr>
            <a:r>
              <a:rPr lang="en-US" sz="2600" spc="-30" dirty="0">
                <a:latin typeface="Calibri" panose="020F0502020204030204" pitchFamily="34" charset="0"/>
                <a:cs typeface="Arial"/>
              </a:rPr>
              <a:t>W</a:t>
            </a:r>
            <a:r>
              <a:rPr lang="en-US" sz="2600" spc="-10" dirty="0">
                <a:latin typeface="Calibri" panose="020F0502020204030204" pitchFamily="34" charset="0"/>
                <a:cs typeface="Arial"/>
              </a:rPr>
              <a:t>ro</a:t>
            </a:r>
            <a:r>
              <a:rPr lang="en-US" sz="2600" spc="-15" dirty="0">
                <a:latin typeface="Calibri" panose="020F0502020204030204" pitchFamily="34" charset="0"/>
                <a:cs typeface="Arial"/>
              </a:rPr>
              <a:t>te</a:t>
            </a:r>
            <a:r>
              <a:rPr lang="en-US" sz="2600" spc="-5" dirty="0">
                <a:latin typeface="Calibri" panose="020F0502020204030204" pitchFamily="34" charset="0"/>
                <a:cs typeface="Arial"/>
              </a:rPr>
              <a:t> </a:t>
            </a:r>
            <a:r>
              <a:rPr lang="en-US" sz="2600" spc="-15" dirty="0">
                <a:latin typeface="Calibri" panose="020F0502020204030204" pitchFamily="34" charset="0"/>
                <a:cs typeface="Arial"/>
              </a:rPr>
              <a:t>o</a:t>
            </a:r>
            <a:r>
              <a:rPr lang="en-US" sz="2600" spc="-20" dirty="0">
                <a:latin typeface="Calibri" panose="020F0502020204030204" pitchFamily="34" charset="0"/>
                <a:cs typeface="Arial"/>
              </a:rPr>
              <a:t>n</a:t>
            </a:r>
            <a:r>
              <a:rPr lang="en-US" sz="2600" spc="5" dirty="0">
                <a:latin typeface="Calibri" panose="020F0502020204030204" pitchFamily="34" charset="0"/>
                <a:cs typeface="Arial"/>
              </a:rPr>
              <a:t> </a:t>
            </a:r>
            <a:r>
              <a:rPr lang="en-US" sz="2600" spc="-10" dirty="0">
                <a:latin typeface="Calibri" panose="020F0502020204030204" pitchFamily="34" charset="0"/>
                <a:cs typeface="Arial"/>
              </a:rPr>
              <a:t>papyrus reed</a:t>
            </a:r>
          </a:p>
          <a:p>
            <a:pPr marL="231775" marR="280035" indent="-219075">
              <a:lnSpc>
                <a:spcPts val="3030"/>
              </a:lnSpc>
              <a:buFont typeface="Arial"/>
              <a:buChar char="•"/>
              <a:tabLst>
                <a:tab pos="231775" algn="l"/>
              </a:tabLst>
            </a:pPr>
            <a:r>
              <a:rPr lang="en-US" sz="2600" spc="-30" dirty="0">
                <a:latin typeface="Calibri" panose="020F0502020204030204" pitchFamily="34" charset="0"/>
                <a:cs typeface="Arial"/>
              </a:rPr>
              <a:t>Life guided by mythology</a:t>
            </a:r>
          </a:p>
          <a:p>
            <a:pPr marL="231775" marR="280035" indent="-219075">
              <a:lnSpc>
                <a:spcPts val="3030"/>
              </a:lnSpc>
              <a:buFont typeface="Arial"/>
              <a:buChar char="•"/>
              <a:tabLst>
                <a:tab pos="231775" algn="l"/>
              </a:tabLst>
            </a:pPr>
            <a:r>
              <a:rPr lang="en-US" sz="2600" spc="-30" dirty="0">
                <a:latin typeface="Calibri" panose="020F0502020204030204" pitchFamily="34" charset="0"/>
                <a:cs typeface="Arial"/>
              </a:rPr>
              <a:t>Goddess Isis, knowledge of herbs</a:t>
            </a:r>
          </a:p>
          <a:p>
            <a:pPr marL="231775" marR="280035" indent="-219075">
              <a:lnSpc>
                <a:spcPts val="3030"/>
              </a:lnSpc>
              <a:buFont typeface="Arial"/>
              <a:buChar char="•"/>
              <a:tabLst>
                <a:tab pos="231775" algn="l"/>
              </a:tabLst>
            </a:pPr>
            <a:r>
              <a:rPr lang="en-US" sz="2600" spc="-30" dirty="0">
                <a:latin typeface="Calibri" panose="020F0502020204030204" pitchFamily="34" charset="0"/>
                <a:cs typeface="Arial"/>
              </a:rPr>
              <a:t>Thoth, physician/god</a:t>
            </a:r>
          </a:p>
          <a:p>
            <a:pPr marL="231775" marR="5080" indent="-219075">
              <a:lnSpc>
                <a:spcPts val="3030"/>
              </a:lnSpc>
              <a:spcBef>
                <a:spcPts val="665"/>
              </a:spcBef>
              <a:buFont typeface="Arial"/>
              <a:buChar char="•"/>
              <a:tabLst>
                <a:tab pos="231775" algn="l"/>
              </a:tabLst>
            </a:pPr>
            <a:r>
              <a:rPr sz="2600" spc="-25" dirty="0">
                <a:latin typeface="Calibri" panose="020F0502020204030204" pitchFamily="34" charset="0"/>
                <a:cs typeface="Arial"/>
              </a:rPr>
              <a:t>P</a:t>
            </a:r>
            <a:r>
              <a:rPr sz="2600" spc="-5" dirty="0">
                <a:latin typeface="Calibri" panose="020F0502020204030204" pitchFamily="34" charset="0"/>
                <a:cs typeface="Arial"/>
              </a:rPr>
              <a:t>r</a:t>
            </a:r>
            <a:r>
              <a:rPr sz="2600" spc="-10" dirty="0">
                <a:latin typeface="Calibri" panose="020F0502020204030204" pitchFamily="34" charset="0"/>
                <a:cs typeface="Arial"/>
              </a:rPr>
              <a:t>iest bureaucracy controll</a:t>
            </a:r>
            <a:r>
              <a:rPr sz="2600" spc="-15" dirty="0">
                <a:latin typeface="Calibri" panose="020F0502020204030204" pitchFamily="34" charset="0"/>
                <a:cs typeface="Arial"/>
              </a:rPr>
              <a:t>e</a:t>
            </a:r>
            <a:r>
              <a:rPr sz="2600" spc="-20" dirty="0">
                <a:latin typeface="Calibri" panose="020F0502020204030204" pitchFamily="34" charset="0"/>
                <a:cs typeface="Arial"/>
              </a:rPr>
              <a:t>d</a:t>
            </a:r>
            <a:r>
              <a:rPr sz="2600" spc="5" dirty="0">
                <a:latin typeface="Calibri" panose="020F0502020204030204" pitchFamily="34" charset="0"/>
                <a:cs typeface="Arial"/>
              </a:rPr>
              <a:t> </a:t>
            </a:r>
            <a:r>
              <a:rPr sz="2600" spc="-15" dirty="0">
                <a:latin typeface="Calibri" panose="020F0502020204030204" pitchFamily="34" charset="0"/>
                <a:cs typeface="Arial"/>
              </a:rPr>
              <a:t>day</a:t>
            </a:r>
            <a:r>
              <a:rPr sz="2600" spc="5" dirty="0">
                <a:latin typeface="Calibri" panose="020F0502020204030204" pitchFamily="34" charset="0"/>
                <a:cs typeface="Arial"/>
              </a:rPr>
              <a:t> </a:t>
            </a:r>
            <a:r>
              <a:rPr sz="2600" spc="-15" dirty="0">
                <a:latin typeface="Calibri" panose="020F0502020204030204" pitchFamily="34" charset="0"/>
                <a:cs typeface="Arial"/>
              </a:rPr>
              <a:t>to</a:t>
            </a:r>
            <a:r>
              <a:rPr sz="2600" spc="-10" dirty="0">
                <a:latin typeface="Calibri" panose="020F0502020204030204" pitchFamily="34" charset="0"/>
                <a:cs typeface="Arial"/>
              </a:rPr>
              <a:t> </a:t>
            </a:r>
            <a:r>
              <a:rPr sz="2600" spc="-15" dirty="0">
                <a:latin typeface="Calibri" panose="020F0502020204030204" pitchFamily="34" charset="0"/>
                <a:cs typeface="Arial"/>
              </a:rPr>
              <a:t>day</a:t>
            </a:r>
            <a:r>
              <a:rPr sz="2600" spc="5" dirty="0">
                <a:latin typeface="Calibri" panose="020F0502020204030204" pitchFamily="34" charset="0"/>
                <a:cs typeface="Arial"/>
              </a:rPr>
              <a:t> </a:t>
            </a:r>
            <a:r>
              <a:rPr sz="2600" spc="-10" dirty="0">
                <a:latin typeface="Calibri" panose="020F0502020204030204" pitchFamily="34" charset="0"/>
                <a:cs typeface="Arial"/>
              </a:rPr>
              <a:t>lives, </a:t>
            </a:r>
            <a:r>
              <a:rPr sz="2600" spc="-25" dirty="0">
                <a:latin typeface="Calibri" panose="020F0502020204030204" pitchFamily="34" charset="0"/>
                <a:cs typeface="Arial"/>
              </a:rPr>
              <a:t>P</a:t>
            </a:r>
            <a:r>
              <a:rPr sz="2600" spc="-10" dirty="0">
                <a:latin typeface="Calibri" panose="020F0502020204030204" pitchFamily="34" charset="0"/>
                <a:cs typeface="Arial"/>
              </a:rPr>
              <a:t>haraohs</a:t>
            </a:r>
            <a:r>
              <a:rPr sz="2600" spc="-5" dirty="0">
                <a:latin typeface="Calibri" panose="020F0502020204030204" pitchFamily="34" charset="0"/>
                <a:cs typeface="Arial"/>
              </a:rPr>
              <a:t> </a:t>
            </a:r>
            <a:r>
              <a:rPr sz="2600" spc="-30" dirty="0">
                <a:latin typeface="Calibri" panose="020F0502020204030204" pitchFamily="34" charset="0"/>
                <a:cs typeface="Arial"/>
              </a:rPr>
              <a:t>w</a:t>
            </a:r>
            <a:r>
              <a:rPr sz="2600" spc="-10" dirty="0">
                <a:latin typeface="Calibri" panose="020F0502020204030204" pitchFamily="34" charset="0"/>
                <a:cs typeface="Arial"/>
              </a:rPr>
              <a:t>er</a:t>
            </a:r>
            <a:r>
              <a:rPr sz="2600" spc="-20" dirty="0">
                <a:latin typeface="Calibri" panose="020F0502020204030204" pitchFamily="34" charset="0"/>
                <a:cs typeface="Arial"/>
              </a:rPr>
              <a:t>e</a:t>
            </a:r>
            <a:r>
              <a:rPr sz="2600" spc="15" dirty="0">
                <a:latin typeface="Calibri" panose="020F0502020204030204" pitchFamily="34" charset="0"/>
                <a:cs typeface="Arial"/>
              </a:rPr>
              <a:t> </a:t>
            </a:r>
            <a:r>
              <a:rPr sz="2600" spc="-10" dirty="0">
                <a:latin typeface="Calibri" panose="020F0502020204030204" pitchFamily="34" charset="0"/>
                <a:cs typeface="Arial"/>
              </a:rPr>
              <a:t>considered</a:t>
            </a:r>
            <a:r>
              <a:rPr sz="2600" spc="-5" dirty="0">
                <a:latin typeface="Calibri" panose="020F0502020204030204" pitchFamily="34" charset="0"/>
                <a:cs typeface="Arial"/>
              </a:rPr>
              <a:t> </a:t>
            </a:r>
            <a:r>
              <a:rPr sz="2600" spc="-30" dirty="0">
                <a:latin typeface="Calibri" panose="020F0502020204030204" pitchFamily="34" charset="0"/>
                <a:cs typeface="Arial"/>
              </a:rPr>
              <a:t>G</a:t>
            </a:r>
            <a:r>
              <a:rPr sz="2600" spc="-10" dirty="0">
                <a:latin typeface="Calibri" panose="020F0502020204030204" pitchFamily="34" charset="0"/>
                <a:cs typeface="Arial"/>
              </a:rPr>
              <a:t>ods</a:t>
            </a:r>
            <a:endParaRPr lang="en-US" sz="2600" spc="-10" dirty="0">
              <a:latin typeface="Calibri" panose="020F0502020204030204" pitchFamily="34" charset="0"/>
              <a:cs typeface="Arial"/>
            </a:endParaRPr>
          </a:p>
          <a:p>
            <a:pPr marL="231775" marR="5080" indent="-219075">
              <a:lnSpc>
                <a:spcPts val="3030"/>
              </a:lnSpc>
              <a:spcBef>
                <a:spcPts val="665"/>
              </a:spcBef>
              <a:buFont typeface="Arial"/>
              <a:buChar char="•"/>
              <a:tabLst>
                <a:tab pos="231775" algn="l"/>
              </a:tabLst>
            </a:pPr>
            <a:r>
              <a:rPr lang="en-US" sz="2600" spc="-10" dirty="0">
                <a:latin typeface="Calibri" panose="020F0502020204030204" pitchFamily="34" charset="0"/>
                <a:cs typeface="Arial"/>
              </a:rPr>
              <a:t>Pharmacy separated from medicine, drugs play key role in medical system</a:t>
            </a:r>
          </a:p>
          <a:p>
            <a:pPr marL="231775" marR="5080" indent="-219075">
              <a:lnSpc>
                <a:spcPts val="3030"/>
              </a:lnSpc>
              <a:spcBef>
                <a:spcPts val="665"/>
              </a:spcBef>
              <a:buFont typeface="Arial"/>
              <a:buChar char="•"/>
              <a:tabLst>
                <a:tab pos="231775" algn="l"/>
              </a:tabLst>
            </a:pPr>
            <a:r>
              <a:rPr lang="en-US" sz="2600" spc="-30" dirty="0">
                <a:latin typeface="Calibri" panose="020F0502020204030204" pitchFamily="34" charset="0"/>
                <a:cs typeface="Arial"/>
              </a:rPr>
              <a:t>Anubis apothecary to the gods</a:t>
            </a:r>
          </a:p>
          <a:p>
            <a:pPr marL="12700" marR="5080">
              <a:lnSpc>
                <a:spcPts val="3030"/>
              </a:lnSpc>
              <a:spcBef>
                <a:spcPts val="665"/>
              </a:spcBef>
              <a:tabLst>
                <a:tab pos="356235" algn="l"/>
              </a:tabLst>
            </a:pPr>
            <a:endParaRPr sz="2800" dirty="0">
              <a:latin typeface="Calibri" panose="020F0502020204030204" pitchFamily="34" charset="0"/>
              <a:cs typeface="Arial"/>
            </a:endParaRPr>
          </a:p>
        </p:txBody>
      </p:sp>
      <p:sp>
        <p:nvSpPr>
          <p:cNvPr id="4" name="object 4"/>
          <p:cNvSpPr/>
          <p:nvPr/>
        </p:nvSpPr>
        <p:spPr>
          <a:xfrm>
            <a:off x="1752601" y="1420209"/>
            <a:ext cx="4283071" cy="5181588"/>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061091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smtClean="0"/>
              <a:t>Egyptian “Pharmacy”</a:t>
            </a:r>
          </a:p>
        </p:txBody>
      </p:sp>
      <p:sp>
        <p:nvSpPr>
          <p:cNvPr id="18435" name="Rectangle 3"/>
          <p:cNvSpPr>
            <a:spLocks noGrp="1" noChangeArrowheads="1"/>
          </p:cNvSpPr>
          <p:nvPr>
            <p:ph type="body" idx="1"/>
          </p:nvPr>
        </p:nvSpPr>
        <p:spPr>
          <a:xfrm>
            <a:off x="2743200" y="1981200"/>
            <a:ext cx="7772400" cy="4114800"/>
          </a:xfrm>
        </p:spPr>
        <p:txBody>
          <a:bodyPr/>
          <a:lstStyle/>
          <a:p>
            <a:pPr>
              <a:defRPr/>
            </a:pPr>
            <a:r>
              <a:rPr lang="en-US" sz="3000" dirty="0"/>
              <a:t>Evidence derived primarily from 8 medical papyri, like the Ebers Papyrus (contains 700 drugs and 800 formulas) and Edwin Smith papyrus</a:t>
            </a:r>
          </a:p>
          <a:p>
            <a:pPr>
              <a:defRPr/>
            </a:pPr>
            <a:r>
              <a:rPr lang="en-US" sz="3000" dirty="0"/>
              <a:t>Tended to have more quantitative formulas than Babylonians; however, used measures (“ro”=15ml) more often than weights</a:t>
            </a:r>
          </a:p>
          <a:p>
            <a:pPr>
              <a:defRPr/>
            </a:pPr>
            <a:r>
              <a:rPr lang="en-US" sz="3000" dirty="0"/>
              <a:t>Rise of polypharmacy = use of multiple drugs in a single formula</a:t>
            </a:r>
          </a:p>
        </p:txBody>
      </p:sp>
    </p:spTree>
    <p:custDataLst>
      <p:tags r:id="rId1"/>
    </p:custDataLst>
    <p:extLst>
      <p:ext uri="{BB962C8B-B14F-4D97-AF65-F5344CB8AC3E}">
        <p14:creationId xmlns:p14="http://schemas.microsoft.com/office/powerpoint/2010/main" val="660458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9458" y="589011"/>
            <a:ext cx="7239634" cy="615553"/>
          </a:xfrm>
          <a:prstGeom prst="rect">
            <a:avLst/>
          </a:prstGeom>
        </p:spPr>
        <p:txBody>
          <a:bodyPr vert="horz" wrap="square" lIns="0" tIns="0" rIns="0" bIns="0" rtlCol="0">
            <a:spAutoFit/>
          </a:bodyPr>
          <a:lstStyle/>
          <a:p>
            <a:pPr marL="12700"/>
            <a:r>
              <a:rPr sz="4000" dirty="0">
                <a:latin typeface="Calibri" panose="020F0502020204030204" pitchFamily="34" charset="0"/>
                <a:cs typeface="Arial"/>
              </a:rPr>
              <a:t>Ebe</a:t>
            </a:r>
            <a:r>
              <a:rPr sz="4000" spc="-5" dirty="0">
                <a:latin typeface="Calibri" panose="020F0502020204030204" pitchFamily="34" charset="0"/>
                <a:cs typeface="Arial"/>
              </a:rPr>
              <a:t>r</a:t>
            </a:r>
            <a:r>
              <a:rPr sz="4000" dirty="0">
                <a:latin typeface="Calibri" panose="020F0502020204030204" pitchFamily="34" charset="0"/>
                <a:cs typeface="Arial"/>
              </a:rPr>
              <a:t>s</a:t>
            </a:r>
            <a:r>
              <a:rPr sz="4000" spc="-10" dirty="0">
                <a:latin typeface="Calibri" panose="020F0502020204030204" pitchFamily="34" charset="0"/>
                <a:cs typeface="Arial"/>
              </a:rPr>
              <a:t> </a:t>
            </a:r>
            <a:r>
              <a:rPr sz="4000" dirty="0">
                <a:latin typeface="Calibri" panose="020F0502020204030204" pitchFamily="34" charset="0"/>
                <a:cs typeface="Arial"/>
              </a:rPr>
              <a:t>Pap</a:t>
            </a:r>
            <a:r>
              <a:rPr sz="4000" spc="5" dirty="0">
                <a:latin typeface="Calibri" panose="020F0502020204030204" pitchFamily="34" charset="0"/>
                <a:cs typeface="Arial"/>
              </a:rPr>
              <a:t>y</a:t>
            </a:r>
            <a:r>
              <a:rPr sz="4000" spc="-5" dirty="0">
                <a:latin typeface="Calibri" panose="020F0502020204030204" pitchFamily="34" charset="0"/>
                <a:cs typeface="Arial"/>
              </a:rPr>
              <a:t>r</a:t>
            </a:r>
            <a:r>
              <a:rPr sz="4000" dirty="0">
                <a:latin typeface="Calibri" panose="020F0502020204030204" pitchFamily="34" charset="0"/>
                <a:cs typeface="Arial"/>
              </a:rPr>
              <a:t>u</a:t>
            </a:r>
            <a:r>
              <a:rPr sz="4000" spc="5" dirty="0">
                <a:latin typeface="Calibri" panose="020F0502020204030204" pitchFamily="34" charset="0"/>
                <a:cs typeface="Arial"/>
              </a:rPr>
              <a:t>s</a:t>
            </a:r>
            <a:r>
              <a:rPr sz="4000" dirty="0">
                <a:latin typeface="Calibri" panose="020F0502020204030204" pitchFamily="34" charset="0"/>
                <a:cs typeface="Arial"/>
              </a:rPr>
              <a:t>,</a:t>
            </a:r>
            <a:r>
              <a:rPr sz="4000" spc="-15" dirty="0">
                <a:latin typeface="Calibri" panose="020F0502020204030204" pitchFamily="34" charset="0"/>
                <a:cs typeface="Arial"/>
              </a:rPr>
              <a:t> </a:t>
            </a:r>
            <a:r>
              <a:rPr sz="4000" spc="5" dirty="0">
                <a:latin typeface="Calibri" panose="020F0502020204030204" pitchFamily="34" charset="0"/>
                <a:cs typeface="Arial"/>
              </a:rPr>
              <a:t>c</a:t>
            </a:r>
            <a:r>
              <a:rPr sz="4000" dirty="0">
                <a:latin typeface="Calibri" panose="020F0502020204030204" pitchFamily="34" charset="0"/>
                <a:cs typeface="Arial"/>
              </a:rPr>
              <a:t>a 1500</a:t>
            </a:r>
            <a:r>
              <a:rPr sz="4000" spc="10" dirty="0">
                <a:latin typeface="Calibri" panose="020F0502020204030204" pitchFamily="34" charset="0"/>
                <a:cs typeface="Arial"/>
              </a:rPr>
              <a:t> </a:t>
            </a:r>
            <a:r>
              <a:rPr sz="4000" dirty="0">
                <a:latin typeface="Calibri" panose="020F0502020204030204" pitchFamily="34" charset="0"/>
                <a:cs typeface="Arial"/>
              </a:rPr>
              <a:t>B.C.</a:t>
            </a:r>
          </a:p>
        </p:txBody>
      </p:sp>
      <p:sp>
        <p:nvSpPr>
          <p:cNvPr id="3" name="object 3"/>
          <p:cNvSpPr txBox="1"/>
          <p:nvPr/>
        </p:nvSpPr>
        <p:spPr>
          <a:xfrm>
            <a:off x="6671354" y="1281407"/>
            <a:ext cx="3808095" cy="5509200"/>
          </a:xfrm>
          <a:prstGeom prst="rect">
            <a:avLst/>
          </a:prstGeom>
        </p:spPr>
        <p:txBody>
          <a:bodyPr vert="horz" wrap="square" lIns="0" tIns="0" rIns="0" bIns="0" rtlCol="0">
            <a:spAutoFit/>
          </a:bodyPr>
          <a:lstStyle/>
          <a:p>
            <a:pPr marL="355600" indent="-342900">
              <a:buFont typeface="Arial"/>
              <a:buChar char="•"/>
              <a:tabLst>
                <a:tab pos="355600" algn="l"/>
              </a:tabLst>
            </a:pPr>
            <a:r>
              <a:rPr sz="2500" spc="-5" dirty="0">
                <a:latin typeface="Calibri" panose="020F0502020204030204" pitchFamily="34" charset="0"/>
                <a:cs typeface="Arial"/>
              </a:rPr>
              <a:t>2</a:t>
            </a:r>
            <a:r>
              <a:rPr sz="2500" dirty="0">
                <a:latin typeface="Calibri" panose="020F0502020204030204" pitchFamily="34" charset="0"/>
                <a:cs typeface="Arial"/>
              </a:rPr>
              <a:t>2 y</a:t>
            </a:r>
            <a:r>
              <a:rPr sz="2500" spc="-5" dirty="0">
                <a:latin typeface="Calibri" panose="020F0502020204030204" pitchFamily="34" charset="0"/>
                <a:cs typeface="Arial"/>
              </a:rPr>
              <a:t>a</a:t>
            </a:r>
            <a:r>
              <a:rPr sz="2500" dirty="0">
                <a:latin typeface="Calibri" panose="020F0502020204030204" pitchFamily="34" charset="0"/>
                <a:cs typeface="Arial"/>
              </a:rPr>
              <a:t>r</a:t>
            </a:r>
            <a:r>
              <a:rPr sz="2500" spc="-5" dirty="0">
                <a:latin typeface="Calibri" panose="020F0502020204030204" pitchFamily="34" charset="0"/>
                <a:cs typeface="Arial"/>
              </a:rPr>
              <a:t>d</a:t>
            </a:r>
            <a:r>
              <a:rPr sz="2500" dirty="0">
                <a:latin typeface="Calibri" panose="020F0502020204030204" pitchFamily="34" charset="0"/>
                <a:cs typeface="Arial"/>
              </a:rPr>
              <a:t>s </a:t>
            </a:r>
            <a:r>
              <a:rPr sz="2500" spc="-5" dirty="0">
                <a:latin typeface="Calibri" panose="020F0502020204030204" pitchFamily="34" charset="0"/>
                <a:cs typeface="Arial"/>
              </a:rPr>
              <a:t>long</a:t>
            </a:r>
            <a:endParaRPr sz="2500" dirty="0">
              <a:latin typeface="Calibri" panose="020F0502020204030204" pitchFamily="34" charset="0"/>
              <a:cs typeface="Arial"/>
            </a:endParaRPr>
          </a:p>
          <a:p>
            <a:pPr marL="355600" marR="87630" indent="-342900">
              <a:spcBef>
                <a:spcPts val="575"/>
              </a:spcBef>
              <a:buFont typeface="Arial"/>
              <a:buChar char="•"/>
              <a:tabLst>
                <a:tab pos="355600" algn="l"/>
              </a:tabLst>
            </a:pPr>
            <a:r>
              <a:rPr sz="2500" spc="-5" dirty="0">
                <a:latin typeface="Calibri" panose="020F0502020204030204" pitchFamily="34" charset="0"/>
                <a:cs typeface="Arial"/>
              </a:rPr>
              <a:t>80</a:t>
            </a:r>
            <a:r>
              <a:rPr sz="2500" dirty="0">
                <a:latin typeface="Calibri" panose="020F0502020204030204" pitchFamily="34" charset="0"/>
                <a:cs typeface="Arial"/>
              </a:rPr>
              <a:t>0</a:t>
            </a:r>
            <a:r>
              <a:rPr sz="2500" spc="10" dirty="0">
                <a:latin typeface="Calibri" panose="020F0502020204030204" pitchFamily="34" charset="0"/>
                <a:cs typeface="Arial"/>
              </a:rPr>
              <a:t> </a:t>
            </a:r>
            <a:r>
              <a:rPr sz="2500" spc="-5" dirty="0">
                <a:latin typeface="Calibri" panose="020F0502020204030204" pitchFamily="34" charset="0"/>
                <a:cs typeface="Arial"/>
              </a:rPr>
              <a:t>RX</a:t>
            </a:r>
            <a:r>
              <a:rPr sz="2500" dirty="0">
                <a:latin typeface="Calibri" panose="020F0502020204030204" pitchFamily="34" charset="0"/>
                <a:cs typeface="Arial"/>
              </a:rPr>
              <a:t>s</a:t>
            </a:r>
            <a:r>
              <a:rPr sz="2500" spc="15" dirty="0">
                <a:latin typeface="Calibri" panose="020F0502020204030204" pitchFamily="34" charset="0"/>
                <a:cs typeface="Arial"/>
              </a:rPr>
              <a:t> </a:t>
            </a:r>
            <a:r>
              <a:rPr sz="2500" spc="-5" dirty="0">
                <a:latin typeface="Calibri" panose="020F0502020204030204" pitchFamily="34" charset="0"/>
                <a:cs typeface="Arial"/>
              </a:rPr>
              <a:t>an</a:t>
            </a:r>
            <a:r>
              <a:rPr sz="2500" dirty="0">
                <a:latin typeface="Calibri" panose="020F0502020204030204" pitchFamily="34" charset="0"/>
                <a:cs typeface="Arial"/>
              </a:rPr>
              <a:t>d </a:t>
            </a:r>
            <a:r>
              <a:rPr sz="2500" spc="-5" dirty="0">
                <a:latin typeface="Calibri" panose="020F0502020204030204" pitchFamily="34" charset="0"/>
                <a:cs typeface="Arial"/>
              </a:rPr>
              <a:t>70</a:t>
            </a:r>
            <a:r>
              <a:rPr sz="2500" dirty="0">
                <a:latin typeface="Calibri" panose="020F0502020204030204" pitchFamily="34" charset="0"/>
                <a:cs typeface="Arial"/>
              </a:rPr>
              <a:t>0</a:t>
            </a:r>
            <a:r>
              <a:rPr sz="2500" spc="10" dirty="0">
                <a:latin typeface="Calibri" panose="020F0502020204030204" pitchFamily="34" charset="0"/>
                <a:cs typeface="Arial"/>
              </a:rPr>
              <a:t> </a:t>
            </a:r>
            <a:r>
              <a:rPr sz="2500" spc="-5" dirty="0">
                <a:latin typeface="Calibri" panose="020F0502020204030204" pitchFamily="34" charset="0"/>
                <a:cs typeface="Arial"/>
              </a:rPr>
              <a:t>d</a:t>
            </a:r>
            <a:r>
              <a:rPr sz="2500" dirty="0">
                <a:latin typeface="Calibri" panose="020F0502020204030204" pitchFamily="34" charset="0"/>
                <a:cs typeface="Arial"/>
              </a:rPr>
              <a:t>r</a:t>
            </a:r>
            <a:r>
              <a:rPr sz="2500" spc="-5" dirty="0">
                <a:latin typeface="Calibri" panose="020F0502020204030204" pitchFamily="34" charset="0"/>
                <a:cs typeface="Arial"/>
              </a:rPr>
              <a:t>ug</a:t>
            </a:r>
            <a:r>
              <a:rPr sz="2500" dirty="0">
                <a:latin typeface="Calibri" panose="020F0502020204030204" pitchFamily="34" charset="0"/>
                <a:cs typeface="Arial"/>
              </a:rPr>
              <a:t>s, </a:t>
            </a:r>
            <a:r>
              <a:rPr sz="2500" spc="-5" dirty="0">
                <a:latin typeface="Calibri" panose="020F0502020204030204" pitchFamily="34" charset="0"/>
                <a:cs typeface="Arial"/>
              </a:rPr>
              <a:t>de</a:t>
            </a:r>
            <a:r>
              <a:rPr sz="2500" dirty="0">
                <a:latin typeface="Calibri" panose="020F0502020204030204" pitchFamily="34" charset="0"/>
                <a:cs typeface="Arial"/>
              </a:rPr>
              <a:t>scr</a:t>
            </a:r>
            <a:r>
              <a:rPr sz="2500" spc="-5" dirty="0">
                <a:latin typeface="Calibri" panose="020F0502020204030204" pitchFamily="34" charset="0"/>
                <a:cs typeface="Arial"/>
              </a:rPr>
              <a:t>ibe</a:t>
            </a:r>
            <a:r>
              <a:rPr sz="2500" dirty="0">
                <a:latin typeface="Calibri" panose="020F0502020204030204" pitchFamily="34" charset="0"/>
                <a:cs typeface="Arial"/>
              </a:rPr>
              <a:t>s</a:t>
            </a:r>
            <a:r>
              <a:rPr sz="2500" spc="15" dirty="0">
                <a:latin typeface="Calibri" panose="020F0502020204030204" pitchFamily="34" charset="0"/>
                <a:cs typeface="Arial"/>
              </a:rPr>
              <a:t> </a:t>
            </a:r>
            <a:r>
              <a:rPr sz="2500" spc="-5" dirty="0">
                <a:latin typeface="Calibri" panose="020F0502020204030204" pitchFamily="34" charset="0"/>
                <a:cs typeface="Arial"/>
              </a:rPr>
              <a:t>di</a:t>
            </a:r>
            <a:r>
              <a:rPr sz="2500" dirty="0">
                <a:latin typeface="Calibri" panose="020F0502020204030204" pitchFamily="34" charset="0"/>
                <a:cs typeface="Arial"/>
              </a:rPr>
              <a:t>s</a:t>
            </a:r>
            <a:r>
              <a:rPr sz="2500" spc="-5" dirty="0">
                <a:latin typeface="Calibri" panose="020F0502020204030204" pitchFamily="34" charset="0"/>
                <a:cs typeface="Arial"/>
              </a:rPr>
              <a:t>ea</a:t>
            </a:r>
            <a:r>
              <a:rPr sz="2500" dirty="0">
                <a:latin typeface="Calibri" panose="020F0502020204030204" pitchFamily="34" charset="0"/>
                <a:cs typeface="Arial"/>
              </a:rPr>
              <a:t>s</a:t>
            </a:r>
            <a:r>
              <a:rPr sz="2500" spc="-5" dirty="0">
                <a:latin typeface="Calibri" panose="020F0502020204030204" pitchFamily="34" charset="0"/>
                <a:cs typeface="Arial"/>
              </a:rPr>
              <a:t>es</a:t>
            </a:r>
            <a:endParaRPr sz="2500" dirty="0">
              <a:latin typeface="Calibri" panose="020F0502020204030204" pitchFamily="34" charset="0"/>
              <a:cs typeface="Arial"/>
            </a:endParaRPr>
          </a:p>
          <a:p>
            <a:pPr marL="355600" marR="192405" indent="-342900">
              <a:spcBef>
                <a:spcPts val="575"/>
              </a:spcBef>
              <a:buFont typeface="Arial"/>
              <a:buChar char="•"/>
              <a:tabLst>
                <a:tab pos="355600" algn="l"/>
              </a:tabLst>
            </a:pPr>
            <a:r>
              <a:rPr sz="2500" spc="-5" dirty="0">
                <a:latin typeface="Calibri" panose="020F0502020204030204" pitchFamily="34" charset="0"/>
                <a:cs typeface="Arial"/>
              </a:rPr>
              <a:t>Ve</a:t>
            </a:r>
            <a:r>
              <a:rPr sz="2500" dirty="0">
                <a:latin typeface="Calibri" panose="020F0502020204030204" pitchFamily="34" charset="0"/>
                <a:cs typeface="Arial"/>
              </a:rPr>
              <a:t>ry </a:t>
            </a:r>
            <a:r>
              <a:rPr sz="2500" spc="-5" dirty="0">
                <a:latin typeface="Calibri" panose="020F0502020204030204" pitchFamily="34" charset="0"/>
                <a:cs typeface="Arial"/>
              </a:rPr>
              <a:t>de</a:t>
            </a:r>
            <a:r>
              <a:rPr sz="2500" dirty="0">
                <a:latin typeface="Calibri" panose="020F0502020204030204" pitchFamily="34" charset="0"/>
                <a:cs typeface="Arial"/>
              </a:rPr>
              <a:t>t</a:t>
            </a:r>
            <a:r>
              <a:rPr sz="2500" spc="-5" dirty="0">
                <a:latin typeface="Calibri" panose="020F0502020204030204" pitchFamily="34" charset="0"/>
                <a:cs typeface="Arial"/>
              </a:rPr>
              <a:t>ailed</a:t>
            </a:r>
            <a:r>
              <a:rPr sz="2500" dirty="0">
                <a:latin typeface="Calibri" panose="020F0502020204030204" pitchFamily="34" charset="0"/>
                <a:cs typeface="Arial"/>
              </a:rPr>
              <a:t>,</a:t>
            </a:r>
            <a:r>
              <a:rPr sz="2500" spc="20" dirty="0">
                <a:latin typeface="Calibri" panose="020F0502020204030204" pitchFamily="34" charset="0"/>
                <a:cs typeface="Arial"/>
              </a:rPr>
              <a:t> </a:t>
            </a:r>
            <a:r>
              <a:rPr sz="2500" spc="-5" dirty="0">
                <a:latin typeface="Calibri" panose="020F0502020204030204" pitchFamily="34" charset="0"/>
                <a:cs typeface="Arial"/>
              </a:rPr>
              <a:t>de</a:t>
            </a:r>
            <a:r>
              <a:rPr sz="2500" dirty="0">
                <a:latin typeface="Calibri" panose="020F0502020204030204" pitchFamily="34" charset="0"/>
                <a:cs typeface="Arial"/>
              </a:rPr>
              <a:t>scr</a:t>
            </a:r>
            <a:r>
              <a:rPr sz="2500" spc="-5" dirty="0">
                <a:latin typeface="Calibri" panose="020F0502020204030204" pitchFamily="34" charset="0"/>
                <a:cs typeface="Arial"/>
              </a:rPr>
              <a:t>ibes di</a:t>
            </a:r>
            <a:r>
              <a:rPr sz="2500" dirty="0">
                <a:latin typeface="Calibri" panose="020F0502020204030204" pitchFamily="34" charset="0"/>
                <a:cs typeface="Arial"/>
              </a:rPr>
              <a:t>s</a:t>
            </a:r>
            <a:r>
              <a:rPr sz="2500" spc="-5" dirty="0">
                <a:latin typeface="Calibri" panose="020F0502020204030204" pitchFamily="34" charset="0"/>
                <a:cs typeface="Arial"/>
              </a:rPr>
              <a:t>ea</a:t>
            </a:r>
            <a:r>
              <a:rPr sz="2500" dirty="0">
                <a:latin typeface="Calibri" panose="020F0502020204030204" pitchFamily="34" charset="0"/>
                <a:cs typeface="Arial"/>
              </a:rPr>
              <a:t>s</a:t>
            </a:r>
            <a:r>
              <a:rPr sz="2500" spc="-5" dirty="0">
                <a:latin typeface="Calibri" panose="020F0502020204030204" pitchFamily="34" charset="0"/>
                <a:cs typeface="Arial"/>
              </a:rPr>
              <a:t>e</a:t>
            </a:r>
            <a:r>
              <a:rPr sz="2500" dirty="0">
                <a:latin typeface="Calibri" panose="020F0502020204030204" pitchFamily="34" charset="0"/>
                <a:cs typeface="Arial"/>
              </a:rPr>
              <a:t>s</a:t>
            </a:r>
            <a:r>
              <a:rPr sz="2500" spc="25" dirty="0">
                <a:latin typeface="Calibri" panose="020F0502020204030204" pitchFamily="34" charset="0"/>
                <a:cs typeface="Arial"/>
              </a:rPr>
              <a:t> </a:t>
            </a:r>
            <a:r>
              <a:rPr sz="2500" spc="-5" dirty="0">
                <a:latin typeface="Calibri" panose="020F0502020204030204" pitchFamily="34" charset="0"/>
                <a:cs typeface="Arial"/>
              </a:rPr>
              <a:t>an</a:t>
            </a:r>
            <a:r>
              <a:rPr sz="2500" dirty="0">
                <a:latin typeface="Calibri" panose="020F0502020204030204" pitchFamily="34" charset="0"/>
                <a:cs typeface="Arial"/>
              </a:rPr>
              <a:t>d </a:t>
            </a:r>
            <a:r>
              <a:rPr sz="2500" spc="-5" dirty="0">
                <a:latin typeface="Calibri" panose="020F0502020204030204" pitchFamily="34" charset="0"/>
                <a:cs typeface="Arial"/>
              </a:rPr>
              <a:t>d</a:t>
            </a:r>
            <a:r>
              <a:rPr sz="2500" dirty="0">
                <a:latin typeface="Calibri" panose="020F0502020204030204" pitchFamily="34" charset="0"/>
                <a:cs typeface="Arial"/>
              </a:rPr>
              <a:t>r</a:t>
            </a:r>
            <a:r>
              <a:rPr sz="2500" spc="-5" dirty="0">
                <a:latin typeface="Calibri" panose="020F0502020204030204" pitchFamily="34" charset="0"/>
                <a:cs typeface="Arial"/>
              </a:rPr>
              <a:t>ugs</a:t>
            </a:r>
            <a:endParaRPr sz="2500" dirty="0">
              <a:latin typeface="Calibri" panose="020F0502020204030204" pitchFamily="34" charset="0"/>
              <a:cs typeface="Arial"/>
            </a:endParaRPr>
          </a:p>
          <a:p>
            <a:pPr marL="355600" marR="225425" indent="-342900">
              <a:spcBef>
                <a:spcPts val="575"/>
              </a:spcBef>
              <a:buFont typeface="Arial"/>
              <a:buChar char="•"/>
              <a:tabLst>
                <a:tab pos="355600" algn="l"/>
              </a:tabLst>
            </a:pPr>
            <a:r>
              <a:rPr sz="2500" spc="-5" dirty="0">
                <a:latin typeface="Calibri" panose="020F0502020204030204" pitchFamily="34" charset="0"/>
                <a:cs typeface="Arial"/>
              </a:rPr>
              <a:t>Di</a:t>
            </a:r>
            <a:r>
              <a:rPr sz="2500" dirty="0">
                <a:latin typeface="Calibri" panose="020F0502020204030204" pitchFamily="34" charset="0"/>
                <a:cs typeface="Arial"/>
              </a:rPr>
              <a:t>r</a:t>
            </a:r>
            <a:r>
              <a:rPr sz="2500" spc="-5" dirty="0">
                <a:latin typeface="Calibri" panose="020F0502020204030204" pitchFamily="34" charset="0"/>
                <a:cs typeface="Arial"/>
              </a:rPr>
              <a:t>e</a:t>
            </a:r>
            <a:r>
              <a:rPr sz="2500" dirty="0">
                <a:latin typeface="Calibri" panose="020F0502020204030204" pitchFamily="34" charset="0"/>
                <a:cs typeface="Arial"/>
              </a:rPr>
              <a:t>ct</a:t>
            </a:r>
            <a:r>
              <a:rPr sz="2500" spc="-5" dirty="0">
                <a:latin typeface="Calibri" panose="020F0502020204030204" pitchFamily="34" charset="0"/>
                <a:cs typeface="Arial"/>
              </a:rPr>
              <a:t>ion</a:t>
            </a:r>
            <a:r>
              <a:rPr sz="2500" dirty="0">
                <a:latin typeface="Calibri" panose="020F0502020204030204" pitchFamily="34" charset="0"/>
                <a:cs typeface="Arial"/>
              </a:rPr>
              <a:t>s</a:t>
            </a:r>
            <a:r>
              <a:rPr sz="2500" spc="25" dirty="0">
                <a:latin typeface="Calibri" panose="020F0502020204030204" pitchFamily="34" charset="0"/>
                <a:cs typeface="Arial"/>
              </a:rPr>
              <a:t> </a:t>
            </a:r>
            <a:r>
              <a:rPr sz="2500" dirty="0">
                <a:latin typeface="Calibri" panose="020F0502020204030204" pitchFamily="34" charset="0"/>
                <a:cs typeface="Arial"/>
              </a:rPr>
              <a:t>f</a:t>
            </a:r>
            <a:r>
              <a:rPr sz="2500" spc="-5" dirty="0">
                <a:latin typeface="Calibri" panose="020F0502020204030204" pitchFamily="34" charset="0"/>
                <a:cs typeface="Arial"/>
              </a:rPr>
              <a:t>o</a:t>
            </a:r>
            <a:r>
              <a:rPr sz="2500" dirty="0">
                <a:latin typeface="Calibri" panose="020F0502020204030204" pitchFamily="34" charset="0"/>
                <a:cs typeface="Arial"/>
              </a:rPr>
              <a:t>r</a:t>
            </a:r>
            <a:r>
              <a:rPr sz="2500" spc="-15" dirty="0">
                <a:latin typeface="Calibri" panose="020F0502020204030204" pitchFamily="34" charset="0"/>
                <a:cs typeface="Arial"/>
              </a:rPr>
              <a:t> </a:t>
            </a:r>
            <a:r>
              <a:rPr sz="2500" dirty="0">
                <a:latin typeface="Calibri" panose="020F0502020204030204" pitchFamily="34" charset="0"/>
                <a:cs typeface="Arial"/>
              </a:rPr>
              <a:t>tr</a:t>
            </a:r>
            <a:r>
              <a:rPr sz="2500" spc="-5" dirty="0">
                <a:latin typeface="Calibri" panose="020F0502020204030204" pitchFamily="34" charset="0"/>
                <a:cs typeface="Arial"/>
              </a:rPr>
              <a:t>ea</a:t>
            </a:r>
            <a:r>
              <a:rPr sz="2500" dirty="0">
                <a:latin typeface="Calibri" panose="020F0502020204030204" pitchFamily="34" charset="0"/>
                <a:cs typeface="Arial"/>
              </a:rPr>
              <a:t>t</a:t>
            </a:r>
            <a:r>
              <a:rPr sz="2500" spc="-5" dirty="0">
                <a:latin typeface="Calibri" panose="020F0502020204030204" pitchFamily="34" charset="0"/>
                <a:cs typeface="Arial"/>
              </a:rPr>
              <a:t>ing op</a:t>
            </a:r>
            <a:r>
              <a:rPr lang="en-US" sz="2500" spc="-5" dirty="0">
                <a:latin typeface="Calibri" panose="020F0502020204030204" pitchFamily="34" charset="0"/>
                <a:cs typeface="Arial"/>
              </a:rPr>
              <a:t>h</a:t>
            </a:r>
            <a:r>
              <a:rPr sz="2500" dirty="0">
                <a:latin typeface="Calibri" panose="020F0502020204030204" pitchFamily="34" charset="0"/>
                <a:cs typeface="Arial"/>
              </a:rPr>
              <a:t>t</a:t>
            </a:r>
            <a:r>
              <a:rPr sz="2500" spc="-5" dirty="0">
                <a:latin typeface="Calibri" panose="020F0502020204030204" pitchFamily="34" charset="0"/>
                <a:cs typeface="Arial"/>
              </a:rPr>
              <a:t>hal</a:t>
            </a:r>
            <a:r>
              <a:rPr sz="2500" dirty="0">
                <a:latin typeface="Calibri" panose="020F0502020204030204" pitchFamily="34" charset="0"/>
                <a:cs typeface="Arial"/>
              </a:rPr>
              <a:t>m</a:t>
            </a:r>
            <a:r>
              <a:rPr sz="2500" spc="-5" dirty="0">
                <a:latin typeface="Calibri" panose="020F0502020204030204" pitchFamily="34" charset="0"/>
                <a:cs typeface="Arial"/>
              </a:rPr>
              <a:t>i</a:t>
            </a:r>
            <a:r>
              <a:rPr sz="2500" dirty="0">
                <a:latin typeface="Calibri" panose="020F0502020204030204" pitchFamily="34" charset="0"/>
                <a:cs typeface="Arial"/>
              </a:rPr>
              <a:t>c,</a:t>
            </a:r>
            <a:r>
              <a:rPr sz="2500" spc="20" dirty="0">
                <a:latin typeface="Calibri" panose="020F0502020204030204" pitchFamily="34" charset="0"/>
                <a:cs typeface="Arial"/>
              </a:rPr>
              <a:t> </a:t>
            </a:r>
            <a:r>
              <a:rPr sz="2500" spc="-5" dirty="0">
                <a:latin typeface="Calibri" panose="020F0502020204030204" pitchFamily="34" charset="0"/>
                <a:cs typeface="Arial"/>
              </a:rPr>
              <a:t>de</a:t>
            </a:r>
            <a:r>
              <a:rPr sz="2500" dirty="0">
                <a:latin typeface="Calibri" panose="020F0502020204030204" pitchFamily="34" charset="0"/>
                <a:cs typeface="Arial"/>
              </a:rPr>
              <a:t>rm</a:t>
            </a:r>
            <a:r>
              <a:rPr sz="2500" spc="-5" dirty="0">
                <a:latin typeface="Calibri" panose="020F0502020204030204" pitchFamily="34" charset="0"/>
                <a:cs typeface="Arial"/>
              </a:rPr>
              <a:t>a</a:t>
            </a:r>
            <a:r>
              <a:rPr sz="2500" dirty="0">
                <a:latin typeface="Calibri" panose="020F0502020204030204" pitchFamily="34" charset="0"/>
                <a:cs typeface="Arial"/>
              </a:rPr>
              <a:t>t</a:t>
            </a:r>
            <a:r>
              <a:rPr sz="2500" spc="-5" dirty="0">
                <a:latin typeface="Calibri" panose="020F0502020204030204" pitchFamily="34" charset="0"/>
                <a:cs typeface="Arial"/>
              </a:rPr>
              <a:t>ologi</a:t>
            </a:r>
            <a:r>
              <a:rPr sz="2500" dirty="0">
                <a:latin typeface="Calibri" panose="020F0502020204030204" pitchFamily="34" charset="0"/>
                <a:cs typeface="Arial"/>
              </a:rPr>
              <a:t>c </a:t>
            </a:r>
            <a:r>
              <a:rPr sz="2500" spc="-5" dirty="0">
                <a:latin typeface="Calibri" panose="020F0502020204030204" pitchFamily="34" charset="0"/>
                <a:cs typeface="Arial"/>
              </a:rPr>
              <a:t>an</a:t>
            </a:r>
            <a:r>
              <a:rPr sz="2500" dirty="0">
                <a:latin typeface="Calibri" panose="020F0502020204030204" pitchFamily="34" charset="0"/>
                <a:cs typeface="Arial"/>
              </a:rPr>
              <a:t>d</a:t>
            </a:r>
            <a:r>
              <a:rPr sz="2500" spc="10" dirty="0">
                <a:latin typeface="Calibri" panose="020F0502020204030204" pitchFamily="34" charset="0"/>
                <a:cs typeface="Arial"/>
              </a:rPr>
              <a:t> </a:t>
            </a:r>
            <a:r>
              <a:rPr sz="2500" spc="-5" dirty="0">
                <a:latin typeface="Calibri" panose="020F0502020204030204" pitchFamily="34" charset="0"/>
                <a:cs typeface="Arial"/>
              </a:rPr>
              <a:t>g</a:t>
            </a:r>
            <a:r>
              <a:rPr sz="2500" dirty="0">
                <a:latin typeface="Calibri" panose="020F0502020204030204" pitchFamily="34" charset="0"/>
                <a:cs typeface="Arial"/>
              </a:rPr>
              <a:t>y</a:t>
            </a:r>
            <a:r>
              <a:rPr sz="2500" spc="-5" dirty="0">
                <a:latin typeface="Calibri" panose="020F0502020204030204" pitchFamily="34" charset="0"/>
                <a:cs typeface="Arial"/>
              </a:rPr>
              <a:t>ne</a:t>
            </a:r>
            <a:r>
              <a:rPr sz="2500" dirty="0">
                <a:latin typeface="Calibri" panose="020F0502020204030204" pitchFamily="34" charset="0"/>
                <a:cs typeface="Arial"/>
              </a:rPr>
              <a:t>c</a:t>
            </a:r>
            <a:r>
              <a:rPr sz="2500" spc="-5" dirty="0">
                <a:latin typeface="Calibri" panose="020F0502020204030204" pitchFamily="34" charset="0"/>
                <a:cs typeface="Arial"/>
              </a:rPr>
              <a:t>ologi</a:t>
            </a:r>
            <a:r>
              <a:rPr sz="2500" dirty="0">
                <a:latin typeface="Calibri" panose="020F0502020204030204" pitchFamily="34" charset="0"/>
                <a:cs typeface="Arial"/>
              </a:rPr>
              <a:t>c</a:t>
            </a:r>
            <a:r>
              <a:rPr sz="2500" spc="-5" dirty="0">
                <a:latin typeface="Calibri" panose="020F0502020204030204" pitchFamily="34" charset="0"/>
                <a:cs typeface="Arial"/>
              </a:rPr>
              <a:t>al ail</a:t>
            </a:r>
            <a:r>
              <a:rPr sz="2500" dirty="0">
                <a:latin typeface="Calibri" panose="020F0502020204030204" pitchFamily="34" charset="0"/>
                <a:cs typeface="Arial"/>
              </a:rPr>
              <a:t>m</a:t>
            </a:r>
            <a:r>
              <a:rPr sz="2500" spc="-5" dirty="0">
                <a:latin typeface="Calibri" panose="020F0502020204030204" pitchFamily="34" charset="0"/>
                <a:cs typeface="Arial"/>
              </a:rPr>
              <a:t>en</a:t>
            </a:r>
            <a:r>
              <a:rPr sz="2500" dirty="0">
                <a:latin typeface="Calibri" panose="020F0502020204030204" pitchFamily="34" charset="0"/>
                <a:cs typeface="Arial"/>
              </a:rPr>
              <a:t>ts</a:t>
            </a:r>
          </a:p>
          <a:p>
            <a:pPr marL="355600" marR="5080" indent="-342900">
              <a:spcBef>
                <a:spcPts val="575"/>
              </a:spcBef>
              <a:buFont typeface="Arial"/>
              <a:buChar char="•"/>
              <a:tabLst>
                <a:tab pos="355600" algn="l"/>
              </a:tabLst>
            </a:pPr>
            <a:r>
              <a:rPr sz="2500" spc="-5" dirty="0">
                <a:latin typeface="Calibri" panose="020F0502020204030204" pitchFamily="34" charset="0"/>
                <a:cs typeface="Arial"/>
              </a:rPr>
              <a:t>No</a:t>
            </a:r>
            <a:r>
              <a:rPr sz="2500" dirty="0">
                <a:latin typeface="Calibri" panose="020F0502020204030204" pitchFamily="34" charset="0"/>
                <a:cs typeface="Arial"/>
              </a:rPr>
              <a:t>t</a:t>
            </a:r>
            <a:r>
              <a:rPr sz="2500" spc="-5" dirty="0">
                <a:latin typeface="Calibri" panose="020F0502020204030204" pitchFamily="34" charset="0"/>
                <a:cs typeface="Arial"/>
              </a:rPr>
              <a:t>e</a:t>
            </a:r>
            <a:r>
              <a:rPr sz="2500" dirty="0">
                <a:latin typeface="Calibri" panose="020F0502020204030204" pitchFamily="34" charset="0"/>
                <a:cs typeface="Arial"/>
              </a:rPr>
              <a:t>s </a:t>
            </a:r>
            <a:r>
              <a:rPr sz="2500" spc="-5" dirty="0">
                <a:latin typeface="Calibri" panose="020F0502020204030204" pitchFamily="34" charset="0"/>
                <a:cs typeface="Arial"/>
              </a:rPr>
              <a:t>quan</a:t>
            </a:r>
            <a:r>
              <a:rPr sz="2500" dirty="0">
                <a:latin typeface="Calibri" panose="020F0502020204030204" pitchFamily="34" charset="0"/>
                <a:cs typeface="Arial"/>
              </a:rPr>
              <a:t>t</a:t>
            </a:r>
            <a:r>
              <a:rPr sz="2500" spc="-5" dirty="0">
                <a:latin typeface="Calibri" panose="020F0502020204030204" pitchFamily="34" charset="0"/>
                <a:cs typeface="Arial"/>
              </a:rPr>
              <a:t>i</a:t>
            </a:r>
            <a:r>
              <a:rPr sz="2500" dirty="0">
                <a:latin typeface="Calibri" panose="020F0502020204030204" pitchFamily="34" charset="0"/>
                <a:cs typeface="Arial"/>
              </a:rPr>
              <a:t>t</a:t>
            </a:r>
            <a:r>
              <a:rPr sz="2500" spc="-5" dirty="0">
                <a:latin typeface="Calibri" panose="020F0502020204030204" pitchFamily="34" charset="0"/>
                <a:cs typeface="Arial"/>
              </a:rPr>
              <a:t>ie</a:t>
            </a:r>
            <a:r>
              <a:rPr sz="2500" dirty="0">
                <a:latin typeface="Calibri" panose="020F0502020204030204" pitchFamily="34" charset="0"/>
                <a:cs typeface="Arial"/>
              </a:rPr>
              <a:t>s,</a:t>
            </a:r>
            <a:r>
              <a:rPr sz="2500" spc="20" dirty="0">
                <a:latin typeface="Calibri" panose="020F0502020204030204" pitchFamily="34" charset="0"/>
                <a:cs typeface="Arial"/>
              </a:rPr>
              <a:t> </a:t>
            </a:r>
            <a:r>
              <a:rPr sz="2500" spc="-5" dirty="0">
                <a:latin typeface="Calibri" panose="020F0502020204030204" pitchFamily="34" charset="0"/>
                <a:cs typeface="Arial"/>
              </a:rPr>
              <a:t>deno</a:t>
            </a:r>
            <a:r>
              <a:rPr sz="2500" dirty="0">
                <a:latin typeface="Calibri" panose="020F0502020204030204" pitchFamily="34" charset="0"/>
                <a:cs typeface="Arial"/>
              </a:rPr>
              <a:t>t</a:t>
            </a:r>
            <a:r>
              <a:rPr sz="2500" spc="-5" dirty="0">
                <a:latin typeface="Calibri" panose="020F0502020204030204" pitchFamily="34" charset="0"/>
                <a:cs typeface="Arial"/>
              </a:rPr>
              <a:t>es poi</a:t>
            </a:r>
            <a:r>
              <a:rPr sz="2500" dirty="0">
                <a:latin typeface="Calibri" panose="020F0502020204030204" pitchFamily="34" charset="0"/>
                <a:cs typeface="Arial"/>
              </a:rPr>
              <a:t>s</a:t>
            </a:r>
            <a:r>
              <a:rPr sz="2500" spc="-5" dirty="0">
                <a:latin typeface="Calibri" panose="020F0502020204030204" pitchFamily="34" charset="0"/>
                <a:cs typeface="Arial"/>
              </a:rPr>
              <a:t>onou</a:t>
            </a:r>
            <a:r>
              <a:rPr sz="2500" dirty="0">
                <a:latin typeface="Calibri" panose="020F0502020204030204" pitchFamily="34" charset="0"/>
                <a:cs typeface="Arial"/>
              </a:rPr>
              <a:t>s</a:t>
            </a:r>
            <a:r>
              <a:rPr sz="2500" spc="40" dirty="0">
                <a:latin typeface="Calibri" panose="020F0502020204030204" pitchFamily="34" charset="0"/>
                <a:cs typeface="Arial"/>
              </a:rPr>
              <a:t> </a:t>
            </a:r>
            <a:r>
              <a:rPr sz="2500" spc="-5" dirty="0">
                <a:latin typeface="Calibri" panose="020F0502020204030204" pitchFamily="34" charset="0"/>
                <a:cs typeface="Arial"/>
              </a:rPr>
              <a:t>o</a:t>
            </a:r>
            <a:r>
              <a:rPr sz="2500" dirty="0">
                <a:latin typeface="Calibri" panose="020F0502020204030204" pitchFamily="34" charset="0"/>
                <a:cs typeface="Arial"/>
              </a:rPr>
              <a:t>r</a:t>
            </a:r>
            <a:r>
              <a:rPr sz="2500" spc="-5" dirty="0">
                <a:latin typeface="Calibri" panose="020F0502020204030204" pitchFamily="34" charset="0"/>
                <a:cs typeface="Arial"/>
              </a:rPr>
              <a:t> e</a:t>
            </a:r>
            <a:r>
              <a:rPr sz="2500" spc="-15" dirty="0">
                <a:latin typeface="Calibri" panose="020F0502020204030204" pitchFamily="34" charset="0"/>
                <a:cs typeface="Arial"/>
              </a:rPr>
              <a:t>x</a:t>
            </a:r>
            <a:r>
              <a:rPr sz="2500" spc="-5" dirty="0">
                <a:latin typeface="Calibri" panose="020F0502020204030204" pitchFamily="34" charset="0"/>
                <a:cs typeface="Arial"/>
              </a:rPr>
              <a:t>pen</a:t>
            </a:r>
            <a:r>
              <a:rPr sz="2500" dirty="0">
                <a:latin typeface="Calibri" panose="020F0502020204030204" pitchFamily="34" charset="0"/>
                <a:cs typeface="Arial"/>
              </a:rPr>
              <a:t>s</a:t>
            </a:r>
            <a:r>
              <a:rPr sz="2500" spc="-5" dirty="0">
                <a:latin typeface="Calibri" panose="020F0502020204030204" pitchFamily="34" charset="0"/>
                <a:cs typeface="Arial"/>
              </a:rPr>
              <a:t>i</a:t>
            </a:r>
            <a:r>
              <a:rPr sz="2500" dirty="0">
                <a:latin typeface="Calibri" panose="020F0502020204030204" pitchFamily="34" charset="0"/>
                <a:cs typeface="Arial"/>
              </a:rPr>
              <a:t>ve </a:t>
            </a:r>
            <a:r>
              <a:rPr sz="2500" spc="-5" dirty="0">
                <a:latin typeface="Calibri" panose="020F0502020204030204" pitchFamily="34" charset="0"/>
                <a:cs typeface="Arial"/>
              </a:rPr>
              <a:t>d</a:t>
            </a:r>
            <a:r>
              <a:rPr sz="2500" dirty="0">
                <a:latin typeface="Calibri" panose="020F0502020204030204" pitchFamily="34" charset="0"/>
                <a:cs typeface="Arial"/>
              </a:rPr>
              <a:t>r</a:t>
            </a:r>
            <a:r>
              <a:rPr sz="2500" spc="-5" dirty="0">
                <a:latin typeface="Calibri" panose="020F0502020204030204" pitchFamily="34" charset="0"/>
                <a:cs typeface="Arial"/>
              </a:rPr>
              <a:t>ug</a:t>
            </a:r>
            <a:r>
              <a:rPr sz="2500" dirty="0">
                <a:latin typeface="Calibri" panose="020F0502020204030204" pitchFamily="34" charset="0"/>
                <a:cs typeface="Arial"/>
              </a:rPr>
              <a:t>s </a:t>
            </a:r>
            <a:r>
              <a:rPr sz="2500" spc="-5" dirty="0">
                <a:latin typeface="Calibri" panose="020F0502020204030204" pitchFamily="34" charset="0"/>
                <a:cs typeface="Arial"/>
              </a:rPr>
              <a:t>a</a:t>
            </a:r>
            <a:r>
              <a:rPr sz="2500" dirty="0">
                <a:latin typeface="Calibri" panose="020F0502020204030204" pitchFamily="34" charset="0"/>
                <a:cs typeface="Arial"/>
              </a:rPr>
              <a:t>s </a:t>
            </a:r>
            <a:r>
              <a:rPr sz="2500" spc="-5" dirty="0">
                <a:latin typeface="Calibri" panose="020F0502020204030204" pitchFamily="34" charset="0"/>
                <a:cs typeface="Arial"/>
              </a:rPr>
              <a:t>wel</a:t>
            </a:r>
            <a:r>
              <a:rPr sz="2500" dirty="0">
                <a:latin typeface="Calibri" panose="020F0502020204030204" pitchFamily="34" charset="0"/>
                <a:cs typeface="Arial"/>
              </a:rPr>
              <a:t>l</a:t>
            </a:r>
            <a:r>
              <a:rPr sz="2500" spc="20" dirty="0">
                <a:latin typeface="Calibri" panose="020F0502020204030204" pitchFamily="34" charset="0"/>
                <a:cs typeface="Arial"/>
              </a:rPr>
              <a:t> </a:t>
            </a:r>
            <a:r>
              <a:rPr sz="2500" spc="-5" dirty="0">
                <a:latin typeface="Calibri" panose="020F0502020204030204" pitchFamily="34" charset="0"/>
                <a:cs typeface="Arial"/>
              </a:rPr>
              <a:t>as app</a:t>
            </a:r>
            <a:r>
              <a:rPr sz="2500" dirty="0">
                <a:latin typeface="Calibri" panose="020F0502020204030204" pitchFamily="34" charset="0"/>
                <a:cs typeface="Arial"/>
              </a:rPr>
              <a:t>r</a:t>
            </a:r>
            <a:r>
              <a:rPr sz="2500" spc="-5" dirty="0">
                <a:latin typeface="Calibri" panose="020F0502020204030204" pitchFamily="34" charset="0"/>
                <a:cs typeface="Arial"/>
              </a:rPr>
              <a:t>op</a:t>
            </a:r>
            <a:r>
              <a:rPr sz="2500" dirty="0">
                <a:latin typeface="Calibri" panose="020F0502020204030204" pitchFamily="34" charset="0"/>
                <a:cs typeface="Arial"/>
              </a:rPr>
              <a:t>r</a:t>
            </a:r>
            <a:r>
              <a:rPr sz="2500" spc="-5" dirty="0">
                <a:latin typeface="Calibri" panose="020F0502020204030204" pitchFamily="34" charset="0"/>
                <a:cs typeface="Arial"/>
              </a:rPr>
              <a:t>ia</a:t>
            </a:r>
            <a:r>
              <a:rPr sz="2500" dirty="0">
                <a:latin typeface="Calibri" panose="020F0502020204030204" pitchFamily="34" charset="0"/>
                <a:cs typeface="Arial"/>
              </a:rPr>
              <a:t>te</a:t>
            </a:r>
            <a:r>
              <a:rPr sz="2500" spc="25" dirty="0">
                <a:latin typeface="Calibri" panose="020F0502020204030204" pitchFamily="34" charset="0"/>
                <a:cs typeface="Arial"/>
              </a:rPr>
              <a:t> </a:t>
            </a:r>
            <a:r>
              <a:rPr sz="2500" spc="-5" dirty="0">
                <a:latin typeface="Calibri" panose="020F0502020204030204" pitchFamily="34" charset="0"/>
                <a:cs typeface="Arial"/>
              </a:rPr>
              <a:t>in</a:t>
            </a:r>
            <a:r>
              <a:rPr sz="2500" dirty="0">
                <a:latin typeface="Calibri" panose="020F0502020204030204" pitchFamily="34" charset="0"/>
                <a:cs typeface="Arial"/>
              </a:rPr>
              <a:t>c</a:t>
            </a:r>
            <a:r>
              <a:rPr sz="2500" spc="-5" dirty="0">
                <a:latin typeface="Calibri" panose="020F0502020204030204" pitchFamily="34" charset="0"/>
                <a:cs typeface="Arial"/>
              </a:rPr>
              <a:t>an</a:t>
            </a:r>
            <a:r>
              <a:rPr sz="2500" dirty="0">
                <a:latin typeface="Calibri" panose="020F0502020204030204" pitchFamily="34" charset="0"/>
                <a:cs typeface="Arial"/>
              </a:rPr>
              <a:t>t</a:t>
            </a:r>
            <a:r>
              <a:rPr sz="2500" spc="-5" dirty="0">
                <a:latin typeface="Calibri" panose="020F0502020204030204" pitchFamily="34" charset="0"/>
                <a:cs typeface="Arial"/>
              </a:rPr>
              <a:t>a</a:t>
            </a:r>
            <a:r>
              <a:rPr sz="2500" dirty="0">
                <a:latin typeface="Calibri" panose="020F0502020204030204" pitchFamily="34" charset="0"/>
                <a:cs typeface="Arial"/>
              </a:rPr>
              <a:t>t</a:t>
            </a:r>
            <a:r>
              <a:rPr sz="2500" spc="-5" dirty="0">
                <a:latin typeface="Calibri" panose="020F0502020204030204" pitchFamily="34" charset="0"/>
                <a:cs typeface="Arial"/>
              </a:rPr>
              <a:t>ions</a:t>
            </a:r>
            <a:endParaRPr sz="2500" dirty="0">
              <a:latin typeface="Calibri" panose="020F0502020204030204" pitchFamily="34" charset="0"/>
              <a:cs typeface="Arial"/>
            </a:endParaRPr>
          </a:p>
        </p:txBody>
      </p:sp>
      <p:sp>
        <p:nvSpPr>
          <p:cNvPr id="4" name="object 4"/>
          <p:cNvSpPr/>
          <p:nvPr/>
        </p:nvSpPr>
        <p:spPr>
          <a:xfrm>
            <a:off x="1757655" y="1452665"/>
            <a:ext cx="4038593" cy="540533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2439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274024"/>
            <a:ext cx="8229600" cy="962491"/>
          </a:xfrm>
          <a:prstGeom prst="rect">
            <a:avLst/>
          </a:prstGeom>
        </p:spPr>
        <p:txBody>
          <a:bodyPr vert="horz" wrap="square" lIns="0" tIns="282623" rIns="0" bIns="0" rtlCol="0" anchor="ctr">
            <a:spAutoFit/>
          </a:bodyPr>
          <a:lstStyle/>
          <a:p>
            <a:pPr marL="457200">
              <a:lnSpc>
                <a:spcPct val="100000"/>
              </a:lnSpc>
            </a:pPr>
            <a:r>
              <a:rPr lang="en-US" dirty="0">
                <a:solidFill>
                  <a:srgbClr val="800000"/>
                </a:solidFill>
                <a:latin typeface="Calibri" panose="020F0502020204030204" pitchFamily="34" charset="0"/>
              </a:rPr>
              <a:t>Egyptian Theory of Illness</a:t>
            </a:r>
            <a:endParaRPr dirty="0">
              <a:solidFill>
                <a:srgbClr val="800000"/>
              </a:solidFill>
              <a:latin typeface="Calibri" panose="020F0502020204030204" pitchFamily="34" charset="0"/>
            </a:endParaRPr>
          </a:p>
        </p:txBody>
      </p:sp>
      <p:sp>
        <p:nvSpPr>
          <p:cNvPr id="3" name="object 3"/>
          <p:cNvSpPr txBox="1"/>
          <p:nvPr/>
        </p:nvSpPr>
        <p:spPr>
          <a:xfrm>
            <a:off x="6400801" y="1571314"/>
            <a:ext cx="3707765" cy="4975721"/>
          </a:xfrm>
          <a:prstGeom prst="rect">
            <a:avLst/>
          </a:prstGeom>
        </p:spPr>
        <p:txBody>
          <a:bodyPr vert="horz" wrap="square" lIns="0" tIns="0" rIns="0" bIns="0" rtlCol="0">
            <a:spAutoFit/>
          </a:bodyPr>
          <a:lstStyle/>
          <a:p>
            <a:pPr marL="355600" marR="280035" indent="-342900">
              <a:lnSpc>
                <a:spcPts val="3030"/>
              </a:lnSpc>
              <a:buFont typeface="Arial"/>
              <a:buChar char="•"/>
              <a:tabLst>
                <a:tab pos="356235" algn="l"/>
              </a:tabLst>
            </a:pPr>
            <a:r>
              <a:rPr lang="en-US" sz="2800" spc="-30" dirty="0">
                <a:latin typeface="Calibri" panose="020F0502020204030204" pitchFamily="34" charset="0"/>
                <a:cs typeface="Arial"/>
              </a:rPr>
              <a:t>Illness also explained in supernatural terms</a:t>
            </a:r>
          </a:p>
          <a:p>
            <a:pPr marL="355600" marR="121920" indent="-342900">
              <a:lnSpc>
                <a:spcPts val="3030"/>
              </a:lnSpc>
              <a:spcBef>
                <a:spcPts val="655"/>
              </a:spcBef>
              <a:buFont typeface="Arial"/>
              <a:buChar char="•"/>
              <a:tabLst>
                <a:tab pos="356235" algn="l"/>
              </a:tabLst>
            </a:pPr>
            <a:r>
              <a:rPr lang="en-US" sz="2800" spc="-25" dirty="0">
                <a:latin typeface="Calibri" panose="020F0502020204030204" pitchFamily="34" charset="0"/>
                <a:cs typeface="Arial"/>
              </a:rPr>
              <a:t>Out of balance -&gt; sickness</a:t>
            </a:r>
          </a:p>
          <a:p>
            <a:pPr marL="355600" marR="121920" indent="-342900">
              <a:lnSpc>
                <a:spcPts val="3030"/>
              </a:lnSpc>
              <a:spcBef>
                <a:spcPts val="655"/>
              </a:spcBef>
              <a:buFont typeface="Arial"/>
              <a:buChar char="•"/>
              <a:tabLst>
                <a:tab pos="356235" algn="l"/>
              </a:tabLst>
            </a:pPr>
            <a:r>
              <a:rPr lang="en-US" sz="2800" b="1" spc="-25" dirty="0">
                <a:latin typeface="Calibri" panose="020F0502020204030204" pitchFamily="34" charset="0"/>
                <a:cs typeface="Arial"/>
              </a:rPr>
              <a:t>Treatment </a:t>
            </a:r>
            <a:r>
              <a:rPr lang="en-US" sz="2800" spc="-25" dirty="0">
                <a:latin typeface="Calibri" panose="020F0502020204030204" pitchFamily="34" charset="0"/>
                <a:cs typeface="Arial"/>
              </a:rPr>
              <a:t>included restoring balance</a:t>
            </a:r>
          </a:p>
          <a:p>
            <a:pPr marL="355600" marR="121920" indent="-342900">
              <a:lnSpc>
                <a:spcPts val="3030"/>
              </a:lnSpc>
              <a:spcBef>
                <a:spcPts val="655"/>
              </a:spcBef>
              <a:buFont typeface="Arial"/>
              <a:buChar char="•"/>
              <a:tabLst>
                <a:tab pos="356235" algn="l"/>
              </a:tabLst>
            </a:pPr>
            <a:r>
              <a:rPr lang="en-US" sz="2800" b="1" spc="-25" dirty="0">
                <a:latin typeface="Calibri" panose="020F0502020204030204" pitchFamily="34" charset="0"/>
                <a:cs typeface="Arial"/>
              </a:rPr>
              <a:t>Treatment</a:t>
            </a:r>
            <a:r>
              <a:rPr lang="en-US" sz="2800" spc="-25" dirty="0">
                <a:latin typeface="Calibri" panose="020F0502020204030204" pitchFamily="34" charset="0"/>
                <a:cs typeface="Arial"/>
              </a:rPr>
              <a:t>: purge body of </a:t>
            </a:r>
            <a:r>
              <a:rPr lang="en-US" sz="2800" i="1" spc="-25" dirty="0">
                <a:latin typeface="Calibri" panose="020F0502020204030204" pitchFamily="34" charset="0"/>
                <a:cs typeface="Arial"/>
              </a:rPr>
              <a:t>wekhudu </a:t>
            </a:r>
            <a:r>
              <a:rPr lang="en-US" sz="2800" spc="-25" dirty="0">
                <a:latin typeface="Calibri" panose="020F0502020204030204" pitchFamily="34" charset="0"/>
                <a:cs typeface="Arial"/>
              </a:rPr>
              <a:t>(use of laxatives)</a:t>
            </a:r>
            <a:endParaRPr lang="en-US" sz="2800" i="1" spc="-25" dirty="0">
              <a:latin typeface="Calibri" panose="020F0502020204030204" pitchFamily="34" charset="0"/>
              <a:cs typeface="Arial"/>
            </a:endParaRPr>
          </a:p>
          <a:p>
            <a:pPr marL="355600" marR="121920" indent="-342900">
              <a:lnSpc>
                <a:spcPts val="3030"/>
              </a:lnSpc>
              <a:spcBef>
                <a:spcPts val="655"/>
              </a:spcBef>
              <a:buFont typeface="Arial"/>
              <a:buChar char="•"/>
              <a:tabLst>
                <a:tab pos="356235" algn="l"/>
              </a:tabLst>
            </a:pPr>
            <a:r>
              <a:rPr lang="en-US" sz="2800" b="1" spc="-25" dirty="0">
                <a:latin typeface="Calibri" panose="020F0502020204030204" pitchFamily="34" charset="0"/>
                <a:cs typeface="Arial"/>
              </a:rPr>
              <a:t>Preventative medicine  </a:t>
            </a:r>
            <a:r>
              <a:rPr lang="en-US" sz="2800" spc="-25" dirty="0">
                <a:latin typeface="Calibri" panose="020F0502020204030204" pitchFamily="34" charset="0"/>
                <a:cs typeface="Arial"/>
              </a:rPr>
              <a:t>(avoid excess </a:t>
            </a:r>
            <a:r>
              <a:rPr lang="en-US" sz="2800" i="1" spc="-25" dirty="0">
                <a:latin typeface="Calibri" panose="020F0502020204030204" pitchFamily="34" charset="0"/>
                <a:cs typeface="Arial"/>
              </a:rPr>
              <a:t>wekhudu</a:t>
            </a:r>
            <a:r>
              <a:rPr lang="en-US" sz="2800" spc="-25" dirty="0">
                <a:latin typeface="Calibri" panose="020F0502020204030204" pitchFamily="34" charset="0"/>
                <a:cs typeface="Arial"/>
              </a:rPr>
              <a:t>)</a:t>
            </a:r>
          </a:p>
        </p:txBody>
      </p:sp>
      <p:sp>
        <p:nvSpPr>
          <p:cNvPr id="5" name="object 3"/>
          <p:cNvSpPr txBox="1"/>
          <p:nvPr/>
        </p:nvSpPr>
        <p:spPr>
          <a:xfrm>
            <a:off x="2155209" y="1524001"/>
            <a:ext cx="3707765" cy="4975721"/>
          </a:xfrm>
          <a:prstGeom prst="rect">
            <a:avLst/>
          </a:prstGeom>
        </p:spPr>
        <p:txBody>
          <a:bodyPr vert="horz" wrap="square" lIns="0" tIns="0" rIns="0" bIns="0" rtlCol="0">
            <a:spAutoFit/>
          </a:bodyPr>
          <a:lstStyle/>
          <a:p>
            <a:pPr marL="355600" marR="121920" indent="-342900">
              <a:lnSpc>
                <a:spcPts val="3030"/>
              </a:lnSpc>
              <a:spcBef>
                <a:spcPts val="655"/>
              </a:spcBef>
              <a:buFont typeface="Arial"/>
              <a:buChar char="•"/>
              <a:tabLst>
                <a:tab pos="356235" algn="l"/>
              </a:tabLst>
            </a:pPr>
            <a:r>
              <a:rPr lang="en-US" sz="2800" spc="-25" dirty="0">
                <a:latin typeface="Calibri" panose="020F0502020204030204" pitchFamily="34" charset="0"/>
                <a:cs typeface="Arial"/>
              </a:rPr>
              <a:t>The heart = seat of life</a:t>
            </a:r>
          </a:p>
          <a:p>
            <a:pPr marL="355600" marR="121920" indent="-342900">
              <a:lnSpc>
                <a:spcPts val="3030"/>
              </a:lnSpc>
              <a:spcBef>
                <a:spcPts val="655"/>
              </a:spcBef>
              <a:buFont typeface="Arial"/>
              <a:buChar char="•"/>
              <a:tabLst>
                <a:tab pos="356235" algn="l"/>
              </a:tabLst>
            </a:pPr>
            <a:r>
              <a:rPr lang="en-US" sz="2800" i="1" spc="-25" dirty="0">
                <a:latin typeface="Calibri" panose="020F0502020204030204" pitchFamily="34" charset="0"/>
                <a:cs typeface="Arial"/>
              </a:rPr>
              <a:t>Metu</a:t>
            </a:r>
            <a:r>
              <a:rPr lang="en-US" sz="2800" spc="-25" dirty="0">
                <a:latin typeface="Calibri" panose="020F0502020204030204" pitchFamily="34" charset="0"/>
                <a:cs typeface="Arial"/>
              </a:rPr>
              <a:t> (blood vessels)</a:t>
            </a:r>
          </a:p>
          <a:p>
            <a:pPr marL="355600" marR="121920" indent="-342900">
              <a:lnSpc>
                <a:spcPts val="3030"/>
              </a:lnSpc>
              <a:spcBef>
                <a:spcPts val="655"/>
              </a:spcBef>
              <a:buFont typeface="Arial"/>
              <a:buChar char="•"/>
              <a:tabLst>
                <a:tab pos="356235" algn="l"/>
              </a:tabLst>
            </a:pPr>
            <a:r>
              <a:rPr lang="en-US" sz="2800" spc="-25" dirty="0">
                <a:latin typeface="Calibri" panose="020F0502020204030204" pitchFamily="34" charset="0"/>
                <a:cs typeface="Arial"/>
              </a:rPr>
              <a:t>Channels of four elements flowing throughout the body: blood, air, water, </a:t>
            </a:r>
            <a:r>
              <a:rPr lang="en-US" sz="2800" i="1" spc="-25" dirty="0">
                <a:latin typeface="Calibri" panose="020F0502020204030204" pitchFamily="34" charset="0"/>
                <a:cs typeface="Arial"/>
              </a:rPr>
              <a:t>wekhudu</a:t>
            </a:r>
            <a:r>
              <a:rPr lang="en-US" sz="2800" spc="-25" dirty="0">
                <a:latin typeface="Calibri" panose="020F0502020204030204" pitchFamily="34" charset="0"/>
                <a:cs typeface="Arial"/>
              </a:rPr>
              <a:t> (bodily waste)</a:t>
            </a:r>
          </a:p>
          <a:p>
            <a:pPr marL="355600" marR="121920" indent="-342900">
              <a:lnSpc>
                <a:spcPts val="3030"/>
              </a:lnSpc>
              <a:spcBef>
                <a:spcPts val="655"/>
              </a:spcBef>
              <a:buFont typeface="Arial"/>
              <a:buChar char="•"/>
              <a:tabLst>
                <a:tab pos="356235" algn="l"/>
              </a:tabLst>
            </a:pPr>
            <a:r>
              <a:rPr lang="en-US" sz="2800" spc="-25" dirty="0">
                <a:latin typeface="Calibri" panose="020F0502020204030204" pitchFamily="34" charset="0"/>
                <a:cs typeface="Arial"/>
              </a:rPr>
              <a:t>Excess </a:t>
            </a:r>
            <a:r>
              <a:rPr lang="en-US" sz="2800" i="1" spc="-25" dirty="0">
                <a:latin typeface="Calibri" panose="020F0502020204030204" pitchFamily="34" charset="0"/>
                <a:cs typeface="Arial"/>
              </a:rPr>
              <a:t>wekhudu </a:t>
            </a:r>
            <a:r>
              <a:rPr lang="en-US" sz="2800" spc="-25" dirty="0">
                <a:latin typeface="Calibri" panose="020F0502020204030204" pitchFamily="34" charset="0"/>
                <a:cs typeface="Arial"/>
              </a:rPr>
              <a:t>causes illness</a:t>
            </a:r>
          </a:p>
          <a:p>
            <a:pPr marL="355600" marR="121920" indent="-342900">
              <a:lnSpc>
                <a:spcPts val="3030"/>
              </a:lnSpc>
              <a:spcBef>
                <a:spcPts val="655"/>
              </a:spcBef>
              <a:buFont typeface="Arial"/>
              <a:buChar char="•"/>
              <a:tabLst>
                <a:tab pos="356235" algn="l"/>
              </a:tabLst>
            </a:pPr>
            <a:r>
              <a:rPr lang="en-US" sz="2800" dirty="0">
                <a:latin typeface="Calibri" panose="020F0502020204030204" pitchFamily="34" charset="0"/>
                <a:cs typeface="Arial"/>
              </a:rPr>
              <a:t>Blocked channels can cause illness</a:t>
            </a:r>
            <a:endParaRPr sz="2800" dirty="0">
              <a:latin typeface="Calibri" panose="020F0502020204030204" pitchFamily="34" charset="0"/>
              <a:cs typeface="Arial"/>
            </a:endParaRPr>
          </a:p>
        </p:txBody>
      </p:sp>
    </p:spTree>
    <p:extLst>
      <p:ext uri="{BB962C8B-B14F-4D97-AF65-F5344CB8AC3E}">
        <p14:creationId xmlns:p14="http://schemas.microsoft.com/office/powerpoint/2010/main" val="14058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0872" y="457200"/>
            <a:ext cx="8229600" cy="965056"/>
          </a:xfrm>
          <a:prstGeom prst="rect">
            <a:avLst/>
          </a:prstGeom>
        </p:spPr>
        <p:txBody>
          <a:bodyPr vert="horz" wrap="square" lIns="0" tIns="295323" rIns="0" bIns="0" rtlCol="0" anchor="ctr">
            <a:spAutoFit/>
          </a:bodyPr>
          <a:lstStyle/>
          <a:p>
            <a:pPr marL="6350" algn="ctr">
              <a:lnSpc>
                <a:spcPts val="5235"/>
              </a:lnSpc>
            </a:pPr>
            <a:r>
              <a:rPr spc="-10" dirty="0">
                <a:solidFill>
                  <a:srgbClr val="800000"/>
                </a:solidFill>
                <a:latin typeface="Calibri" panose="020F0502020204030204" pitchFamily="34" charset="0"/>
              </a:rPr>
              <a:t>W</a:t>
            </a:r>
            <a:r>
              <a:rPr dirty="0">
                <a:solidFill>
                  <a:srgbClr val="800000"/>
                </a:solidFill>
                <a:latin typeface="Calibri" panose="020F0502020204030204" pitchFamily="34" charset="0"/>
              </a:rPr>
              <a:t>hat the</a:t>
            </a:r>
            <a:r>
              <a:rPr spc="10" dirty="0">
                <a:solidFill>
                  <a:srgbClr val="800000"/>
                </a:solidFill>
                <a:latin typeface="Calibri" panose="020F0502020204030204" pitchFamily="34" charset="0"/>
              </a:rPr>
              <a:t> </a:t>
            </a:r>
            <a:r>
              <a:rPr dirty="0">
                <a:solidFill>
                  <a:srgbClr val="800000"/>
                </a:solidFill>
                <a:latin typeface="Calibri" panose="020F0502020204030204" pitchFamily="34" charset="0"/>
              </a:rPr>
              <a:t>Eg</a:t>
            </a:r>
            <a:r>
              <a:rPr spc="5" dirty="0">
                <a:solidFill>
                  <a:srgbClr val="800000"/>
                </a:solidFill>
                <a:latin typeface="Calibri" panose="020F0502020204030204" pitchFamily="34" charset="0"/>
              </a:rPr>
              <a:t>y</a:t>
            </a:r>
            <a:r>
              <a:rPr dirty="0">
                <a:solidFill>
                  <a:srgbClr val="800000"/>
                </a:solidFill>
                <a:latin typeface="Calibri" panose="020F0502020204030204" pitchFamily="34" charset="0"/>
              </a:rPr>
              <a:t>pt</a:t>
            </a:r>
            <a:r>
              <a:rPr spc="5" dirty="0">
                <a:solidFill>
                  <a:srgbClr val="800000"/>
                </a:solidFill>
                <a:latin typeface="Calibri" panose="020F0502020204030204" pitchFamily="34" charset="0"/>
              </a:rPr>
              <a:t>i</a:t>
            </a:r>
            <a:r>
              <a:rPr dirty="0">
                <a:solidFill>
                  <a:srgbClr val="800000"/>
                </a:solidFill>
                <a:latin typeface="Calibri" panose="020F0502020204030204" pitchFamily="34" charset="0"/>
              </a:rPr>
              <a:t>ans</a:t>
            </a:r>
            <a:r>
              <a:rPr spc="-20" dirty="0">
                <a:solidFill>
                  <a:srgbClr val="800000"/>
                </a:solidFill>
                <a:latin typeface="Calibri" panose="020F0502020204030204" pitchFamily="34" charset="0"/>
              </a:rPr>
              <a:t> </a:t>
            </a:r>
            <a:r>
              <a:rPr dirty="0">
                <a:solidFill>
                  <a:srgbClr val="800000"/>
                </a:solidFill>
                <a:latin typeface="Calibri" panose="020F0502020204030204" pitchFamily="34" charset="0"/>
              </a:rPr>
              <a:t>Knew</a:t>
            </a:r>
          </a:p>
        </p:txBody>
      </p:sp>
      <p:sp>
        <p:nvSpPr>
          <p:cNvPr id="3" name="object 3"/>
          <p:cNvSpPr txBox="1"/>
          <p:nvPr/>
        </p:nvSpPr>
        <p:spPr>
          <a:xfrm>
            <a:off x="2059941" y="1622964"/>
            <a:ext cx="7911465" cy="4592796"/>
          </a:xfrm>
          <a:prstGeom prst="rect">
            <a:avLst/>
          </a:prstGeom>
        </p:spPr>
        <p:txBody>
          <a:bodyPr vert="horz" wrap="square" lIns="0" tIns="0" rIns="0" bIns="0" rtlCol="0">
            <a:spAutoFit/>
          </a:bodyPr>
          <a:lstStyle/>
          <a:p>
            <a:pPr marL="355600" indent="-342900">
              <a:buFont typeface="Arial"/>
              <a:buChar char="•"/>
              <a:tabLst>
                <a:tab pos="355600" algn="l"/>
              </a:tabLst>
            </a:pPr>
            <a:r>
              <a:rPr sz="2600" spc="-5" dirty="0">
                <a:latin typeface="Calibri" panose="020F0502020204030204" pitchFamily="34" charset="0"/>
                <a:cs typeface="Arial"/>
              </a:rPr>
              <a:t>E</a:t>
            </a:r>
            <a:r>
              <a:rPr sz="2600" spc="-15" dirty="0">
                <a:latin typeface="Calibri" panose="020F0502020204030204" pitchFamily="34" charset="0"/>
                <a:cs typeface="Arial"/>
              </a:rPr>
              <a:t>x</a:t>
            </a:r>
            <a:r>
              <a:rPr sz="2600" dirty="0">
                <a:latin typeface="Calibri" panose="020F0502020204030204" pitchFamily="34" charset="0"/>
                <a:cs typeface="Arial"/>
              </a:rPr>
              <a:t>t</a:t>
            </a:r>
            <a:r>
              <a:rPr sz="2600" spc="-5" dirty="0">
                <a:latin typeface="Calibri" panose="020F0502020204030204" pitchFamily="34" charset="0"/>
                <a:cs typeface="Arial"/>
              </a:rPr>
              <a:t>en</a:t>
            </a:r>
            <a:r>
              <a:rPr sz="2600" dirty="0">
                <a:latin typeface="Calibri" panose="020F0502020204030204" pitchFamily="34" charset="0"/>
                <a:cs typeface="Arial"/>
              </a:rPr>
              <a:t>s</a:t>
            </a:r>
            <a:r>
              <a:rPr sz="2600" spc="-5" dirty="0">
                <a:latin typeface="Calibri" panose="020F0502020204030204" pitchFamily="34" charset="0"/>
                <a:cs typeface="Arial"/>
              </a:rPr>
              <a:t>i</a:t>
            </a:r>
            <a:r>
              <a:rPr sz="2600" dirty="0">
                <a:latin typeface="Calibri" panose="020F0502020204030204" pitchFamily="34" charset="0"/>
                <a:cs typeface="Arial"/>
              </a:rPr>
              <a:t>ve</a:t>
            </a:r>
            <a:r>
              <a:rPr sz="2600" spc="25" dirty="0">
                <a:latin typeface="Calibri" panose="020F0502020204030204" pitchFamily="34" charset="0"/>
                <a:cs typeface="Arial"/>
              </a:rPr>
              <a:t> </a:t>
            </a:r>
            <a:r>
              <a:rPr sz="2600" spc="-5" dirty="0">
                <a:latin typeface="Calibri" panose="020F0502020204030204" pitchFamily="34" charset="0"/>
                <a:cs typeface="Arial"/>
              </a:rPr>
              <a:t>wo</a:t>
            </a:r>
            <a:r>
              <a:rPr sz="2600" dirty="0">
                <a:latin typeface="Calibri" panose="020F0502020204030204" pitchFamily="34" charset="0"/>
                <a:cs typeface="Arial"/>
              </a:rPr>
              <a:t>rk</a:t>
            </a:r>
            <a:r>
              <a:rPr sz="2600" spc="-5" dirty="0">
                <a:latin typeface="Calibri" panose="020F0502020204030204" pitchFamily="34" charset="0"/>
                <a:cs typeface="Arial"/>
              </a:rPr>
              <a:t>in</a:t>
            </a:r>
            <a:r>
              <a:rPr sz="2600" dirty="0">
                <a:latin typeface="Calibri" panose="020F0502020204030204" pitchFamily="34" charset="0"/>
                <a:cs typeface="Arial"/>
              </a:rPr>
              <a:t>g</a:t>
            </a:r>
            <a:r>
              <a:rPr sz="2600" spc="25" dirty="0">
                <a:latin typeface="Calibri" panose="020F0502020204030204" pitchFamily="34" charset="0"/>
                <a:cs typeface="Arial"/>
              </a:rPr>
              <a:t> </a:t>
            </a:r>
            <a:r>
              <a:rPr sz="2600" spc="-5" dirty="0">
                <a:latin typeface="Calibri" panose="020F0502020204030204" pitchFamily="34" charset="0"/>
                <a:cs typeface="Arial"/>
              </a:rPr>
              <a:t>pha</a:t>
            </a:r>
            <a:r>
              <a:rPr sz="2600" dirty="0">
                <a:latin typeface="Calibri" panose="020F0502020204030204" pitchFamily="34" charset="0"/>
                <a:cs typeface="Arial"/>
              </a:rPr>
              <a:t>rm</a:t>
            </a:r>
            <a:r>
              <a:rPr sz="2600" spc="-5" dirty="0">
                <a:latin typeface="Calibri" panose="020F0502020204030204" pitchFamily="34" charset="0"/>
                <a:cs typeface="Arial"/>
              </a:rPr>
              <a:t>a</a:t>
            </a:r>
            <a:r>
              <a:rPr sz="2600" dirty="0">
                <a:latin typeface="Calibri" panose="020F0502020204030204" pitchFamily="34" charset="0"/>
                <a:cs typeface="Arial"/>
              </a:rPr>
              <a:t>c</a:t>
            </a:r>
            <a:r>
              <a:rPr sz="2600" spc="-5" dirty="0">
                <a:latin typeface="Calibri" panose="020F0502020204030204" pitchFamily="34" charset="0"/>
                <a:cs typeface="Arial"/>
              </a:rPr>
              <a:t>opeia</a:t>
            </a:r>
            <a:r>
              <a:rPr sz="2600" dirty="0">
                <a:latin typeface="Calibri" panose="020F0502020204030204" pitchFamily="34" charset="0"/>
                <a:cs typeface="Arial"/>
              </a:rPr>
              <a:t>,</a:t>
            </a:r>
            <a:r>
              <a:rPr sz="2600" spc="30" dirty="0">
                <a:latin typeface="Calibri" panose="020F0502020204030204" pitchFamily="34" charset="0"/>
                <a:cs typeface="Arial"/>
              </a:rPr>
              <a:t> </a:t>
            </a:r>
            <a:r>
              <a:rPr sz="2600" spc="-5" dirty="0">
                <a:latin typeface="Calibri" panose="020F0502020204030204" pitchFamily="34" charset="0"/>
                <a:cs typeface="Arial"/>
              </a:rPr>
              <a:t>a</a:t>
            </a:r>
            <a:r>
              <a:rPr sz="2600" dirty="0">
                <a:latin typeface="Calibri" panose="020F0502020204030204" pitchFamily="34" charset="0"/>
                <a:cs typeface="Arial"/>
              </a:rPr>
              <a:t>s </a:t>
            </a:r>
            <a:r>
              <a:rPr sz="2600" spc="-5" dirty="0">
                <a:latin typeface="Calibri" panose="020F0502020204030204" pitchFamily="34" charset="0"/>
                <a:cs typeface="Arial"/>
              </a:rPr>
              <a:t>ea</a:t>
            </a:r>
            <a:r>
              <a:rPr sz="2600" dirty="0">
                <a:latin typeface="Calibri" panose="020F0502020204030204" pitchFamily="34" charset="0"/>
                <a:cs typeface="Arial"/>
              </a:rPr>
              <a:t>r</a:t>
            </a:r>
            <a:r>
              <a:rPr sz="2600" spc="-5" dirty="0">
                <a:latin typeface="Calibri" panose="020F0502020204030204" pitchFamily="34" charset="0"/>
                <a:cs typeface="Arial"/>
              </a:rPr>
              <a:t>l</a:t>
            </a:r>
            <a:r>
              <a:rPr sz="2600" dirty="0">
                <a:latin typeface="Calibri" panose="020F0502020204030204" pitchFamily="34" charset="0"/>
                <a:cs typeface="Arial"/>
              </a:rPr>
              <a:t>y </a:t>
            </a:r>
            <a:r>
              <a:rPr sz="2600" spc="-5" dirty="0">
                <a:latin typeface="Calibri" panose="020F0502020204030204" pitchFamily="34" charset="0"/>
                <a:cs typeface="Arial"/>
              </a:rPr>
              <a:t>a</a:t>
            </a:r>
            <a:r>
              <a:rPr sz="2600" dirty="0">
                <a:latin typeface="Calibri" panose="020F0502020204030204" pitchFamily="34" charset="0"/>
                <a:cs typeface="Arial"/>
              </a:rPr>
              <a:t>s </a:t>
            </a:r>
            <a:r>
              <a:rPr sz="2600" spc="-5" dirty="0">
                <a:latin typeface="Calibri" panose="020F0502020204030204" pitchFamily="34" charset="0"/>
                <a:cs typeface="Arial"/>
              </a:rPr>
              <a:t>370</a:t>
            </a:r>
            <a:r>
              <a:rPr sz="2600" dirty="0">
                <a:latin typeface="Calibri" panose="020F0502020204030204" pitchFamily="34" charset="0"/>
                <a:cs typeface="Arial"/>
              </a:rPr>
              <a:t>0</a:t>
            </a:r>
            <a:r>
              <a:rPr sz="2600" spc="10" dirty="0">
                <a:latin typeface="Calibri" panose="020F0502020204030204" pitchFamily="34" charset="0"/>
                <a:cs typeface="Arial"/>
              </a:rPr>
              <a:t> </a:t>
            </a:r>
            <a:r>
              <a:rPr sz="2600" spc="-5" dirty="0">
                <a:latin typeface="Calibri" panose="020F0502020204030204" pitchFamily="34" charset="0"/>
                <a:cs typeface="Arial"/>
              </a:rPr>
              <a:t>B</a:t>
            </a:r>
            <a:r>
              <a:rPr sz="2600" dirty="0">
                <a:latin typeface="Calibri" panose="020F0502020204030204" pitchFamily="34" charset="0"/>
                <a:cs typeface="Arial"/>
              </a:rPr>
              <a:t>.C</a:t>
            </a:r>
          </a:p>
          <a:p>
            <a:pPr marL="355600" indent="-342900">
              <a:buFont typeface="Arial"/>
              <a:buChar char="•"/>
              <a:tabLst>
                <a:tab pos="355600" algn="l"/>
              </a:tabLst>
            </a:pPr>
            <a:r>
              <a:rPr sz="2600" spc="-5" dirty="0">
                <a:latin typeface="Calibri" panose="020F0502020204030204" pitchFamily="34" charset="0"/>
                <a:cs typeface="Arial"/>
              </a:rPr>
              <a:t>Renowne</a:t>
            </a:r>
            <a:r>
              <a:rPr sz="2600" dirty="0">
                <a:latin typeface="Calibri" panose="020F0502020204030204" pitchFamily="34" charset="0"/>
                <a:cs typeface="Arial"/>
              </a:rPr>
              <a:t>d</a:t>
            </a:r>
            <a:r>
              <a:rPr sz="2600" spc="50" dirty="0">
                <a:latin typeface="Calibri" panose="020F0502020204030204" pitchFamily="34" charset="0"/>
                <a:cs typeface="Arial"/>
              </a:rPr>
              <a:t> </a:t>
            </a:r>
            <a:r>
              <a:rPr sz="2600" dirty="0">
                <a:latin typeface="Calibri" panose="020F0502020204030204" pitchFamily="34" charset="0"/>
                <a:cs typeface="Arial"/>
              </a:rPr>
              <a:t>f</a:t>
            </a:r>
            <a:r>
              <a:rPr sz="2600" spc="-5" dirty="0">
                <a:latin typeface="Calibri" panose="020F0502020204030204" pitchFamily="34" charset="0"/>
                <a:cs typeface="Arial"/>
              </a:rPr>
              <a:t>o</a:t>
            </a:r>
            <a:r>
              <a:rPr sz="2600" dirty="0">
                <a:latin typeface="Calibri" panose="020F0502020204030204" pitchFamily="34" charset="0"/>
                <a:cs typeface="Arial"/>
              </a:rPr>
              <a:t>r</a:t>
            </a:r>
            <a:r>
              <a:rPr sz="2600" spc="-15" dirty="0">
                <a:latin typeface="Calibri" panose="020F0502020204030204" pitchFamily="34" charset="0"/>
                <a:cs typeface="Arial"/>
              </a:rPr>
              <a:t> </a:t>
            </a:r>
            <a:r>
              <a:rPr sz="2600" dirty="0">
                <a:latin typeface="Calibri" panose="020F0502020204030204" pitchFamily="34" charset="0"/>
                <a:cs typeface="Arial"/>
              </a:rPr>
              <a:t>t</a:t>
            </a:r>
            <a:r>
              <a:rPr sz="2600" spc="-5" dirty="0">
                <a:latin typeface="Calibri" panose="020F0502020204030204" pitchFamily="34" charset="0"/>
                <a:cs typeface="Arial"/>
              </a:rPr>
              <a:t>hei</a:t>
            </a:r>
            <a:r>
              <a:rPr sz="2600" dirty="0">
                <a:latin typeface="Calibri" panose="020F0502020204030204" pitchFamily="34" charset="0"/>
                <a:cs typeface="Arial"/>
              </a:rPr>
              <a:t>r</a:t>
            </a:r>
            <a:r>
              <a:rPr sz="2600" spc="5" dirty="0">
                <a:latin typeface="Calibri" panose="020F0502020204030204" pitchFamily="34" charset="0"/>
                <a:cs typeface="Arial"/>
              </a:rPr>
              <a:t> </a:t>
            </a:r>
            <a:r>
              <a:rPr sz="2600" spc="-5" dirty="0">
                <a:latin typeface="Calibri" panose="020F0502020204030204" pitchFamily="34" charset="0"/>
                <a:cs typeface="Arial"/>
              </a:rPr>
              <a:t>lea</a:t>
            </a:r>
            <a:r>
              <a:rPr sz="2600" dirty="0">
                <a:latin typeface="Calibri" panose="020F0502020204030204" pitchFamily="34" charset="0"/>
                <a:cs typeface="Arial"/>
              </a:rPr>
              <a:t>r</a:t>
            </a:r>
            <a:r>
              <a:rPr sz="2600" spc="-5" dirty="0">
                <a:latin typeface="Calibri" panose="020F0502020204030204" pitchFamily="34" charset="0"/>
                <a:cs typeface="Arial"/>
              </a:rPr>
              <a:t>ne</a:t>
            </a:r>
            <a:r>
              <a:rPr sz="2600" dirty="0">
                <a:latin typeface="Calibri" panose="020F0502020204030204" pitchFamily="34" charset="0"/>
                <a:cs typeface="Arial"/>
              </a:rPr>
              <a:t>d</a:t>
            </a:r>
            <a:r>
              <a:rPr sz="2600" spc="25" dirty="0">
                <a:latin typeface="Calibri" panose="020F0502020204030204" pitchFamily="34" charset="0"/>
                <a:cs typeface="Arial"/>
              </a:rPr>
              <a:t> </a:t>
            </a:r>
            <a:r>
              <a:rPr sz="2600" spc="-5" dirty="0">
                <a:latin typeface="Calibri" panose="020F0502020204030204" pitchFamily="34" charset="0"/>
                <a:cs typeface="Arial"/>
              </a:rPr>
              <a:t>ph</a:t>
            </a:r>
            <a:r>
              <a:rPr sz="2600" dirty="0">
                <a:latin typeface="Calibri" panose="020F0502020204030204" pitchFamily="34" charset="0"/>
                <a:cs typeface="Arial"/>
              </a:rPr>
              <a:t>ys</a:t>
            </a:r>
            <a:r>
              <a:rPr sz="2600" spc="-5" dirty="0">
                <a:latin typeface="Calibri" panose="020F0502020204030204" pitchFamily="34" charset="0"/>
                <a:cs typeface="Arial"/>
              </a:rPr>
              <a:t>i</a:t>
            </a:r>
            <a:r>
              <a:rPr sz="2600" dirty="0">
                <a:latin typeface="Calibri" panose="020F0502020204030204" pitchFamily="34" charset="0"/>
                <a:cs typeface="Arial"/>
              </a:rPr>
              <a:t>c</a:t>
            </a:r>
            <a:r>
              <a:rPr sz="2600" spc="-5" dirty="0">
                <a:latin typeface="Calibri" panose="020F0502020204030204" pitchFamily="34" charset="0"/>
                <a:cs typeface="Arial"/>
              </a:rPr>
              <a:t>ian</a:t>
            </a:r>
            <a:r>
              <a:rPr sz="2600" dirty="0">
                <a:latin typeface="Calibri" panose="020F0502020204030204" pitchFamily="34" charset="0"/>
                <a:cs typeface="Arial"/>
              </a:rPr>
              <a:t>/</a:t>
            </a:r>
            <a:r>
              <a:rPr sz="2600" spc="-5" dirty="0">
                <a:latin typeface="Calibri" panose="020F0502020204030204" pitchFamily="34" charset="0"/>
                <a:cs typeface="Arial"/>
              </a:rPr>
              <a:t>heale</a:t>
            </a:r>
            <a:r>
              <a:rPr sz="2600" dirty="0">
                <a:latin typeface="Calibri" panose="020F0502020204030204" pitchFamily="34" charset="0"/>
                <a:cs typeface="Arial"/>
              </a:rPr>
              <a:t>rs</a:t>
            </a:r>
          </a:p>
          <a:p>
            <a:pPr marL="355600" marR="5080" indent="-342900">
              <a:lnSpc>
                <a:spcPts val="2300"/>
              </a:lnSpc>
              <a:spcBef>
                <a:spcPts val="560"/>
              </a:spcBef>
              <a:buFont typeface="Arial"/>
              <a:buChar char="•"/>
              <a:tabLst>
                <a:tab pos="355600" algn="l"/>
              </a:tabLst>
            </a:pPr>
            <a:r>
              <a:rPr sz="2600" spc="-5" dirty="0">
                <a:latin typeface="Calibri" panose="020F0502020204030204" pitchFamily="34" charset="0"/>
                <a:cs typeface="Arial"/>
              </a:rPr>
              <a:t>E</a:t>
            </a:r>
            <a:r>
              <a:rPr sz="2600" dirty="0">
                <a:latin typeface="Calibri" panose="020F0502020204030204" pitchFamily="34" charset="0"/>
                <a:cs typeface="Arial"/>
              </a:rPr>
              <a:t>m</a:t>
            </a:r>
            <a:r>
              <a:rPr sz="2600" spc="-5" dirty="0">
                <a:latin typeface="Calibri" panose="020F0502020204030204" pitchFamily="34" charset="0"/>
                <a:cs typeface="Arial"/>
              </a:rPr>
              <a:t>bal</a:t>
            </a:r>
            <a:r>
              <a:rPr sz="2600" dirty="0">
                <a:latin typeface="Calibri" panose="020F0502020204030204" pitchFamily="34" charset="0"/>
                <a:cs typeface="Arial"/>
              </a:rPr>
              <a:t>m</a:t>
            </a:r>
            <a:r>
              <a:rPr sz="2600" spc="-5" dirty="0">
                <a:latin typeface="Calibri" panose="020F0502020204030204" pitchFamily="34" charset="0"/>
                <a:cs typeface="Arial"/>
              </a:rPr>
              <a:t>in</a:t>
            </a:r>
            <a:r>
              <a:rPr sz="2600" dirty="0">
                <a:latin typeface="Calibri" panose="020F0502020204030204" pitchFamily="34" charset="0"/>
                <a:cs typeface="Arial"/>
              </a:rPr>
              <a:t>g</a:t>
            </a:r>
            <a:r>
              <a:rPr sz="2600" spc="25" dirty="0">
                <a:latin typeface="Calibri" panose="020F0502020204030204" pitchFamily="34" charset="0"/>
                <a:cs typeface="Arial"/>
              </a:rPr>
              <a:t> </a:t>
            </a:r>
            <a:r>
              <a:rPr sz="2600" spc="-5" dirty="0">
                <a:latin typeface="Calibri" panose="020F0502020204030204" pitchFamily="34" charset="0"/>
                <a:cs typeface="Arial"/>
              </a:rPr>
              <a:t>an</a:t>
            </a:r>
            <a:r>
              <a:rPr sz="2600" dirty="0">
                <a:latin typeface="Calibri" panose="020F0502020204030204" pitchFamily="34" charset="0"/>
                <a:cs typeface="Arial"/>
              </a:rPr>
              <a:t>d</a:t>
            </a:r>
            <a:r>
              <a:rPr sz="2600" spc="10" dirty="0">
                <a:latin typeface="Calibri" panose="020F0502020204030204" pitchFamily="34" charset="0"/>
                <a:cs typeface="Arial"/>
              </a:rPr>
              <a:t> </a:t>
            </a:r>
            <a:r>
              <a:rPr sz="2600" dirty="0">
                <a:latin typeface="Calibri" panose="020F0502020204030204" pitchFamily="34" charset="0"/>
                <a:cs typeface="Arial"/>
              </a:rPr>
              <a:t>m</a:t>
            </a:r>
            <a:r>
              <a:rPr sz="2600" spc="-5" dirty="0">
                <a:latin typeface="Calibri" panose="020F0502020204030204" pitchFamily="34" charset="0"/>
                <a:cs typeface="Arial"/>
              </a:rPr>
              <a:t>u</a:t>
            </a:r>
            <a:r>
              <a:rPr sz="2600" dirty="0">
                <a:latin typeface="Calibri" panose="020F0502020204030204" pitchFamily="34" charset="0"/>
                <a:cs typeface="Arial"/>
              </a:rPr>
              <a:t>mm</a:t>
            </a:r>
            <a:r>
              <a:rPr sz="2600" spc="-5" dirty="0">
                <a:latin typeface="Calibri" panose="020F0502020204030204" pitchFamily="34" charset="0"/>
                <a:cs typeface="Arial"/>
              </a:rPr>
              <a:t>i</a:t>
            </a:r>
            <a:r>
              <a:rPr sz="2600" dirty="0">
                <a:latin typeface="Calibri" panose="020F0502020204030204" pitchFamily="34" charset="0"/>
                <a:cs typeface="Arial"/>
              </a:rPr>
              <a:t>f</a:t>
            </a:r>
            <a:r>
              <a:rPr sz="2600" spc="-5" dirty="0">
                <a:latin typeface="Calibri" panose="020F0502020204030204" pitchFamily="34" charset="0"/>
                <a:cs typeface="Arial"/>
              </a:rPr>
              <a:t>i</a:t>
            </a:r>
            <a:r>
              <a:rPr sz="2600" dirty="0">
                <a:latin typeface="Calibri" panose="020F0502020204030204" pitchFamily="34" charset="0"/>
                <a:cs typeface="Arial"/>
              </a:rPr>
              <a:t>c</a:t>
            </a:r>
            <a:r>
              <a:rPr sz="2600" spc="-5" dirty="0">
                <a:latin typeface="Calibri" panose="020F0502020204030204" pitchFamily="34" charset="0"/>
                <a:cs typeface="Arial"/>
              </a:rPr>
              <a:t>a</a:t>
            </a:r>
            <a:r>
              <a:rPr sz="2600" dirty="0">
                <a:latin typeface="Calibri" panose="020F0502020204030204" pitchFamily="34" charset="0"/>
                <a:cs typeface="Arial"/>
              </a:rPr>
              <a:t>t</a:t>
            </a:r>
            <a:r>
              <a:rPr sz="2600" spc="-5" dirty="0">
                <a:latin typeface="Calibri" panose="020F0502020204030204" pitchFamily="34" charset="0"/>
                <a:cs typeface="Arial"/>
              </a:rPr>
              <a:t>ion</a:t>
            </a:r>
            <a:r>
              <a:rPr sz="2600" dirty="0">
                <a:latin typeface="Calibri" panose="020F0502020204030204" pitchFamily="34" charset="0"/>
                <a:cs typeface="Arial"/>
              </a:rPr>
              <a:t>,</a:t>
            </a:r>
            <a:r>
              <a:rPr sz="2600" spc="5" dirty="0">
                <a:latin typeface="Calibri" panose="020F0502020204030204" pitchFamily="34" charset="0"/>
                <a:cs typeface="Arial"/>
              </a:rPr>
              <a:t> </a:t>
            </a:r>
            <a:r>
              <a:rPr lang="en-US" sz="2600" spc="5" dirty="0">
                <a:latin typeface="Calibri" panose="020F0502020204030204" pitchFamily="34" charset="0"/>
                <a:cs typeface="Arial"/>
              </a:rPr>
              <a:t>some knowledge of human</a:t>
            </a:r>
            <a:r>
              <a:rPr sz="2600" spc="-5" dirty="0">
                <a:latin typeface="Calibri" panose="020F0502020204030204" pitchFamily="34" charset="0"/>
                <a:cs typeface="Arial"/>
              </a:rPr>
              <a:t> ana</a:t>
            </a:r>
            <a:r>
              <a:rPr sz="2600" dirty="0">
                <a:latin typeface="Calibri" panose="020F0502020204030204" pitchFamily="34" charset="0"/>
                <a:cs typeface="Arial"/>
              </a:rPr>
              <a:t>t</a:t>
            </a:r>
            <a:r>
              <a:rPr sz="2600" spc="-5" dirty="0">
                <a:latin typeface="Calibri" panose="020F0502020204030204" pitchFamily="34" charset="0"/>
                <a:cs typeface="Arial"/>
              </a:rPr>
              <a:t>o</a:t>
            </a:r>
            <a:r>
              <a:rPr sz="2600" dirty="0">
                <a:latin typeface="Calibri" panose="020F0502020204030204" pitchFamily="34" charset="0"/>
                <a:cs typeface="Arial"/>
              </a:rPr>
              <a:t>my</a:t>
            </a:r>
          </a:p>
          <a:p>
            <a:pPr marL="355600" indent="-342900">
              <a:spcBef>
                <a:spcPts val="20"/>
              </a:spcBef>
              <a:buFont typeface="Arial"/>
              <a:buChar char="•"/>
              <a:tabLst>
                <a:tab pos="355600" algn="l"/>
              </a:tabLst>
            </a:pPr>
            <a:r>
              <a:rPr sz="2600" dirty="0">
                <a:latin typeface="Calibri" panose="020F0502020204030204" pitchFamily="34" charset="0"/>
                <a:cs typeface="Arial"/>
              </a:rPr>
              <a:t>I</a:t>
            </a:r>
            <a:r>
              <a:rPr sz="2600" spc="-5" dirty="0">
                <a:latin typeface="Calibri" panose="020F0502020204030204" pitchFamily="34" charset="0"/>
                <a:cs typeface="Arial"/>
              </a:rPr>
              <a:t>n</a:t>
            </a:r>
            <a:r>
              <a:rPr sz="2600" dirty="0">
                <a:latin typeface="Calibri" panose="020F0502020204030204" pitchFamily="34" charset="0"/>
                <a:cs typeface="Arial"/>
              </a:rPr>
              <a:t>v</a:t>
            </a:r>
            <a:r>
              <a:rPr sz="2600" spc="-5" dirty="0">
                <a:latin typeface="Calibri" panose="020F0502020204030204" pitchFamily="34" charset="0"/>
                <a:cs typeface="Arial"/>
              </a:rPr>
              <a:t>en</a:t>
            </a:r>
            <a:r>
              <a:rPr sz="2600" dirty="0">
                <a:latin typeface="Calibri" panose="020F0502020204030204" pitchFamily="34" charset="0"/>
                <a:cs typeface="Arial"/>
              </a:rPr>
              <a:t>t</a:t>
            </a:r>
            <a:r>
              <a:rPr sz="2600" spc="-5" dirty="0">
                <a:latin typeface="Calibri" panose="020F0502020204030204" pitchFamily="34" charset="0"/>
                <a:cs typeface="Arial"/>
              </a:rPr>
              <a:t>e</a:t>
            </a:r>
            <a:r>
              <a:rPr sz="2600" dirty="0">
                <a:latin typeface="Calibri" panose="020F0502020204030204" pitchFamily="34" charset="0"/>
                <a:cs typeface="Arial"/>
              </a:rPr>
              <a:t>d </a:t>
            </a:r>
            <a:r>
              <a:rPr sz="2600" spc="-5" dirty="0">
                <a:latin typeface="Calibri" panose="020F0502020204030204" pitchFamily="34" charset="0"/>
                <a:cs typeface="Arial"/>
              </a:rPr>
              <a:t>pape</a:t>
            </a:r>
            <a:r>
              <a:rPr sz="2600" dirty="0">
                <a:latin typeface="Calibri" panose="020F0502020204030204" pitchFamily="34" charset="0"/>
                <a:cs typeface="Arial"/>
              </a:rPr>
              <a:t>r</a:t>
            </a:r>
            <a:r>
              <a:rPr sz="2600" spc="20" dirty="0">
                <a:latin typeface="Calibri" panose="020F0502020204030204" pitchFamily="34" charset="0"/>
                <a:cs typeface="Arial"/>
              </a:rPr>
              <a:t> </a:t>
            </a:r>
            <a:r>
              <a:rPr sz="2600" dirty="0">
                <a:latin typeface="Calibri" panose="020F0502020204030204" pitchFamily="34" charset="0"/>
                <a:cs typeface="Arial"/>
              </a:rPr>
              <a:t>fr</a:t>
            </a:r>
            <a:r>
              <a:rPr sz="2600" spc="-5" dirty="0">
                <a:latin typeface="Calibri" panose="020F0502020204030204" pitchFamily="34" charset="0"/>
                <a:cs typeface="Arial"/>
              </a:rPr>
              <a:t>o</a:t>
            </a:r>
            <a:r>
              <a:rPr sz="2600" dirty="0">
                <a:latin typeface="Calibri" panose="020F0502020204030204" pitchFamily="34" charset="0"/>
                <a:cs typeface="Arial"/>
              </a:rPr>
              <a:t>m</a:t>
            </a:r>
            <a:r>
              <a:rPr sz="2600" spc="-15" dirty="0">
                <a:latin typeface="Calibri" panose="020F0502020204030204" pitchFamily="34" charset="0"/>
                <a:cs typeface="Arial"/>
              </a:rPr>
              <a:t> </a:t>
            </a:r>
            <a:r>
              <a:rPr sz="2600" spc="-5" dirty="0">
                <a:latin typeface="Calibri" panose="020F0502020204030204" pitchFamily="34" charset="0"/>
                <a:cs typeface="Arial"/>
              </a:rPr>
              <a:t>pap</a:t>
            </a:r>
            <a:r>
              <a:rPr sz="2600" dirty="0">
                <a:latin typeface="Calibri" panose="020F0502020204030204" pitchFamily="34" charset="0"/>
                <a:cs typeface="Arial"/>
              </a:rPr>
              <a:t>yr</a:t>
            </a:r>
            <a:r>
              <a:rPr sz="2600" spc="-5" dirty="0">
                <a:latin typeface="Calibri" panose="020F0502020204030204" pitchFamily="34" charset="0"/>
                <a:cs typeface="Arial"/>
              </a:rPr>
              <a:t>us</a:t>
            </a:r>
            <a:endParaRPr sz="2600" dirty="0">
              <a:latin typeface="Calibri" panose="020F0502020204030204" pitchFamily="34" charset="0"/>
              <a:cs typeface="Arial"/>
            </a:endParaRPr>
          </a:p>
          <a:p>
            <a:pPr marL="355600" indent="-342900">
              <a:buFont typeface="Arial"/>
              <a:buChar char="•"/>
              <a:tabLst>
                <a:tab pos="355600" algn="l"/>
              </a:tabLst>
            </a:pPr>
            <a:r>
              <a:rPr sz="2600" spc="-5" dirty="0">
                <a:latin typeface="Calibri" panose="020F0502020204030204" pitchFamily="34" charset="0"/>
                <a:cs typeface="Arial"/>
              </a:rPr>
              <a:t>Rol</a:t>
            </a:r>
            <a:r>
              <a:rPr sz="2600" dirty="0">
                <a:latin typeface="Calibri" panose="020F0502020204030204" pitchFamily="34" charset="0"/>
                <a:cs typeface="Arial"/>
              </a:rPr>
              <a:t>e</a:t>
            </a:r>
            <a:r>
              <a:rPr sz="2600" spc="25" dirty="0">
                <a:latin typeface="Calibri" panose="020F0502020204030204" pitchFamily="34" charset="0"/>
                <a:cs typeface="Arial"/>
              </a:rPr>
              <a:t> </a:t>
            </a:r>
            <a:r>
              <a:rPr sz="2600" spc="-5" dirty="0">
                <a:latin typeface="Calibri" panose="020F0502020204030204" pitchFamily="34" charset="0"/>
                <a:cs typeface="Arial"/>
              </a:rPr>
              <a:t>o</a:t>
            </a:r>
            <a:r>
              <a:rPr sz="2600" dirty="0">
                <a:latin typeface="Calibri" panose="020F0502020204030204" pitchFamily="34" charset="0"/>
                <a:cs typeface="Arial"/>
              </a:rPr>
              <a:t>f</a:t>
            </a:r>
            <a:r>
              <a:rPr sz="2600" spc="-5" dirty="0">
                <a:latin typeface="Calibri" panose="020F0502020204030204" pitchFamily="34" charset="0"/>
                <a:cs typeface="Arial"/>
              </a:rPr>
              <a:t> </a:t>
            </a:r>
            <a:r>
              <a:rPr sz="2600" dirty="0">
                <a:latin typeface="Calibri" panose="020F0502020204030204" pitchFamily="34" charset="0"/>
                <a:cs typeface="Arial"/>
              </a:rPr>
              <a:t>c</a:t>
            </a:r>
            <a:r>
              <a:rPr sz="2600" spc="-5" dirty="0">
                <a:latin typeface="Calibri" panose="020F0502020204030204" pitchFamily="34" charset="0"/>
                <a:cs typeface="Arial"/>
              </a:rPr>
              <a:t>leanline</a:t>
            </a:r>
            <a:r>
              <a:rPr sz="2600" dirty="0">
                <a:latin typeface="Calibri" panose="020F0502020204030204" pitchFamily="34" charset="0"/>
                <a:cs typeface="Arial"/>
              </a:rPr>
              <a:t>ss</a:t>
            </a:r>
            <a:r>
              <a:rPr sz="2600" spc="40" dirty="0">
                <a:latin typeface="Calibri" panose="020F0502020204030204" pitchFamily="34" charset="0"/>
                <a:cs typeface="Arial"/>
              </a:rPr>
              <a:t> </a:t>
            </a:r>
            <a:r>
              <a:rPr sz="2600" spc="-5" dirty="0">
                <a:latin typeface="Calibri" panose="020F0502020204030204" pitchFamily="34" charset="0"/>
                <a:cs typeface="Arial"/>
              </a:rPr>
              <a:t>an</a:t>
            </a:r>
            <a:r>
              <a:rPr sz="2600" dirty="0">
                <a:latin typeface="Calibri" panose="020F0502020204030204" pitchFamily="34" charset="0"/>
                <a:cs typeface="Arial"/>
              </a:rPr>
              <a:t>d</a:t>
            </a:r>
            <a:r>
              <a:rPr sz="2600" spc="10" dirty="0">
                <a:latin typeface="Calibri" panose="020F0502020204030204" pitchFamily="34" charset="0"/>
                <a:cs typeface="Arial"/>
              </a:rPr>
              <a:t> </a:t>
            </a:r>
            <a:r>
              <a:rPr sz="2600" dirty="0">
                <a:latin typeface="Calibri" panose="020F0502020204030204" pitchFamily="34" charset="0"/>
                <a:cs typeface="Arial"/>
              </a:rPr>
              <a:t>f</a:t>
            </a:r>
            <a:r>
              <a:rPr sz="2600" spc="-5" dirty="0">
                <a:latin typeface="Calibri" panose="020F0502020204030204" pitchFamily="34" charset="0"/>
                <a:cs typeface="Arial"/>
              </a:rPr>
              <a:t>oo</a:t>
            </a:r>
            <a:r>
              <a:rPr sz="2600" dirty="0">
                <a:latin typeface="Calibri" panose="020F0502020204030204" pitchFamily="34" charset="0"/>
                <a:cs typeface="Arial"/>
              </a:rPr>
              <a:t>d c</a:t>
            </a:r>
            <a:r>
              <a:rPr sz="2600" spc="-5" dirty="0">
                <a:latin typeface="Calibri" panose="020F0502020204030204" pitchFamily="34" charset="0"/>
                <a:cs typeface="Arial"/>
              </a:rPr>
              <a:t>on</a:t>
            </a:r>
            <a:r>
              <a:rPr sz="2600" dirty="0">
                <a:latin typeface="Calibri" panose="020F0502020204030204" pitchFamily="34" charset="0"/>
                <a:cs typeface="Arial"/>
              </a:rPr>
              <a:t>t</a:t>
            </a:r>
            <a:r>
              <a:rPr sz="2600" spc="-5" dirty="0">
                <a:latin typeface="Calibri" panose="020F0502020204030204" pitchFamily="34" charset="0"/>
                <a:cs typeface="Arial"/>
              </a:rPr>
              <a:t>a</a:t>
            </a:r>
            <a:r>
              <a:rPr sz="2600" dirty="0">
                <a:latin typeface="Calibri" panose="020F0502020204030204" pitchFamily="34" charset="0"/>
                <a:cs typeface="Arial"/>
              </a:rPr>
              <a:t>m</a:t>
            </a:r>
            <a:r>
              <a:rPr sz="2600" spc="-5" dirty="0">
                <a:latin typeface="Calibri" panose="020F0502020204030204" pitchFamily="34" charset="0"/>
                <a:cs typeface="Arial"/>
              </a:rPr>
              <a:t>ina</a:t>
            </a:r>
            <a:r>
              <a:rPr sz="2600" dirty="0">
                <a:latin typeface="Calibri" panose="020F0502020204030204" pitchFamily="34" charset="0"/>
                <a:cs typeface="Arial"/>
              </a:rPr>
              <a:t>t</a:t>
            </a:r>
            <a:r>
              <a:rPr sz="2600" spc="-5" dirty="0">
                <a:latin typeface="Calibri" panose="020F0502020204030204" pitchFamily="34" charset="0"/>
                <a:cs typeface="Arial"/>
              </a:rPr>
              <a:t>ion</a:t>
            </a:r>
            <a:endParaRPr sz="2600" dirty="0">
              <a:latin typeface="Calibri" panose="020F0502020204030204" pitchFamily="34" charset="0"/>
              <a:cs typeface="Arial"/>
            </a:endParaRPr>
          </a:p>
          <a:p>
            <a:pPr marL="355600" indent="-342900">
              <a:buFont typeface="Arial"/>
              <a:buChar char="•"/>
              <a:tabLst>
                <a:tab pos="355600" algn="l"/>
              </a:tabLst>
            </a:pPr>
            <a:r>
              <a:rPr sz="2600" spc="-5" dirty="0">
                <a:latin typeface="Calibri" panose="020F0502020204030204" pitchFamily="34" charset="0"/>
                <a:cs typeface="Arial"/>
              </a:rPr>
              <a:t>Fe</a:t>
            </a:r>
            <a:r>
              <a:rPr sz="2600" dirty="0">
                <a:latin typeface="Calibri" panose="020F0502020204030204" pitchFamily="34" charset="0"/>
                <a:cs typeface="Arial"/>
              </a:rPr>
              <a:t>v</a:t>
            </a:r>
            <a:r>
              <a:rPr sz="2600" spc="-5" dirty="0">
                <a:latin typeface="Calibri" panose="020F0502020204030204" pitchFamily="34" charset="0"/>
                <a:cs typeface="Arial"/>
              </a:rPr>
              <a:t>e</a:t>
            </a:r>
            <a:r>
              <a:rPr sz="2600" dirty="0">
                <a:latin typeface="Calibri" panose="020F0502020204030204" pitchFamily="34" charset="0"/>
                <a:cs typeface="Arial"/>
              </a:rPr>
              <a:t>rs</a:t>
            </a:r>
          </a:p>
          <a:p>
            <a:pPr marL="355600" indent="-342900">
              <a:buFont typeface="Arial"/>
              <a:buChar char="•"/>
              <a:tabLst>
                <a:tab pos="355600" algn="l"/>
              </a:tabLst>
            </a:pPr>
            <a:r>
              <a:rPr sz="2600" spc="-5" dirty="0">
                <a:latin typeface="Calibri" panose="020F0502020204030204" pitchFamily="34" charset="0"/>
                <a:cs typeface="Arial"/>
              </a:rPr>
              <a:t>E</a:t>
            </a:r>
            <a:r>
              <a:rPr sz="2600" dirty="0">
                <a:latin typeface="Calibri" panose="020F0502020204030204" pitchFamily="34" charset="0"/>
                <a:cs typeface="Arial"/>
              </a:rPr>
              <a:t>ye </a:t>
            </a:r>
            <a:r>
              <a:rPr sz="2600" spc="-5" dirty="0">
                <a:latin typeface="Calibri" panose="020F0502020204030204" pitchFamily="34" charset="0"/>
                <a:cs typeface="Arial"/>
              </a:rPr>
              <a:t>ail</a:t>
            </a:r>
            <a:r>
              <a:rPr sz="2600" dirty="0">
                <a:latin typeface="Calibri" panose="020F0502020204030204" pitchFamily="34" charset="0"/>
                <a:cs typeface="Arial"/>
              </a:rPr>
              <a:t>m</a:t>
            </a:r>
            <a:r>
              <a:rPr sz="2600" spc="-5" dirty="0">
                <a:latin typeface="Calibri" panose="020F0502020204030204" pitchFamily="34" charset="0"/>
                <a:cs typeface="Arial"/>
              </a:rPr>
              <a:t>en</a:t>
            </a:r>
            <a:r>
              <a:rPr sz="2600" dirty="0">
                <a:latin typeface="Calibri" panose="020F0502020204030204" pitchFamily="34" charset="0"/>
                <a:cs typeface="Arial"/>
              </a:rPr>
              <a:t>ts</a:t>
            </a:r>
          </a:p>
          <a:p>
            <a:pPr marL="355600" indent="-342900">
              <a:buFont typeface="Arial"/>
              <a:buChar char="•"/>
              <a:tabLst>
                <a:tab pos="355600" algn="l"/>
              </a:tabLst>
            </a:pPr>
            <a:r>
              <a:rPr sz="2600" spc="-5" dirty="0">
                <a:latin typeface="Calibri" panose="020F0502020204030204" pitchFamily="34" charset="0"/>
                <a:cs typeface="Arial"/>
              </a:rPr>
              <a:t>Pa</a:t>
            </a:r>
            <a:r>
              <a:rPr sz="2600" dirty="0">
                <a:latin typeface="Calibri" panose="020F0502020204030204" pitchFamily="34" charset="0"/>
                <a:cs typeface="Arial"/>
              </a:rPr>
              <a:t>r</a:t>
            </a:r>
            <a:r>
              <a:rPr sz="2600" spc="-5" dirty="0">
                <a:latin typeface="Calibri" panose="020F0502020204030204" pitchFamily="34" charset="0"/>
                <a:cs typeface="Arial"/>
              </a:rPr>
              <a:t>a</a:t>
            </a:r>
            <a:r>
              <a:rPr sz="2600" dirty="0">
                <a:latin typeface="Calibri" panose="020F0502020204030204" pitchFamily="34" charset="0"/>
                <a:cs typeface="Arial"/>
              </a:rPr>
              <a:t>s</a:t>
            </a:r>
            <a:r>
              <a:rPr sz="2600" spc="-5" dirty="0">
                <a:latin typeface="Calibri" panose="020F0502020204030204" pitchFamily="34" charset="0"/>
                <a:cs typeface="Arial"/>
              </a:rPr>
              <a:t>i</a:t>
            </a:r>
            <a:r>
              <a:rPr sz="2600" dirty="0">
                <a:latin typeface="Calibri" panose="020F0502020204030204" pitchFamily="34" charset="0"/>
                <a:cs typeface="Arial"/>
              </a:rPr>
              <a:t>t</a:t>
            </a:r>
            <a:r>
              <a:rPr sz="2600" spc="-5" dirty="0">
                <a:latin typeface="Calibri" panose="020F0502020204030204" pitchFamily="34" charset="0"/>
                <a:cs typeface="Arial"/>
              </a:rPr>
              <a:t>es</a:t>
            </a:r>
            <a:endParaRPr sz="2600" dirty="0">
              <a:latin typeface="Calibri" panose="020F0502020204030204" pitchFamily="34" charset="0"/>
              <a:cs typeface="Arial"/>
            </a:endParaRPr>
          </a:p>
          <a:p>
            <a:pPr marL="355600" indent="-342900">
              <a:buFont typeface="Arial"/>
              <a:buChar char="•"/>
              <a:tabLst>
                <a:tab pos="355600" algn="l"/>
              </a:tabLst>
            </a:pPr>
            <a:r>
              <a:rPr sz="2600" spc="-5" dirty="0">
                <a:latin typeface="Calibri" panose="020F0502020204030204" pitchFamily="34" charset="0"/>
                <a:cs typeface="Arial"/>
              </a:rPr>
              <a:t>S</a:t>
            </a:r>
            <a:r>
              <a:rPr sz="2600" dirty="0">
                <a:latin typeface="Calibri" panose="020F0502020204030204" pitchFamily="34" charset="0"/>
                <a:cs typeface="Arial"/>
              </a:rPr>
              <a:t>m</a:t>
            </a:r>
            <a:r>
              <a:rPr sz="2600" spc="-5" dirty="0">
                <a:latin typeface="Calibri" panose="020F0502020204030204" pitchFamily="34" charset="0"/>
                <a:cs typeface="Arial"/>
              </a:rPr>
              <a:t>al</a:t>
            </a:r>
            <a:r>
              <a:rPr sz="2600" dirty="0">
                <a:latin typeface="Calibri" panose="020F0502020204030204" pitchFamily="34" charset="0"/>
                <a:cs typeface="Arial"/>
              </a:rPr>
              <a:t>l</a:t>
            </a:r>
            <a:r>
              <a:rPr sz="2600" spc="10" dirty="0">
                <a:latin typeface="Calibri" panose="020F0502020204030204" pitchFamily="34" charset="0"/>
                <a:cs typeface="Arial"/>
              </a:rPr>
              <a:t> </a:t>
            </a:r>
            <a:r>
              <a:rPr sz="2600" spc="-5" dirty="0">
                <a:latin typeface="Calibri" panose="020F0502020204030204" pitchFamily="34" charset="0"/>
                <a:cs typeface="Arial"/>
              </a:rPr>
              <a:t>Po</a:t>
            </a:r>
            <a:r>
              <a:rPr sz="2600" spc="-15" dirty="0">
                <a:latin typeface="Calibri" panose="020F0502020204030204" pitchFamily="34" charset="0"/>
                <a:cs typeface="Arial"/>
              </a:rPr>
              <a:t>x</a:t>
            </a:r>
            <a:r>
              <a:rPr sz="2600" dirty="0">
                <a:latin typeface="Calibri" panose="020F0502020204030204" pitchFamily="34" charset="0"/>
                <a:cs typeface="Arial"/>
              </a:rPr>
              <a:t>,</a:t>
            </a:r>
            <a:r>
              <a:rPr sz="2600" spc="5" dirty="0">
                <a:latin typeface="Calibri" panose="020F0502020204030204" pitchFamily="34" charset="0"/>
                <a:cs typeface="Arial"/>
              </a:rPr>
              <a:t> </a:t>
            </a:r>
            <a:r>
              <a:rPr sz="2600" spc="-5" dirty="0">
                <a:latin typeface="Calibri" panose="020F0502020204030204" pitchFamily="34" charset="0"/>
                <a:cs typeface="Arial"/>
              </a:rPr>
              <a:t>Lep</a:t>
            </a:r>
            <a:r>
              <a:rPr sz="2600" dirty="0">
                <a:latin typeface="Calibri" panose="020F0502020204030204" pitchFamily="34" charset="0"/>
                <a:cs typeface="Arial"/>
              </a:rPr>
              <a:t>r</a:t>
            </a:r>
            <a:r>
              <a:rPr sz="2600" spc="-5" dirty="0">
                <a:latin typeface="Calibri" panose="020F0502020204030204" pitchFamily="34" charset="0"/>
                <a:cs typeface="Arial"/>
              </a:rPr>
              <a:t>o</a:t>
            </a:r>
            <a:r>
              <a:rPr sz="2600" dirty="0">
                <a:latin typeface="Calibri" panose="020F0502020204030204" pitchFamily="34" charset="0"/>
                <a:cs typeface="Arial"/>
              </a:rPr>
              <a:t>sy,</a:t>
            </a:r>
            <a:r>
              <a:rPr sz="2600" spc="5" dirty="0">
                <a:latin typeface="Calibri" panose="020F0502020204030204" pitchFamily="34" charset="0"/>
                <a:cs typeface="Arial"/>
              </a:rPr>
              <a:t> </a:t>
            </a:r>
            <a:r>
              <a:rPr sz="2600" spc="-5" dirty="0">
                <a:latin typeface="Calibri" panose="020F0502020204030204" pitchFamily="34" charset="0"/>
                <a:cs typeface="Arial"/>
              </a:rPr>
              <a:t>A</a:t>
            </a:r>
            <a:r>
              <a:rPr sz="2600" dirty="0">
                <a:latin typeface="Calibri" panose="020F0502020204030204" pitchFamily="34" charset="0"/>
                <a:cs typeface="Arial"/>
              </a:rPr>
              <a:t>rt</a:t>
            </a:r>
            <a:r>
              <a:rPr sz="2600" spc="-5" dirty="0">
                <a:latin typeface="Calibri" panose="020F0502020204030204" pitchFamily="34" charset="0"/>
                <a:cs typeface="Arial"/>
              </a:rPr>
              <a:t>h</a:t>
            </a:r>
            <a:r>
              <a:rPr sz="2600" dirty="0">
                <a:latin typeface="Calibri" panose="020F0502020204030204" pitchFamily="34" charset="0"/>
                <a:cs typeface="Arial"/>
              </a:rPr>
              <a:t>r</a:t>
            </a:r>
            <a:r>
              <a:rPr sz="2600" spc="-5" dirty="0">
                <a:latin typeface="Calibri" panose="020F0502020204030204" pitchFamily="34" charset="0"/>
                <a:cs typeface="Arial"/>
              </a:rPr>
              <a:t>i</a:t>
            </a:r>
            <a:r>
              <a:rPr sz="2600" dirty="0">
                <a:latin typeface="Calibri" panose="020F0502020204030204" pitchFamily="34" charset="0"/>
                <a:cs typeface="Arial"/>
              </a:rPr>
              <a:t>t</a:t>
            </a:r>
            <a:r>
              <a:rPr sz="2600" spc="-5" dirty="0">
                <a:latin typeface="Calibri" panose="020F0502020204030204" pitchFamily="34" charset="0"/>
                <a:cs typeface="Arial"/>
              </a:rPr>
              <a:t>i</a:t>
            </a:r>
            <a:r>
              <a:rPr sz="2600" dirty="0">
                <a:latin typeface="Calibri" panose="020F0502020204030204" pitchFamily="34" charset="0"/>
                <a:cs typeface="Arial"/>
              </a:rPr>
              <a:t>s,</a:t>
            </a:r>
            <a:r>
              <a:rPr sz="2600" spc="-5" dirty="0">
                <a:latin typeface="Calibri" panose="020F0502020204030204" pitchFamily="34" charset="0"/>
                <a:cs typeface="Arial"/>
              </a:rPr>
              <a:t> Pneu</a:t>
            </a:r>
            <a:r>
              <a:rPr sz="2600" dirty="0">
                <a:latin typeface="Calibri" panose="020F0502020204030204" pitchFamily="34" charset="0"/>
                <a:cs typeface="Arial"/>
              </a:rPr>
              <a:t>m</a:t>
            </a:r>
            <a:r>
              <a:rPr sz="2600" spc="-5" dirty="0">
                <a:latin typeface="Calibri" panose="020F0502020204030204" pitchFamily="34" charset="0"/>
                <a:cs typeface="Arial"/>
              </a:rPr>
              <a:t>onia</a:t>
            </a:r>
            <a:r>
              <a:rPr sz="2600" dirty="0">
                <a:latin typeface="Calibri" panose="020F0502020204030204" pitchFamily="34" charset="0"/>
                <a:cs typeface="Arial"/>
              </a:rPr>
              <a:t>,</a:t>
            </a:r>
            <a:r>
              <a:rPr sz="2600" spc="30" dirty="0">
                <a:latin typeface="Calibri" panose="020F0502020204030204" pitchFamily="34" charset="0"/>
                <a:cs typeface="Arial"/>
              </a:rPr>
              <a:t> </a:t>
            </a:r>
            <a:r>
              <a:rPr sz="2600" spc="-5" dirty="0">
                <a:latin typeface="Calibri" panose="020F0502020204030204" pitchFamily="34" charset="0"/>
                <a:cs typeface="Arial"/>
              </a:rPr>
              <a:t>Appendi</a:t>
            </a:r>
            <a:r>
              <a:rPr sz="2600" dirty="0">
                <a:latin typeface="Calibri" panose="020F0502020204030204" pitchFamily="34" charset="0"/>
                <a:cs typeface="Arial"/>
              </a:rPr>
              <a:t>c</a:t>
            </a:r>
            <a:r>
              <a:rPr sz="2600" spc="-5" dirty="0">
                <a:latin typeface="Calibri" panose="020F0502020204030204" pitchFamily="34" charset="0"/>
                <a:cs typeface="Arial"/>
              </a:rPr>
              <a:t>i</a:t>
            </a:r>
            <a:r>
              <a:rPr sz="2600" dirty="0">
                <a:latin typeface="Calibri" panose="020F0502020204030204" pitchFamily="34" charset="0"/>
                <a:cs typeface="Arial"/>
              </a:rPr>
              <a:t>t</a:t>
            </a:r>
            <a:r>
              <a:rPr sz="2600" spc="-5" dirty="0">
                <a:latin typeface="Calibri" panose="020F0502020204030204" pitchFamily="34" charset="0"/>
                <a:cs typeface="Arial"/>
              </a:rPr>
              <a:t>i</a:t>
            </a:r>
            <a:r>
              <a:rPr sz="2600" dirty="0">
                <a:latin typeface="Calibri" panose="020F0502020204030204" pitchFamily="34" charset="0"/>
                <a:cs typeface="Arial"/>
              </a:rPr>
              <a:t>s</a:t>
            </a:r>
          </a:p>
          <a:p>
            <a:pPr marL="355600" marR="596265" indent="-342900">
              <a:lnSpc>
                <a:spcPct val="80000"/>
              </a:lnSpc>
              <a:spcBef>
                <a:spcPts val="575"/>
              </a:spcBef>
              <a:buFont typeface="Arial"/>
              <a:buChar char="•"/>
              <a:tabLst>
                <a:tab pos="355600" algn="l"/>
              </a:tabLst>
            </a:pPr>
            <a:r>
              <a:rPr sz="2600" dirty="0">
                <a:latin typeface="Calibri" panose="020F0502020204030204" pitchFamily="34" charset="0"/>
                <a:cs typeface="Arial"/>
              </a:rPr>
              <a:t>M</a:t>
            </a:r>
            <a:r>
              <a:rPr sz="2600" spc="-5" dirty="0">
                <a:latin typeface="Calibri" panose="020F0502020204030204" pitchFamily="34" charset="0"/>
                <a:cs typeface="Arial"/>
              </a:rPr>
              <a:t>o</a:t>
            </a:r>
            <a:r>
              <a:rPr sz="2600" dirty="0">
                <a:latin typeface="Calibri" panose="020F0502020204030204" pitchFamily="34" charset="0"/>
                <a:cs typeface="Arial"/>
              </a:rPr>
              <a:t>re</a:t>
            </a:r>
            <a:r>
              <a:rPr sz="2600" spc="-10" dirty="0">
                <a:latin typeface="Calibri" panose="020F0502020204030204" pitchFamily="34" charset="0"/>
                <a:cs typeface="Arial"/>
              </a:rPr>
              <a:t> </a:t>
            </a:r>
            <a:r>
              <a:rPr sz="2600" spc="-5" dirty="0">
                <a:latin typeface="Calibri" panose="020F0502020204030204" pitchFamily="34" charset="0"/>
                <a:cs typeface="Arial"/>
              </a:rPr>
              <a:t>de</a:t>
            </a:r>
            <a:r>
              <a:rPr sz="2600" dirty="0">
                <a:latin typeface="Calibri" panose="020F0502020204030204" pitchFamily="34" charset="0"/>
                <a:cs typeface="Arial"/>
              </a:rPr>
              <a:t>t</a:t>
            </a:r>
            <a:r>
              <a:rPr sz="2600" spc="-5" dirty="0">
                <a:latin typeface="Calibri" panose="020F0502020204030204" pitchFamily="34" charset="0"/>
                <a:cs typeface="Arial"/>
              </a:rPr>
              <a:t>ail</a:t>
            </a:r>
            <a:r>
              <a:rPr sz="2600" dirty="0">
                <a:latin typeface="Calibri" panose="020F0502020204030204" pitchFamily="34" charset="0"/>
                <a:cs typeface="Arial"/>
              </a:rPr>
              <a:t>s</a:t>
            </a:r>
            <a:r>
              <a:rPr sz="2600" spc="25" dirty="0">
                <a:latin typeface="Calibri" panose="020F0502020204030204" pitchFamily="34" charset="0"/>
                <a:cs typeface="Arial"/>
              </a:rPr>
              <a:t> </a:t>
            </a:r>
            <a:r>
              <a:rPr sz="2600" spc="-5" dirty="0">
                <a:latin typeface="Calibri" panose="020F0502020204030204" pitchFamily="34" charset="0"/>
                <a:cs typeface="Arial"/>
              </a:rPr>
              <a:t>i</a:t>
            </a:r>
            <a:r>
              <a:rPr sz="2600" dirty="0">
                <a:latin typeface="Calibri" panose="020F0502020204030204" pitchFamily="34" charset="0"/>
                <a:cs typeface="Arial"/>
              </a:rPr>
              <a:t>n m</a:t>
            </a:r>
            <a:r>
              <a:rPr sz="2600" spc="-5" dirty="0">
                <a:latin typeface="Calibri" panose="020F0502020204030204" pitchFamily="34" charset="0"/>
                <a:cs typeface="Arial"/>
              </a:rPr>
              <a:t>edi</a:t>
            </a:r>
            <a:r>
              <a:rPr sz="2600" dirty="0">
                <a:latin typeface="Calibri" panose="020F0502020204030204" pitchFamily="34" charset="0"/>
                <a:cs typeface="Arial"/>
              </a:rPr>
              <a:t>c</a:t>
            </a:r>
            <a:r>
              <a:rPr sz="2600" spc="-5" dirty="0">
                <a:latin typeface="Calibri" panose="020F0502020204030204" pitchFamily="34" charset="0"/>
                <a:cs typeface="Arial"/>
              </a:rPr>
              <a:t>in</a:t>
            </a:r>
            <a:r>
              <a:rPr sz="2600" dirty="0">
                <a:latin typeface="Calibri" panose="020F0502020204030204" pitchFamily="34" charset="0"/>
                <a:cs typeface="Arial"/>
              </a:rPr>
              <a:t>e</a:t>
            </a:r>
            <a:r>
              <a:rPr sz="2600" spc="35" dirty="0">
                <a:latin typeface="Calibri" panose="020F0502020204030204" pitchFamily="34" charset="0"/>
                <a:cs typeface="Arial"/>
              </a:rPr>
              <a:t> </a:t>
            </a:r>
            <a:r>
              <a:rPr sz="2600" spc="-5" dirty="0">
                <a:latin typeface="Calibri" panose="020F0502020204030204" pitchFamily="34" charset="0"/>
                <a:cs typeface="Arial"/>
              </a:rPr>
              <a:t>i</a:t>
            </a:r>
            <a:r>
              <a:rPr sz="2600" dirty="0">
                <a:latin typeface="Calibri" panose="020F0502020204030204" pitchFamily="34" charset="0"/>
                <a:cs typeface="Arial"/>
              </a:rPr>
              <a:t>n </a:t>
            </a:r>
            <a:r>
              <a:rPr sz="2600" spc="-5" dirty="0">
                <a:latin typeface="Calibri" panose="020F0502020204030204" pitchFamily="34" charset="0"/>
                <a:cs typeface="Arial"/>
              </a:rPr>
              <a:t>An</a:t>
            </a:r>
            <a:r>
              <a:rPr sz="2600" dirty="0">
                <a:latin typeface="Calibri" panose="020F0502020204030204" pitchFamily="34" charset="0"/>
                <a:cs typeface="Arial"/>
              </a:rPr>
              <a:t>c</a:t>
            </a:r>
            <a:r>
              <a:rPr sz="2600" spc="-5" dirty="0">
                <a:latin typeface="Calibri" panose="020F0502020204030204" pitchFamily="34" charset="0"/>
                <a:cs typeface="Arial"/>
              </a:rPr>
              <a:t>ien</a:t>
            </a:r>
            <a:r>
              <a:rPr sz="2600" dirty="0">
                <a:latin typeface="Calibri" panose="020F0502020204030204" pitchFamily="34" charset="0"/>
                <a:cs typeface="Arial"/>
              </a:rPr>
              <a:t>t</a:t>
            </a:r>
            <a:r>
              <a:rPr sz="2600" spc="20" dirty="0">
                <a:latin typeface="Calibri" panose="020F0502020204030204" pitchFamily="34" charset="0"/>
                <a:cs typeface="Arial"/>
              </a:rPr>
              <a:t> </a:t>
            </a:r>
            <a:r>
              <a:rPr sz="2600" spc="-5" dirty="0">
                <a:latin typeface="Calibri" panose="020F0502020204030204" pitchFamily="34" charset="0"/>
                <a:cs typeface="Arial"/>
              </a:rPr>
              <a:t>Bab</a:t>
            </a:r>
            <a:r>
              <a:rPr sz="2600" dirty="0">
                <a:latin typeface="Calibri" panose="020F0502020204030204" pitchFamily="34" charset="0"/>
                <a:cs typeface="Arial"/>
              </a:rPr>
              <a:t>y</a:t>
            </a:r>
            <a:r>
              <a:rPr sz="2600" spc="-5" dirty="0">
                <a:latin typeface="Calibri" panose="020F0502020204030204" pitchFamily="34" charset="0"/>
                <a:cs typeface="Arial"/>
              </a:rPr>
              <a:t>lon</a:t>
            </a:r>
            <a:r>
              <a:rPr sz="2600" dirty="0">
                <a:latin typeface="Calibri" panose="020F0502020204030204" pitchFamily="34" charset="0"/>
                <a:cs typeface="Arial"/>
              </a:rPr>
              <a:t>,</a:t>
            </a:r>
            <a:r>
              <a:rPr sz="2600" spc="20" dirty="0">
                <a:latin typeface="Calibri" panose="020F0502020204030204" pitchFamily="34" charset="0"/>
                <a:cs typeface="Arial"/>
              </a:rPr>
              <a:t> </a:t>
            </a:r>
            <a:r>
              <a:rPr sz="2600" spc="-5" dirty="0">
                <a:latin typeface="Calibri" panose="020F0502020204030204" pitchFamily="34" charset="0"/>
                <a:cs typeface="Arial"/>
              </a:rPr>
              <a:t>bu</a:t>
            </a:r>
            <a:r>
              <a:rPr sz="2600" dirty="0">
                <a:latin typeface="Calibri" panose="020F0502020204030204" pitchFamily="34" charset="0"/>
                <a:cs typeface="Arial"/>
              </a:rPr>
              <a:t>t</a:t>
            </a:r>
            <a:r>
              <a:rPr sz="2600" spc="5" dirty="0">
                <a:latin typeface="Calibri" panose="020F0502020204030204" pitchFamily="34" charset="0"/>
                <a:cs typeface="Arial"/>
              </a:rPr>
              <a:t> </a:t>
            </a:r>
            <a:r>
              <a:rPr sz="2600" dirty="0">
                <a:latin typeface="Calibri" panose="020F0502020204030204" pitchFamily="34" charset="0"/>
                <a:cs typeface="Arial"/>
              </a:rPr>
              <a:t>st</a:t>
            </a:r>
            <a:r>
              <a:rPr sz="2600" spc="-5" dirty="0">
                <a:latin typeface="Calibri" panose="020F0502020204030204" pitchFamily="34" charset="0"/>
                <a:cs typeface="Arial"/>
              </a:rPr>
              <a:t>i</a:t>
            </a:r>
            <a:r>
              <a:rPr sz="2600" dirty="0">
                <a:latin typeface="Calibri" panose="020F0502020204030204" pitchFamily="34" charset="0"/>
                <a:cs typeface="Arial"/>
              </a:rPr>
              <a:t>l</a:t>
            </a:r>
            <a:r>
              <a:rPr lang="en-US" sz="2600" dirty="0">
                <a:latin typeface="Calibri" panose="020F0502020204030204" pitchFamily="34" charset="0"/>
                <a:cs typeface="Arial"/>
              </a:rPr>
              <a:t>l </a:t>
            </a:r>
            <a:r>
              <a:rPr sz="2600" spc="-5" dirty="0">
                <a:latin typeface="Calibri" panose="020F0502020204030204" pitchFamily="34" charset="0"/>
                <a:cs typeface="Arial"/>
              </a:rPr>
              <a:t>highl</a:t>
            </a:r>
            <a:r>
              <a:rPr sz="2600" dirty="0">
                <a:latin typeface="Calibri" panose="020F0502020204030204" pitchFamily="34" charset="0"/>
                <a:cs typeface="Arial"/>
              </a:rPr>
              <a:t>y</a:t>
            </a:r>
            <a:r>
              <a:rPr sz="2600" spc="25" dirty="0">
                <a:latin typeface="Calibri" panose="020F0502020204030204" pitchFamily="34" charset="0"/>
                <a:cs typeface="Arial"/>
              </a:rPr>
              <a:t> </a:t>
            </a:r>
            <a:r>
              <a:rPr sz="2600" dirty="0">
                <a:latin typeface="Calibri" panose="020F0502020204030204" pitchFamily="34" charset="0"/>
                <a:cs typeface="Arial"/>
              </a:rPr>
              <a:t>s</a:t>
            </a:r>
            <a:r>
              <a:rPr sz="2600" spc="-5" dirty="0">
                <a:latin typeface="Calibri" panose="020F0502020204030204" pitchFamily="34" charset="0"/>
                <a:cs typeface="Arial"/>
              </a:rPr>
              <a:t>pi</a:t>
            </a:r>
            <a:r>
              <a:rPr sz="2600" dirty="0">
                <a:latin typeface="Calibri" panose="020F0502020204030204" pitchFamily="34" charset="0"/>
                <a:cs typeface="Arial"/>
              </a:rPr>
              <a:t>r</a:t>
            </a:r>
            <a:r>
              <a:rPr sz="2600" spc="-5" dirty="0">
                <a:latin typeface="Calibri" panose="020F0502020204030204" pitchFamily="34" charset="0"/>
                <a:cs typeface="Arial"/>
              </a:rPr>
              <a:t>i</a:t>
            </a:r>
            <a:r>
              <a:rPr sz="2600" dirty="0">
                <a:latin typeface="Calibri" panose="020F0502020204030204" pitchFamily="34" charset="0"/>
                <a:cs typeface="Arial"/>
              </a:rPr>
              <a:t>t</a:t>
            </a:r>
            <a:r>
              <a:rPr sz="2600" spc="-5" dirty="0">
                <a:latin typeface="Calibri" panose="020F0502020204030204" pitchFamily="34" charset="0"/>
                <a:cs typeface="Arial"/>
              </a:rPr>
              <a:t>ua</a:t>
            </a:r>
            <a:r>
              <a:rPr sz="2600" dirty="0">
                <a:latin typeface="Calibri" panose="020F0502020204030204" pitchFamily="34" charset="0"/>
                <a:cs typeface="Arial"/>
              </a:rPr>
              <a:t>l</a:t>
            </a:r>
            <a:r>
              <a:rPr sz="2600" spc="20" dirty="0">
                <a:latin typeface="Calibri" panose="020F0502020204030204" pitchFamily="34" charset="0"/>
                <a:cs typeface="Arial"/>
              </a:rPr>
              <a:t> </a:t>
            </a:r>
            <a:r>
              <a:rPr sz="2600" spc="-5" dirty="0">
                <a:latin typeface="Calibri" panose="020F0502020204030204" pitchFamily="34" charset="0"/>
                <a:cs typeface="Arial"/>
              </a:rPr>
              <a:t>an</a:t>
            </a:r>
            <a:r>
              <a:rPr sz="2600" dirty="0">
                <a:latin typeface="Calibri" panose="020F0502020204030204" pitchFamily="34" charset="0"/>
                <a:cs typeface="Arial"/>
              </a:rPr>
              <a:t>d</a:t>
            </a:r>
            <a:r>
              <a:rPr sz="2600" spc="10" dirty="0">
                <a:latin typeface="Calibri" panose="020F0502020204030204" pitchFamily="34" charset="0"/>
                <a:cs typeface="Arial"/>
              </a:rPr>
              <a:t> </a:t>
            </a:r>
            <a:r>
              <a:rPr sz="2600" dirty="0">
                <a:latin typeface="Calibri" panose="020F0502020204030204" pitchFamily="34" charset="0"/>
                <a:cs typeface="Arial"/>
              </a:rPr>
              <a:t>s</a:t>
            </a:r>
            <a:r>
              <a:rPr sz="2600" spc="-5" dirty="0">
                <a:latin typeface="Calibri" panose="020F0502020204030204" pitchFamily="34" charset="0"/>
                <a:cs typeface="Arial"/>
              </a:rPr>
              <a:t>upe</a:t>
            </a:r>
            <a:r>
              <a:rPr sz="2600" dirty="0">
                <a:latin typeface="Calibri" panose="020F0502020204030204" pitchFamily="34" charset="0"/>
                <a:cs typeface="Arial"/>
              </a:rPr>
              <a:t>rst</a:t>
            </a:r>
            <a:r>
              <a:rPr sz="2600" spc="-5" dirty="0">
                <a:latin typeface="Calibri" panose="020F0502020204030204" pitchFamily="34" charset="0"/>
                <a:cs typeface="Arial"/>
              </a:rPr>
              <a:t>i</a:t>
            </a:r>
            <a:r>
              <a:rPr sz="2600" dirty="0">
                <a:latin typeface="Calibri" panose="020F0502020204030204" pitchFamily="34" charset="0"/>
                <a:cs typeface="Arial"/>
              </a:rPr>
              <a:t>t</a:t>
            </a:r>
            <a:r>
              <a:rPr sz="2600" spc="-5" dirty="0">
                <a:latin typeface="Calibri" panose="020F0502020204030204" pitchFamily="34" charset="0"/>
                <a:cs typeface="Arial"/>
              </a:rPr>
              <a:t>ous</a:t>
            </a:r>
            <a:endParaRPr sz="2600" dirty="0">
              <a:latin typeface="Calibri" panose="020F0502020204030204" pitchFamily="34" charset="0"/>
              <a:cs typeface="Arial"/>
            </a:endParaRPr>
          </a:p>
        </p:txBody>
      </p:sp>
    </p:spTree>
    <p:extLst>
      <p:ext uri="{BB962C8B-B14F-4D97-AF65-F5344CB8AC3E}">
        <p14:creationId xmlns:p14="http://schemas.microsoft.com/office/powerpoint/2010/main" val="2503105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smtClean="0"/>
              <a:t>Egyptian “Pharmacy”</a:t>
            </a:r>
          </a:p>
        </p:txBody>
      </p:sp>
      <p:sp>
        <p:nvSpPr>
          <p:cNvPr id="19459" name="Rectangle 3"/>
          <p:cNvSpPr>
            <a:spLocks noGrp="1" noChangeArrowheads="1"/>
          </p:cNvSpPr>
          <p:nvPr>
            <p:ph type="body" idx="1"/>
          </p:nvPr>
        </p:nvSpPr>
        <p:spPr>
          <a:xfrm>
            <a:off x="2743200" y="2044700"/>
            <a:ext cx="7772400" cy="4813300"/>
          </a:xfrm>
        </p:spPr>
        <p:txBody>
          <a:bodyPr/>
          <a:lstStyle/>
          <a:p>
            <a:pPr>
              <a:defRPr/>
            </a:pPr>
            <a:r>
              <a:rPr lang="en-US" sz="3000" dirty="0"/>
              <a:t>Two class system of drug preparers:</a:t>
            </a:r>
          </a:p>
          <a:p>
            <a:pPr lvl="1">
              <a:defRPr/>
            </a:pPr>
            <a:r>
              <a:rPr lang="en-US" dirty="0" smtClean="0"/>
              <a:t>1</a:t>
            </a:r>
            <a:r>
              <a:rPr lang="en-US" dirty="0"/>
              <a:t>) Chief preparer of drugs, Conservator of drugs or </a:t>
            </a:r>
            <a:r>
              <a:rPr lang="en-US" dirty="0" smtClean="0"/>
              <a:t>priest-herbalist</a:t>
            </a:r>
          </a:p>
          <a:p>
            <a:pPr lvl="1">
              <a:defRPr/>
            </a:pPr>
            <a:r>
              <a:rPr lang="en-US" dirty="0" smtClean="0"/>
              <a:t>2</a:t>
            </a:r>
            <a:r>
              <a:rPr lang="en-US" dirty="0"/>
              <a:t>) Collectors of drug </a:t>
            </a:r>
            <a:r>
              <a:rPr lang="en-US" dirty="0" smtClean="0"/>
              <a:t>product and laboratory </a:t>
            </a:r>
            <a:r>
              <a:rPr lang="en-US" dirty="0"/>
              <a:t>aides</a:t>
            </a:r>
          </a:p>
          <a:p>
            <a:pPr>
              <a:defRPr/>
            </a:pPr>
            <a:r>
              <a:rPr lang="en-US" dirty="0" smtClean="0"/>
              <a:t>However, practitioners of drug collection and preparation may have been assistants to physician, and not a distinct entity.  May even have been the same person.</a:t>
            </a:r>
          </a:p>
        </p:txBody>
      </p:sp>
    </p:spTree>
    <p:custDataLst>
      <p:tags r:id="rId1"/>
    </p:custDataLst>
    <p:extLst>
      <p:ext uri="{BB962C8B-B14F-4D97-AF65-F5344CB8AC3E}">
        <p14:creationId xmlns:p14="http://schemas.microsoft.com/office/powerpoint/2010/main" val="245819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Describe key features of Arabian pharmacy</a:t>
            </a:r>
          </a:p>
          <a:p>
            <a:r>
              <a:rPr lang="en-US" dirty="0" smtClean="0"/>
              <a:t>Discuss the contributions of Arabian pharmacy to expanding pharmacy literature</a:t>
            </a:r>
          </a:p>
          <a:p>
            <a:r>
              <a:rPr lang="en-US" dirty="0" smtClean="0"/>
              <a:t>Discuss key elements of Ancient Chinese Medicine</a:t>
            </a:r>
          </a:p>
          <a:p>
            <a:r>
              <a:rPr lang="en-US" dirty="0" smtClean="0"/>
              <a:t>Discuss how Chinese Medicine evolved the use of the needle as a means to deliver treatment</a:t>
            </a:r>
          </a:p>
          <a:p>
            <a:r>
              <a:rPr lang="en-US" dirty="0" smtClean="0"/>
              <a:t>Describe the doctrine and different disciplines of Ayurveda Medicine</a:t>
            </a:r>
          </a:p>
          <a:p>
            <a:endParaRPr lang="en-US" dirty="0" smtClean="0"/>
          </a:p>
          <a:p>
            <a:endParaRPr lang="en-US" dirty="0" smtClean="0"/>
          </a:p>
          <a:p>
            <a:endParaRPr lang="en-US" dirty="0"/>
          </a:p>
        </p:txBody>
      </p:sp>
    </p:spTree>
    <p:extLst>
      <p:ext uri="{BB962C8B-B14F-4D97-AF65-F5344CB8AC3E}">
        <p14:creationId xmlns:p14="http://schemas.microsoft.com/office/powerpoint/2010/main" val="3164455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Drugs and Therapeutics</a:t>
            </a:r>
          </a:p>
        </p:txBody>
      </p:sp>
      <p:sp>
        <p:nvSpPr>
          <p:cNvPr id="3" name="Content Placeholder 2"/>
          <p:cNvSpPr>
            <a:spLocks noGrp="1"/>
          </p:cNvSpPr>
          <p:nvPr>
            <p:ph idx="1"/>
          </p:nvPr>
        </p:nvSpPr>
        <p:spPr/>
        <p:txBody>
          <a:bodyPr/>
          <a:lstStyle/>
          <a:p>
            <a:r>
              <a:rPr lang="en-US" dirty="0"/>
              <a:t>Fractures easy to treat</a:t>
            </a:r>
          </a:p>
          <a:p>
            <a:r>
              <a:rPr lang="en-US" dirty="0"/>
              <a:t>Diseases of internal organs more difficult to treat – used supernatural methods of prayer, chants, magical incantations to expel and appease demons</a:t>
            </a:r>
          </a:p>
          <a:p>
            <a:r>
              <a:rPr lang="en-US" dirty="0"/>
              <a:t>Amulets of garlic, honey, fish tail, castor oil worn to drive out evil spirits that caused disease</a:t>
            </a:r>
          </a:p>
          <a:p>
            <a:r>
              <a:rPr lang="en-US" dirty="0"/>
              <a:t>Drugs - animal, vegetable or mineral origin, mainly alleviated symptoms</a:t>
            </a:r>
          </a:p>
          <a:p>
            <a:r>
              <a:rPr lang="en-US" dirty="0"/>
              <a:t>Opium well known for use in pain</a:t>
            </a:r>
          </a:p>
          <a:p>
            <a:r>
              <a:rPr lang="en-US" dirty="0"/>
              <a:t>Moldy bread used on wounds (penicillin?)</a:t>
            </a:r>
          </a:p>
        </p:txBody>
      </p:sp>
    </p:spTree>
    <p:extLst>
      <p:ext uri="{BB962C8B-B14F-4D97-AF65-F5344CB8AC3E}">
        <p14:creationId xmlns:p14="http://schemas.microsoft.com/office/powerpoint/2010/main" val="1127376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51593"/>
            <a:ext cx="8229600" cy="1354217"/>
          </a:xfrm>
          <a:prstGeom prst="rect">
            <a:avLst/>
          </a:prstGeom>
        </p:spPr>
        <p:txBody>
          <a:bodyPr vert="horz" wrap="square" lIns="0" tIns="0" rIns="0" bIns="0" rtlCol="0" anchor="ctr">
            <a:spAutoFit/>
          </a:bodyPr>
          <a:lstStyle/>
          <a:p>
            <a:pPr marR="5080" indent="12700" algn="ctr">
              <a:lnSpc>
                <a:spcPct val="100000"/>
              </a:lnSpc>
            </a:pPr>
            <a:r>
              <a:rPr lang="en-US" spc="-35" dirty="0">
                <a:solidFill>
                  <a:srgbClr val="800000"/>
                </a:solidFill>
                <a:latin typeface="Calibri" panose="020F0502020204030204" pitchFamily="34" charset="0"/>
              </a:rPr>
              <a:t>E</a:t>
            </a:r>
            <a:r>
              <a:rPr lang="en-US" spc="-15" dirty="0">
                <a:solidFill>
                  <a:srgbClr val="800000"/>
                </a:solidFill>
                <a:latin typeface="Calibri" panose="020F0502020204030204" pitchFamily="34" charset="0"/>
              </a:rPr>
              <a:t>xt</a:t>
            </a:r>
            <a:r>
              <a:rPr lang="en-US" spc="-30" dirty="0">
                <a:solidFill>
                  <a:srgbClr val="800000"/>
                </a:solidFill>
                <a:latin typeface="Calibri" panose="020F0502020204030204" pitchFamily="34" charset="0"/>
              </a:rPr>
              <a:t>en</a:t>
            </a:r>
            <a:r>
              <a:rPr lang="en-US" spc="-15" dirty="0">
                <a:solidFill>
                  <a:srgbClr val="800000"/>
                </a:solidFill>
                <a:latin typeface="Calibri" panose="020F0502020204030204" pitchFamily="34" charset="0"/>
              </a:rPr>
              <a:t>s</a:t>
            </a:r>
            <a:r>
              <a:rPr lang="en-US" spc="-10" dirty="0">
                <a:solidFill>
                  <a:srgbClr val="800000"/>
                </a:solidFill>
                <a:latin typeface="Calibri" panose="020F0502020204030204" pitchFamily="34" charset="0"/>
              </a:rPr>
              <a:t>i</a:t>
            </a:r>
            <a:r>
              <a:rPr lang="en-US" spc="-15" dirty="0">
                <a:solidFill>
                  <a:srgbClr val="800000"/>
                </a:solidFill>
                <a:latin typeface="Calibri" panose="020F0502020204030204" pitchFamily="34" charset="0"/>
              </a:rPr>
              <a:t>v</a:t>
            </a:r>
            <a:r>
              <a:rPr lang="en-US" spc="-25" dirty="0">
                <a:solidFill>
                  <a:srgbClr val="800000"/>
                </a:solidFill>
                <a:latin typeface="Calibri" panose="020F0502020204030204" pitchFamily="34" charset="0"/>
              </a:rPr>
              <a:t>e</a:t>
            </a:r>
            <a:r>
              <a:rPr lang="en-US" spc="-15" dirty="0">
                <a:solidFill>
                  <a:srgbClr val="800000"/>
                </a:solidFill>
                <a:latin typeface="Calibri" panose="020F0502020204030204" pitchFamily="34" charset="0"/>
              </a:rPr>
              <a:t> </a:t>
            </a:r>
            <a:r>
              <a:rPr lang="en-US" spc="-35" dirty="0">
                <a:solidFill>
                  <a:srgbClr val="800000"/>
                </a:solidFill>
                <a:latin typeface="Calibri" panose="020F0502020204030204" pitchFamily="34" charset="0"/>
              </a:rPr>
              <a:t>Wo</a:t>
            </a:r>
            <a:r>
              <a:rPr lang="en-US" spc="-15" dirty="0">
                <a:solidFill>
                  <a:srgbClr val="800000"/>
                </a:solidFill>
                <a:latin typeface="Calibri" panose="020F0502020204030204" pitchFamily="34" charset="0"/>
              </a:rPr>
              <a:t>rk</a:t>
            </a:r>
            <a:r>
              <a:rPr lang="en-US" spc="-10" dirty="0">
                <a:solidFill>
                  <a:srgbClr val="800000"/>
                </a:solidFill>
                <a:latin typeface="Calibri" panose="020F0502020204030204" pitchFamily="34" charset="0"/>
              </a:rPr>
              <a:t>i</a:t>
            </a:r>
            <a:r>
              <a:rPr lang="en-US" spc="-30" dirty="0">
                <a:solidFill>
                  <a:srgbClr val="800000"/>
                </a:solidFill>
                <a:latin typeface="Calibri" panose="020F0502020204030204" pitchFamily="34" charset="0"/>
              </a:rPr>
              <a:t>ng</a:t>
            </a:r>
            <a:r>
              <a:rPr lang="en-US" spc="-20" dirty="0">
                <a:solidFill>
                  <a:srgbClr val="800000"/>
                </a:solidFill>
                <a:latin typeface="Calibri" panose="020F0502020204030204" pitchFamily="34" charset="0"/>
              </a:rPr>
              <a:t> </a:t>
            </a:r>
            <a:r>
              <a:rPr lang="en-US" spc="-30" dirty="0">
                <a:solidFill>
                  <a:srgbClr val="800000"/>
                </a:solidFill>
                <a:latin typeface="Calibri" panose="020F0502020204030204" pitchFamily="34" charset="0"/>
              </a:rPr>
              <a:t>Pha</a:t>
            </a:r>
            <a:r>
              <a:rPr lang="en-US" spc="-15" dirty="0">
                <a:solidFill>
                  <a:srgbClr val="800000"/>
                </a:solidFill>
                <a:latin typeface="Calibri" panose="020F0502020204030204" pitchFamily="34" charset="0"/>
              </a:rPr>
              <a:t>r</a:t>
            </a:r>
            <a:r>
              <a:rPr lang="en-US" spc="-35" dirty="0">
                <a:solidFill>
                  <a:srgbClr val="800000"/>
                </a:solidFill>
                <a:latin typeface="Calibri" panose="020F0502020204030204" pitchFamily="34" charset="0"/>
              </a:rPr>
              <a:t>ma</a:t>
            </a:r>
            <a:r>
              <a:rPr lang="en-US" spc="-15" dirty="0">
                <a:solidFill>
                  <a:srgbClr val="800000"/>
                </a:solidFill>
                <a:latin typeface="Calibri" panose="020F0502020204030204" pitchFamily="34" charset="0"/>
              </a:rPr>
              <a:t>c</a:t>
            </a:r>
            <a:r>
              <a:rPr lang="en-US" spc="-30" dirty="0">
                <a:solidFill>
                  <a:srgbClr val="800000"/>
                </a:solidFill>
                <a:latin typeface="Calibri" panose="020F0502020204030204" pitchFamily="34" charset="0"/>
              </a:rPr>
              <a:t>ope</a:t>
            </a:r>
            <a:r>
              <a:rPr lang="en-US" spc="-20" dirty="0">
                <a:solidFill>
                  <a:srgbClr val="800000"/>
                </a:solidFill>
                <a:latin typeface="Calibri" panose="020F0502020204030204" pitchFamily="34" charset="0"/>
              </a:rPr>
              <a:t>ia </a:t>
            </a:r>
            <a:r>
              <a:rPr spc="-30" dirty="0">
                <a:solidFill>
                  <a:srgbClr val="800000"/>
                </a:solidFill>
                <a:latin typeface="Calibri" panose="020F0502020204030204" pitchFamily="34" charset="0"/>
              </a:rPr>
              <a:t>T</a:t>
            </a:r>
            <a:r>
              <a:rPr spc="-15" dirty="0">
                <a:solidFill>
                  <a:srgbClr val="800000"/>
                </a:solidFill>
                <a:latin typeface="Calibri" panose="020F0502020204030204" pitchFamily="34" charset="0"/>
              </a:rPr>
              <a:t>y</a:t>
            </a:r>
            <a:r>
              <a:rPr spc="-30" dirty="0">
                <a:solidFill>
                  <a:srgbClr val="800000"/>
                </a:solidFill>
                <a:latin typeface="Calibri" panose="020F0502020204030204" pitchFamily="34" charset="0"/>
              </a:rPr>
              <a:t>p</a:t>
            </a:r>
            <a:r>
              <a:rPr spc="-10" dirty="0">
                <a:solidFill>
                  <a:srgbClr val="800000"/>
                </a:solidFill>
                <a:latin typeface="Calibri" panose="020F0502020204030204" pitchFamily="34" charset="0"/>
              </a:rPr>
              <a:t>i</a:t>
            </a:r>
            <a:r>
              <a:rPr spc="-15" dirty="0">
                <a:solidFill>
                  <a:srgbClr val="800000"/>
                </a:solidFill>
                <a:latin typeface="Calibri" panose="020F0502020204030204" pitchFamily="34" charset="0"/>
              </a:rPr>
              <a:t>c</a:t>
            </a:r>
            <a:r>
              <a:rPr spc="-30" dirty="0">
                <a:solidFill>
                  <a:srgbClr val="800000"/>
                </a:solidFill>
                <a:latin typeface="Calibri" panose="020F0502020204030204" pitchFamily="34" charset="0"/>
              </a:rPr>
              <a:t>a</a:t>
            </a:r>
            <a:r>
              <a:rPr spc="-10" dirty="0">
                <a:solidFill>
                  <a:srgbClr val="800000"/>
                </a:solidFill>
                <a:latin typeface="Calibri" panose="020F0502020204030204" pitchFamily="34" charset="0"/>
              </a:rPr>
              <a:t>l</a:t>
            </a:r>
            <a:r>
              <a:rPr dirty="0">
                <a:solidFill>
                  <a:srgbClr val="800000"/>
                </a:solidFill>
                <a:latin typeface="Calibri" panose="020F0502020204030204" pitchFamily="34" charset="0"/>
              </a:rPr>
              <a:t> </a:t>
            </a:r>
            <a:r>
              <a:rPr spc="-35" dirty="0">
                <a:solidFill>
                  <a:srgbClr val="800000"/>
                </a:solidFill>
                <a:latin typeface="Calibri" panose="020F0502020204030204" pitchFamily="34" charset="0"/>
              </a:rPr>
              <a:t>D</a:t>
            </a:r>
            <a:r>
              <a:rPr spc="-15" dirty="0">
                <a:solidFill>
                  <a:srgbClr val="800000"/>
                </a:solidFill>
                <a:latin typeface="Calibri" panose="020F0502020204030204" pitchFamily="34" charset="0"/>
              </a:rPr>
              <a:t>r</a:t>
            </a:r>
            <a:r>
              <a:rPr spc="-30" dirty="0">
                <a:solidFill>
                  <a:srgbClr val="800000"/>
                </a:solidFill>
                <a:latin typeface="Calibri" panose="020F0502020204030204" pitchFamily="34" charset="0"/>
              </a:rPr>
              <a:t>ug</a:t>
            </a:r>
            <a:r>
              <a:rPr lang="en-US" spc="-15" dirty="0">
                <a:solidFill>
                  <a:srgbClr val="800000"/>
                </a:solidFill>
                <a:latin typeface="Calibri" panose="020F0502020204030204" pitchFamily="34" charset="0"/>
              </a:rPr>
              <a:t> Ingredients</a:t>
            </a:r>
            <a:r>
              <a:rPr spc="-15" dirty="0">
                <a:solidFill>
                  <a:srgbClr val="800000"/>
                </a:solidFill>
                <a:latin typeface="Calibri" panose="020F0502020204030204" pitchFamily="34" charset="0"/>
              </a:rPr>
              <a:t>:</a:t>
            </a:r>
            <a:r>
              <a:rPr spc="20" dirty="0">
                <a:solidFill>
                  <a:srgbClr val="800000"/>
                </a:solidFill>
                <a:latin typeface="Calibri" panose="020F0502020204030204" pitchFamily="34" charset="0"/>
              </a:rPr>
              <a:t> </a:t>
            </a:r>
            <a:endParaRPr spc="-20" dirty="0">
              <a:solidFill>
                <a:srgbClr val="800000"/>
              </a:solidFill>
              <a:latin typeface="Calibri" panose="020F0502020204030204" pitchFamily="34" charset="0"/>
            </a:endParaRPr>
          </a:p>
        </p:txBody>
      </p:sp>
      <p:sp>
        <p:nvSpPr>
          <p:cNvPr id="3" name="object 3"/>
          <p:cNvSpPr txBox="1"/>
          <p:nvPr/>
        </p:nvSpPr>
        <p:spPr>
          <a:xfrm>
            <a:off x="2738652" y="1812741"/>
            <a:ext cx="2743200" cy="4539704"/>
          </a:xfrm>
          <a:prstGeom prst="rect">
            <a:avLst/>
          </a:prstGeom>
          <a:ln>
            <a:noFill/>
          </a:ln>
        </p:spPr>
        <p:txBody>
          <a:bodyPr vert="horz" wrap="square" lIns="0" tIns="0" rIns="0" bIns="0" rtlCol="0">
            <a:spAutoFit/>
          </a:bodyPr>
          <a:lstStyle/>
          <a:p>
            <a:pPr marL="568325" indent="-319088">
              <a:buFont typeface="Arial"/>
              <a:buChar char="•"/>
            </a:pPr>
            <a:r>
              <a:rPr sz="2600" spc="-5" dirty="0">
                <a:latin typeface="Calibri" panose="020F0502020204030204" pitchFamily="34" charset="0"/>
                <a:cs typeface="Arial"/>
              </a:rPr>
              <a:t>A</a:t>
            </a:r>
            <a:r>
              <a:rPr sz="2600" dirty="0">
                <a:latin typeface="Calibri" panose="020F0502020204030204" pitchFamily="34" charset="0"/>
                <a:cs typeface="Arial"/>
              </a:rPr>
              <a:t>c</a:t>
            </a:r>
            <a:r>
              <a:rPr sz="2600" spc="-5" dirty="0">
                <a:latin typeface="Calibri" panose="020F0502020204030204" pitchFamily="34" charset="0"/>
                <a:cs typeface="Arial"/>
              </a:rPr>
              <a:t>a</a:t>
            </a:r>
            <a:r>
              <a:rPr sz="2600" dirty="0">
                <a:latin typeface="Calibri" panose="020F0502020204030204" pitchFamily="34" charset="0"/>
                <a:cs typeface="Arial"/>
              </a:rPr>
              <a:t>c</a:t>
            </a:r>
            <a:r>
              <a:rPr sz="2600" spc="-5" dirty="0">
                <a:latin typeface="Calibri" panose="020F0502020204030204" pitchFamily="34" charset="0"/>
                <a:cs typeface="Arial"/>
              </a:rPr>
              <a:t>ia</a:t>
            </a:r>
            <a:endParaRPr lang="en-US" sz="2600" spc="-5" dirty="0">
              <a:latin typeface="Calibri" panose="020F0502020204030204" pitchFamily="34" charset="0"/>
              <a:cs typeface="Arial"/>
            </a:endParaRPr>
          </a:p>
          <a:p>
            <a:pPr marL="568325" indent="-319088">
              <a:buFont typeface="Arial"/>
              <a:buChar char="•"/>
            </a:pPr>
            <a:r>
              <a:rPr lang="en-US" sz="2600" spc="-5" dirty="0">
                <a:latin typeface="Calibri" panose="020F0502020204030204" pitchFamily="34" charset="0"/>
                <a:cs typeface="Arial"/>
              </a:rPr>
              <a:t>Almond</a:t>
            </a:r>
          </a:p>
          <a:p>
            <a:pPr marL="568325" indent="-319088">
              <a:buFont typeface="Arial"/>
              <a:buChar char="•"/>
            </a:pPr>
            <a:r>
              <a:rPr lang="en-US" sz="2600" spc="-5" dirty="0">
                <a:latin typeface="Calibri" panose="020F0502020204030204" pitchFamily="34" charset="0"/>
                <a:cs typeface="Arial"/>
              </a:rPr>
              <a:t>Aloe</a:t>
            </a:r>
            <a:endParaRPr sz="2600" dirty="0">
              <a:latin typeface="Calibri" panose="020F0502020204030204" pitchFamily="34" charset="0"/>
              <a:cs typeface="Arial"/>
            </a:endParaRPr>
          </a:p>
          <a:p>
            <a:pPr marL="568325" indent="-319088">
              <a:spcBef>
                <a:spcPts val="575"/>
              </a:spcBef>
              <a:buFont typeface="Arial"/>
              <a:buChar char="•"/>
            </a:pPr>
            <a:r>
              <a:rPr lang="en-US" sz="2600" spc="-5" dirty="0">
                <a:latin typeface="Calibri" panose="020F0502020204030204" pitchFamily="34" charset="0"/>
                <a:cs typeface="Arial"/>
              </a:rPr>
              <a:t>Alum</a:t>
            </a:r>
          </a:p>
          <a:p>
            <a:pPr marL="568325" indent="-319088">
              <a:spcBef>
                <a:spcPts val="575"/>
              </a:spcBef>
              <a:buFont typeface="Arial"/>
              <a:buChar char="•"/>
            </a:pPr>
            <a:r>
              <a:rPr sz="2600" spc="-5" dirty="0">
                <a:latin typeface="Calibri" panose="020F0502020204030204" pitchFamily="34" charset="0"/>
                <a:cs typeface="Arial"/>
              </a:rPr>
              <a:t>Ani</a:t>
            </a:r>
            <a:r>
              <a:rPr sz="2600" dirty="0">
                <a:latin typeface="Calibri" panose="020F0502020204030204" pitchFamily="34" charset="0"/>
                <a:cs typeface="Arial"/>
              </a:rPr>
              <a:t>se</a:t>
            </a:r>
          </a:p>
          <a:p>
            <a:pPr marL="568325" indent="-319088">
              <a:spcBef>
                <a:spcPts val="575"/>
              </a:spcBef>
              <a:buFont typeface="Arial"/>
              <a:buChar char="•"/>
            </a:pPr>
            <a:r>
              <a:rPr lang="en-US" sz="2600" spc="-5" dirty="0">
                <a:latin typeface="Calibri" panose="020F0502020204030204" pitchFamily="34" charset="0"/>
                <a:cs typeface="Arial"/>
              </a:rPr>
              <a:t>Arsenic</a:t>
            </a:r>
          </a:p>
          <a:p>
            <a:pPr marL="568325" indent="-319088">
              <a:spcBef>
                <a:spcPts val="575"/>
              </a:spcBef>
              <a:buFont typeface="Arial"/>
              <a:buChar char="•"/>
            </a:pPr>
            <a:r>
              <a:rPr sz="2600" spc="-5" dirty="0">
                <a:latin typeface="Calibri" panose="020F0502020204030204" pitchFamily="34" charset="0"/>
                <a:cs typeface="Arial"/>
              </a:rPr>
              <a:t>Ca</a:t>
            </a:r>
            <a:r>
              <a:rPr sz="2600" dirty="0">
                <a:latin typeface="Calibri" panose="020F0502020204030204" pitchFamily="34" charset="0"/>
                <a:cs typeface="Arial"/>
              </a:rPr>
              <a:t>st</a:t>
            </a:r>
            <a:r>
              <a:rPr sz="2600" spc="-5" dirty="0">
                <a:latin typeface="Calibri" panose="020F0502020204030204" pitchFamily="34" charset="0"/>
                <a:cs typeface="Arial"/>
              </a:rPr>
              <a:t>o</a:t>
            </a:r>
            <a:r>
              <a:rPr sz="2600" dirty="0">
                <a:latin typeface="Calibri" panose="020F0502020204030204" pitchFamily="34" charset="0"/>
                <a:cs typeface="Arial"/>
              </a:rPr>
              <a:t>r</a:t>
            </a:r>
            <a:r>
              <a:rPr sz="2600" spc="5" dirty="0">
                <a:latin typeface="Calibri" panose="020F0502020204030204" pitchFamily="34" charset="0"/>
                <a:cs typeface="Arial"/>
              </a:rPr>
              <a:t> </a:t>
            </a:r>
            <a:r>
              <a:rPr sz="2600" spc="-5" dirty="0">
                <a:latin typeface="Calibri" panose="020F0502020204030204" pitchFamily="34" charset="0"/>
                <a:cs typeface="Arial"/>
              </a:rPr>
              <a:t>Bean</a:t>
            </a:r>
            <a:endParaRPr sz="2600" dirty="0">
              <a:latin typeface="Calibri" panose="020F0502020204030204" pitchFamily="34" charset="0"/>
              <a:cs typeface="Arial"/>
            </a:endParaRPr>
          </a:p>
          <a:p>
            <a:pPr marL="568325" indent="-319088">
              <a:spcBef>
                <a:spcPts val="575"/>
              </a:spcBef>
              <a:buFont typeface="Arial"/>
              <a:buChar char="•"/>
            </a:pPr>
            <a:r>
              <a:rPr lang="en-US" sz="2600" spc="-5" dirty="0">
                <a:latin typeface="Calibri" panose="020F0502020204030204" pitchFamily="34" charset="0"/>
                <a:cs typeface="Arial"/>
              </a:rPr>
              <a:t>Celery</a:t>
            </a:r>
          </a:p>
          <a:p>
            <a:pPr marL="568325" indent="-319088">
              <a:spcBef>
                <a:spcPts val="575"/>
              </a:spcBef>
              <a:buFont typeface="Arial"/>
              <a:buChar char="•"/>
            </a:pPr>
            <a:r>
              <a:rPr lang="en-US" sz="2600" spc="-5" dirty="0">
                <a:latin typeface="Calibri" panose="020F0502020204030204" pitchFamily="34" charset="0"/>
                <a:cs typeface="Arial"/>
              </a:rPr>
              <a:t>Cinnamon</a:t>
            </a:r>
          </a:p>
          <a:p>
            <a:pPr marL="568325" indent="-319088">
              <a:spcBef>
                <a:spcPts val="575"/>
              </a:spcBef>
              <a:buFont typeface="Arial"/>
              <a:buChar char="•"/>
            </a:pPr>
            <a:r>
              <a:rPr sz="2600" spc="-5" dirty="0">
                <a:latin typeface="Calibri" panose="020F0502020204030204" pitchFamily="34" charset="0"/>
                <a:cs typeface="Arial"/>
              </a:rPr>
              <a:t>Cha</a:t>
            </a:r>
            <a:r>
              <a:rPr sz="2600" dirty="0">
                <a:latin typeface="Calibri" panose="020F0502020204030204" pitchFamily="34" charset="0"/>
                <a:cs typeface="Arial"/>
              </a:rPr>
              <a:t>rc</a:t>
            </a:r>
            <a:r>
              <a:rPr sz="2600" spc="-5" dirty="0">
                <a:latin typeface="Calibri" panose="020F0502020204030204" pitchFamily="34" charset="0"/>
                <a:cs typeface="Arial"/>
              </a:rPr>
              <a:t>oal</a:t>
            </a:r>
            <a:endParaRPr sz="2600" dirty="0">
              <a:latin typeface="Calibri" panose="020F0502020204030204" pitchFamily="34" charset="0"/>
              <a:cs typeface="Arial"/>
            </a:endParaRPr>
          </a:p>
        </p:txBody>
      </p:sp>
      <p:sp>
        <p:nvSpPr>
          <p:cNvPr id="5" name="object 3"/>
          <p:cNvSpPr txBox="1"/>
          <p:nvPr/>
        </p:nvSpPr>
        <p:spPr>
          <a:xfrm>
            <a:off x="6324600" y="1670088"/>
            <a:ext cx="2743200" cy="4693593"/>
          </a:xfrm>
          <a:prstGeom prst="rect">
            <a:avLst/>
          </a:prstGeom>
          <a:ln>
            <a:noFill/>
          </a:ln>
        </p:spPr>
        <p:txBody>
          <a:bodyPr vert="horz" wrap="square" lIns="0" tIns="0" rIns="0" bIns="0" rtlCol="0">
            <a:spAutoFit/>
          </a:bodyPr>
          <a:lstStyle/>
          <a:p>
            <a:pPr marL="568325" indent="-319088">
              <a:spcBef>
                <a:spcPts val="575"/>
              </a:spcBef>
              <a:buFont typeface="Arial"/>
              <a:buChar char="•"/>
            </a:pPr>
            <a:r>
              <a:rPr lang="en-US" sz="2600" spc="-5" dirty="0">
                <a:latin typeface="Calibri" panose="020F0502020204030204" pitchFamily="34" charset="0"/>
                <a:cs typeface="Arial"/>
              </a:rPr>
              <a:t>Dill</a:t>
            </a:r>
          </a:p>
          <a:p>
            <a:pPr marL="568325" indent="-319088">
              <a:spcBef>
                <a:spcPts val="575"/>
              </a:spcBef>
              <a:buFont typeface="Arial"/>
              <a:buChar char="•"/>
            </a:pPr>
            <a:r>
              <a:rPr lang="en-US" sz="2600" spc="-5" dirty="0">
                <a:latin typeface="Calibri" panose="020F0502020204030204" pitchFamily="34" charset="0"/>
                <a:cs typeface="Arial"/>
              </a:rPr>
              <a:t>Fennel</a:t>
            </a:r>
          </a:p>
          <a:p>
            <a:pPr marL="568325" indent="-319088">
              <a:spcBef>
                <a:spcPts val="575"/>
              </a:spcBef>
              <a:buFont typeface="Arial"/>
              <a:buChar char="•"/>
            </a:pPr>
            <a:r>
              <a:rPr lang="en-US" sz="2600" spc="-5" dirty="0">
                <a:latin typeface="Calibri" panose="020F0502020204030204" pitchFamily="34" charset="0"/>
                <a:cs typeface="Arial"/>
              </a:rPr>
              <a:t>Fig</a:t>
            </a:r>
          </a:p>
          <a:p>
            <a:pPr marL="568325" indent="-319088">
              <a:spcBef>
                <a:spcPts val="575"/>
              </a:spcBef>
              <a:buFont typeface="Arial"/>
              <a:buChar char="•"/>
            </a:pPr>
            <a:r>
              <a:rPr lang="en-US" sz="2600" spc="-5" dirty="0">
                <a:latin typeface="Calibri" panose="020F0502020204030204" pitchFamily="34" charset="0"/>
                <a:cs typeface="Arial"/>
              </a:rPr>
              <a:t>Garlic</a:t>
            </a:r>
          </a:p>
          <a:p>
            <a:pPr marL="568325" indent="-319088">
              <a:spcBef>
                <a:spcPts val="575"/>
              </a:spcBef>
              <a:buFont typeface="Arial"/>
              <a:buChar char="•"/>
            </a:pPr>
            <a:r>
              <a:rPr lang="en-US" sz="2600" spc="-5" dirty="0">
                <a:latin typeface="Calibri" panose="020F0502020204030204" pitchFamily="34" charset="0"/>
                <a:cs typeface="Arial"/>
              </a:rPr>
              <a:t>Hemp dogbane</a:t>
            </a:r>
          </a:p>
          <a:p>
            <a:pPr marL="568325" indent="-319088">
              <a:spcBef>
                <a:spcPts val="575"/>
              </a:spcBef>
              <a:buFont typeface="Arial"/>
              <a:buChar char="•"/>
            </a:pPr>
            <a:r>
              <a:rPr lang="en-US" sz="2600" spc="-5" dirty="0">
                <a:latin typeface="Calibri" panose="020F0502020204030204" pitchFamily="34" charset="0"/>
                <a:cs typeface="Arial"/>
              </a:rPr>
              <a:t>Henbane</a:t>
            </a:r>
          </a:p>
          <a:p>
            <a:pPr marL="568325" indent="-319088">
              <a:spcBef>
                <a:spcPts val="575"/>
              </a:spcBef>
              <a:buFont typeface="Arial"/>
              <a:buChar char="•"/>
            </a:pPr>
            <a:r>
              <a:rPr lang="en-US" sz="2600" spc="-5" dirty="0">
                <a:latin typeface="Calibri" panose="020F0502020204030204" pitchFamily="34" charset="0"/>
                <a:cs typeface="Arial"/>
              </a:rPr>
              <a:t>Juniper</a:t>
            </a:r>
          </a:p>
          <a:p>
            <a:pPr marL="568325" indent="-319088">
              <a:spcBef>
                <a:spcPts val="575"/>
              </a:spcBef>
              <a:buFont typeface="Arial"/>
              <a:buChar char="•"/>
            </a:pPr>
            <a:r>
              <a:rPr lang="en-US" sz="2600" spc="-5" dirty="0">
                <a:latin typeface="Calibri" panose="020F0502020204030204" pitchFamily="34" charset="0"/>
                <a:cs typeface="Arial"/>
              </a:rPr>
              <a:t>Lotus</a:t>
            </a:r>
          </a:p>
          <a:p>
            <a:pPr marL="568325" indent="-319088">
              <a:spcBef>
                <a:spcPts val="575"/>
              </a:spcBef>
              <a:buFont typeface="Arial"/>
              <a:buChar char="•"/>
            </a:pPr>
            <a:r>
              <a:rPr lang="en-US" sz="2600" spc="-5" dirty="0">
                <a:latin typeface="Calibri" panose="020F0502020204030204" pitchFamily="34" charset="0"/>
                <a:cs typeface="Arial"/>
              </a:rPr>
              <a:t>Mandragora</a:t>
            </a:r>
          </a:p>
          <a:p>
            <a:pPr marL="568325" indent="-319088">
              <a:spcBef>
                <a:spcPts val="575"/>
              </a:spcBef>
              <a:buFont typeface="Arial"/>
              <a:buChar char="•"/>
            </a:pPr>
            <a:r>
              <a:rPr lang="en-US" sz="2600" spc="-5" dirty="0">
                <a:latin typeface="Calibri" panose="020F0502020204030204" pitchFamily="34" charset="0"/>
                <a:cs typeface="Arial"/>
              </a:rPr>
              <a:t>Myrrh</a:t>
            </a:r>
          </a:p>
        </p:txBody>
      </p:sp>
    </p:spTree>
    <p:extLst>
      <p:ext uri="{BB962C8B-B14F-4D97-AF65-F5344CB8AC3E}">
        <p14:creationId xmlns:p14="http://schemas.microsoft.com/office/powerpoint/2010/main" val="1559961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690146"/>
            <a:ext cx="8229600" cy="677108"/>
          </a:xfrm>
          <a:prstGeom prst="rect">
            <a:avLst/>
          </a:prstGeom>
        </p:spPr>
        <p:txBody>
          <a:bodyPr vert="horz" wrap="square" lIns="0" tIns="0" rIns="0" bIns="0" rtlCol="0" anchor="ctr">
            <a:spAutoFit/>
          </a:bodyPr>
          <a:lstStyle/>
          <a:p>
            <a:pPr marR="5080" indent="12700" algn="ctr">
              <a:lnSpc>
                <a:spcPct val="100000"/>
              </a:lnSpc>
            </a:pPr>
            <a:r>
              <a:rPr lang="en-US" spc="-20" dirty="0">
                <a:solidFill>
                  <a:srgbClr val="800000"/>
                </a:solidFill>
                <a:latin typeface="Calibri" panose="020F0502020204030204" pitchFamily="34" charset="0"/>
              </a:rPr>
              <a:t> </a:t>
            </a:r>
            <a:r>
              <a:rPr spc="-30" dirty="0">
                <a:solidFill>
                  <a:srgbClr val="800000"/>
                </a:solidFill>
                <a:latin typeface="Calibri" panose="020F0502020204030204" pitchFamily="34" charset="0"/>
              </a:rPr>
              <a:t>T</a:t>
            </a:r>
            <a:r>
              <a:rPr spc="-15" dirty="0">
                <a:solidFill>
                  <a:srgbClr val="800000"/>
                </a:solidFill>
                <a:latin typeface="Calibri" panose="020F0502020204030204" pitchFamily="34" charset="0"/>
              </a:rPr>
              <a:t>y</a:t>
            </a:r>
            <a:r>
              <a:rPr spc="-30" dirty="0">
                <a:solidFill>
                  <a:srgbClr val="800000"/>
                </a:solidFill>
                <a:latin typeface="Calibri" panose="020F0502020204030204" pitchFamily="34" charset="0"/>
              </a:rPr>
              <a:t>p</a:t>
            </a:r>
            <a:r>
              <a:rPr spc="-10" dirty="0">
                <a:solidFill>
                  <a:srgbClr val="800000"/>
                </a:solidFill>
                <a:latin typeface="Calibri" panose="020F0502020204030204" pitchFamily="34" charset="0"/>
              </a:rPr>
              <a:t>i</a:t>
            </a:r>
            <a:r>
              <a:rPr spc="-15" dirty="0">
                <a:solidFill>
                  <a:srgbClr val="800000"/>
                </a:solidFill>
                <a:latin typeface="Calibri" panose="020F0502020204030204" pitchFamily="34" charset="0"/>
              </a:rPr>
              <a:t>c</a:t>
            </a:r>
            <a:r>
              <a:rPr spc="-30" dirty="0">
                <a:solidFill>
                  <a:srgbClr val="800000"/>
                </a:solidFill>
                <a:latin typeface="Calibri" panose="020F0502020204030204" pitchFamily="34" charset="0"/>
              </a:rPr>
              <a:t>a</a:t>
            </a:r>
            <a:r>
              <a:rPr spc="-10" dirty="0">
                <a:solidFill>
                  <a:srgbClr val="800000"/>
                </a:solidFill>
                <a:latin typeface="Calibri" panose="020F0502020204030204" pitchFamily="34" charset="0"/>
              </a:rPr>
              <a:t>l</a:t>
            </a:r>
            <a:r>
              <a:rPr dirty="0">
                <a:solidFill>
                  <a:srgbClr val="800000"/>
                </a:solidFill>
                <a:latin typeface="Calibri" panose="020F0502020204030204" pitchFamily="34" charset="0"/>
              </a:rPr>
              <a:t> </a:t>
            </a:r>
            <a:r>
              <a:rPr spc="-35" dirty="0">
                <a:solidFill>
                  <a:srgbClr val="800000"/>
                </a:solidFill>
                <a:latin typeface="Calibri" panose="020F0502020204030204" pitchFamily="34" charset="0"/>
              </a:rPr>
              <a:t>D</a:t>
            </a:r>
            <a:r>
              <a:rPr spc="-15" dirty="0">
                <a:solidFill>
                  <a:srgbClr val="800000"/>
                </a:solidFill>
                <a:latin typeface="Calibri" panose="020F0502020204030204" pitchFamily="34" charset="0"/>
              </a:rPr>
              <a:t>r</a:t>
            </a:r>
            <a:r>
              <a:rPr spc="-30" dirty="0">
                <a:solidFill>
                  <a:srgbClr val="800000"/>
                </a:solidFill>
                <a:latin typeface="Calibri" panose="020F0502020204030204" pitchFamily="34" charset="0"/>
              </a:rPr>
              <a:t>ug</a:t>
            </a:r>
            <a:r>
              <a:rPr lang="en-US" spc="-15" dirty="0">
                <a:solidFill>
                  <a:srgbClr val="800000"/>
                </a:solidFill>
                <a:latin typeface="Calibri" panose="020F0502020204030204" pitchFamily="34" charset="0"/>
              </a:rPr>
              <a:t> Ingredients</a:t>
            </a:r>
            <a:r>
              <a:rPr spc="-15" dirty="0">
                <a:solidFill>
                  <a:srgbClr val="800000"/>
                </a:solidFill>
                <a:latin typeface="Calibri" panose="020F0502020204030204" pitchFamily="34" charset="0"/>
              </a:rPr>
              <a:t>:</a:t>
            </a:r>
            <a:r>
              <a:rPr spc="20" dirty="0">
                <a:solidFill>
                  <a:srgbClr val="800000"/>
                </a:solidFill>
                <a:latin typeface="Calibri" panose="020F0502020204030204" pitchFamily="34" charset="0"/>
              </a:rPr>
              <a:t> </a:t>
            </a:r>
            <a:endParaRPr spc="-20" dirty="0">
              <a:solidFill>
                <a:srgbClr val="800000"/>
              </a:solidFill>
              <a:latin typeface="Calibri" panose="020F0502020204030204" pitchFamily="34" charset="0"/>
            </a:endParaRPr>
          </a:p>
        </p:txBody>
      </p:sp>
      <p:sp>
        <p:nvSpPr>
          <p:cNvPr id="4" name="object 4"/>
          <p:cNvSpPr txBox="1"/>
          <p:nvPr/>
        </p:nvSpPr>
        <p:spPr>
          <a:xfrm>
            <a:off x="5867400" y="2053988"/>
            <a:ext cx="3429000" cy="3077766"/>
          </a:xfrm>
          <a:prstGeom prst="rect">
            <a:avLst/>
          </a:prstGeom>
        </p:spPr>
        <p:txBody>
          <a:bodyPr vert="horz" wrap="square" lIns="0" tIns="0" rIns="0" bIns="0" rtlCol="0">
            <a:spAutoFit/>
          </a:bodyPr>
          <a:lstStyle/>
          <a:p>
            <a:pPr marL="355600" indent="-342900">
              <a:buFont typeface="Arial"/>
              <a:buChar char="•"/>
              <a:tabLst>
                <a:tab pos="355600" algn="l"/>
              </a:tabLst>
            </a:pPr>
            <a:r>
              <a:rPr sz="2600" dirty="0">
                <a:latin typeface="Calibri" panose="020F0502020204030204" pitchFamily="34" charset="0"/>
                <a:cs typeface="Arial"/>
              </a:rPr>
              <a:t>O</a:t>
            </a:r>
            <a:r>
              <a:rPr sz="2600" spc="-5" dirty="0">
                <a:latin typeface="Calibri" panose="020F0502020204030204" pitchFamily="34" charset="0"/>
                <a:cs typeface="Arial"/>
              </a:rPr>
              <a:t>piu</a:t>
            </a:r>
            <a:r>
              <a:rPr sz="2600" dirty="0">
                <a:latin typeface="Calibri" panose="020F0502020204030204" pitchFamily="34" charset="0"/>
                <a:cs typeface="Arial"/>
              </a:rPr>
              <a:t>m</a:t>
            </a:r>
            <a:r>
              <a:rPr sz="2600" spc="5" dirty="0">
                <a:latin typeface="Calibri" panose="020F0502020204030204" pitchFamily="34" charset="0"/>
                <a:cs typeface="Arial"/>
              </a:rPr>
              <a:t> </a:t>
            </a:r>
            <a:r>
              <a:rPr sz="2600" dirty="0">
                <a:latin typeface="Calibri" panose="020F0502020204030204" pitchFamily="34" charset="0"/>
                <a:cs typeface="Arial"/>
              </a:rPr>
              <a:t>f</a:t>
            </a:r>
            <a:r>
              <a:rPr sz="2600" spc="5" dirty="0">
                <a:latin typeface="Calibri" panose="020F0502020204030204" pitchFamily="34" charset="0"/>
                <a:cs typeface="Arial"/>
              </a:rPr>
              <a:t>r</a:t>
            </a:r>
            <a:r>
              <a:rPr sz="2600" spc="-5" dirty="0">
                <a:latin typeface="Calibri" panose="020F0502020204030204" pitchFamily="34" charset="0"/>
                <a:cs typeface="Arial"/>
              </a:rPr>
              <a:t>o</a:t>
            </a:r>
            <a:r>
              <a:rPr sz="2600" dirty="0">
                <a:latin typeface="Calibri" panose="020F0502020204030204" pitchFamily="34" charset="0"/>
                <a:cs typeface="Arial"/>
              </a:rPr>
              <a:t>m</a:t>
            </a:r>
            <a:r>
              <a:rPr sz="2600" spc="-15" dirty="0">
                <a:latin typeface="Calibri" panose="020F0502020204030204" pitchFamily="34" charset="0"/>
                <a:cs typeface="Arial"/>
              </a:rPr>
              <a:t> </a:t>
            </a:r>
            <a:r>
              <a:rPr sz="2600" spc="-5" dirty="0">
                <a:latin typeface="Calibri" panose="020F0502020204030204" pitchFamily="34" charset="0"/>
                <a:cs typeface="Arial"/>
              </a:rPr>
              <a:t>poppies</a:t>
            </a:r>
            <a:endParaRPr sz="2600" dirty="0">
              <a:latin typeface="Calibri" panose="020F0502020204030204" pitchFamily="34" charset="0"/>
              <a:cs typeface="Arial"/>
            </a:endParaRPr>
          </a:p>
          <a:p>
            <a:pPr marL="355600" indent="-342900">
              <a:spcBef>
                <a:spcPts val="575"/>
              </a:spcBef>
              <a:buFont typeface="Arial"/>
              <a:buChar char="•"/>
              <a:tabLst>
                <a:tab pos="355600" algn="l"/>
              </a:tabLst>
            </a:pPr>
            <a:r>
              <a:rPr sz="2600" dirty="0">
                <a:latin typeface="Calibri" panose="020F0502020204030204" pitchFamily="34" charset="0"/>
                <a:cs typeface="Arial"/>
              </a:rPr>
              <a:t>M</a:t>
            </a:r>
            <a:r>
              <a:rPr sz="2600" spc="-5" dirty="0">
                <a:latin typeface="Calibri" panose="020F0502020204030204" pitchFamily="34" charset="0"/>
                <a:cs typeface="Arial"/>
              </a:rPr>
              <a:t>old</a:t>
            </a:r>
            <a:r>
              <a:rPr sz="2600" dirty="0">
                <a:latin typeface="Calibri" panose="020F0502020204030204" pitchFamily="34" charset="0"/>
                <a:cs typeface="Arial"/>
              </a:rPr>
              <a:t>y</a:t>
            </a:r>
            <a:r>
              <a:rPr sz="2600" spc="15" dirty="0">
                <a:latin typeface="Calibri" panose="020F0502020204030204" pitchFamily="34" charset="0"/>
                <a:cs typeface="Arial"/>
              </a:rPr>
              <a:t> </a:t>
            </a:r>
            <a:r>
              <a:rPr lang="en-US" sz="2600" spc="-5" dirty="0">
                <a:latin typeface="Calibri" panose="020F0502020204030204" pitchFamily="34" charset="0"/>
                <a:cs typeface="Arial"/>
              </a:rPr>
              <a:t>b</a:t>
            </a:r>
            <a:r>
              <a:rPr sz="2600" dirty="0">
                <a:latin typeface="Calibri" panose="020F0502020204030204" pitchFamily="34" charset="0"/>
                <a:cs typeface="Arial"/>
              </a:rPr>
              <a:t>r</a:t>
            </a:r>
            <a:r>
              <a:rPr sz="2600" spc="-5" dirty="0">
                <a:latin typeface="Calibri" panose="020F0502020204030204" pitchFamily="34" charset="0"/>
                <a:cs typeface="Arial"/>
              </a:rPr>
              <a:t>ea</a:t>
            </a:r>
            <a:r>
              <a:rPr sz="2600" dirty="0">
                <a:latin typeface="Calibri" panose="020F0502020204030204" pitchFamily="34" charset="0"/>
                <a:cs typeface="Arial"/>
              </a:rPr>
              <a:t>d</a:t>
            </a:r>
            <a:r>
              <a:rPr lang="en-US" sz="2600" dirty="0">
                <a:latin typeface="Calibri" panose="020F0502020204030204" pitchFamily="34" charset="0"/>
                <a:cs typeface="Arial"/>
              </a:rPr>
              <a:t>, </a:t>
            </a:r>
            <a:r>
              <a:rPr sz="2600" spc="-5" dirty="0">
                <a:latin typeface="Calibri" panose="020F0502020204030204" pitchFamily="34" charset="0"/>
                <a:cs typeface="Arial"/>
              </a:rPr>
              <a:t>applied an</a:t>
            </a:r>
            <a:r>
              <a:rPr sz="2600" dirty="0">
                <a:latin typeface="Calibri" panose="020F0502020204030204" pitchFamily="34" charset="0"/>
                <a:cs typeface="Arial"/>
              </a:rPr>
              <a:t>d</a:t>
            </a:r>
            <a:r>
              <a:rPr sz="2600" spc="10" dirty="0">
                <a:latin typeface="Calibri" panose="020F0502020204030204" pitchFamily="34" charset="0"/>
                <a:cs typeface="Arial"/>
              </a:rPr>
              <a:t> </a:t>
            </a:r>
            <a:r>
              <a:rPr sz="2600" spc="-5" dirty="0">
                <a:latin typeface="Calibri" panose="020F0502020204030204" pitchFamily="34" charset="0"/>
                <a:cs typeface="Arial"/>
              </a:rPr>
              <a:t>inge</a:t>
            </a:r>
            <a:r>
              <a:rPr sz="2600" dirty="0">
                <a:latin typeface="Calibri" panose="020F0502020204030204" pitchFamily="34" charset="0"/>
                <a:cs typeface="Arial"/>
              </a:rPr>
              <a:t>st</a:t>
            </a:r>
            <a:r>
              <a:rPr sz="2600" spc="-5" dirty="0">
                <a:latin typeface="Calibri" panose="020F0502020204030204" pitchFamily="34" charset="0"/>
                <a:cs typeface="Arial"/>
              </a:rPr>
              <a:t>ed</a:t>
            </a:r>
            <a:r>
              <a:rPr lang="en-US" sz="2600" spc="-5" dirty="0">
                <a:latin typeface="Calibri" panose="020F0502020204030204" pitchFamily="34" charset="0"/>
                <a:cs typeface="Arial"/>
              </a:rPr>
              <a:t> </a:t>
            </a:r>
          </a:p>
          <a:p>
            <a:pPr marL="355600" indent="-342900">
              <a:spcBef>
                <a:spcPts val="575"/>
              </a:spcBef>
              <a:buFont typeface="Arial"/>
              <a:buChar char="•"/>
              <a:tabLst>
                <a:tab pos="355600" algn="l"/>
              </a:tabLst>
            </a:pPr>
            <a:r>
              <a:rPr lang="en-US" sz="2600" spc="-5" dirty="0">
                <a:latin typeface="Calibri" panose="020F0502020204030204" pitchFamily="34" charset="0"/>
                <a:cs typeface="Arial"/>
              </a:rPr>
              <a:t>Bloo</a:t>
            </a:r>
            <a:r>
              <a:rPr lang="en-US" sz="2600" dirty="0">
                <a:latin typeface="Calibri" panose="020F0502020204030204" pitchFamily="34" charset="0"/>
                <a:cs typeface="Arial"/>
              </a:rPr>
              <a:t>d</a:t>
            </a:r>
          </a:p>
          <a:p>
            <a:pPr marL="355600" marR="5080" indent="-342900">
              <a:spcBef>
                <a:spcPts val="575"/>
              </a:spcBef>
              <a:buFont typeface="Arial"/>
              <a:buChar char="•"/>
              <a:tabLst>
                <a:tab pos="355600" algn="l"/>
              </a:tabLst>
            </a:pPr>
            <a:r>
              <a:rPr lang="en-US" sz="2600" spc="-5" dirty="0">
                <a:latin typeface="Calibri" panose="020F0502020204030204" pitchFamily="34" charset="0"/>
                <a:cs typeface="Arial"/>
              </a:rPr>
              <a:t>E</a:t>
            </a:r>
            <a:r>
              <a:rPr lang="en-US" sz="2600" spc="-15" dirty="0">
                <a:latin typeface="Calibri" panose="020F0502020204030204" pitchFamily="34" charset="0"/>
                <a:cs typeface="Arial"/>
              </a:rPr>
              <a:t>x</a:t>
            </a:r>
            <a:r>
              <a:rPr lang="en-US" sz="2600" dirty="0">
                <a:latin typeface="Calibri" panose="020F0502020204030204" pitchFamily="34" charset="0"/>
                <a:cs typeface="Arial"/>
              </a:rPr>
              <a:t>cr</a:t>
            </a:r>
            <a:r>
              <a:rPr lang="en-US" sz="2600" spc="-5" dirty="0">
                <a:latin typeface="Calibri" panose="020F0502020204030204" pitchFamily="34" charset="0"/>
                <a:cs typeface="Arial"/>
              </a:rPr>
              <a:t>e</a:t>
            </a:r>
            <a:r>
              <a:rPr lang="en-US" sz="2600" dirty="0">
                <a:latin typeface="Calibri" panose="020F0502020204030204" pitchFamily="34" charset="0"/>
                <a:cs typeface="Arial"/>
              </a:rPr>
              <a:t>m</a:t>
            </a:r>
            <a:r>
              <a:rPr lang="en-US" sz="2600" spc="-5" dirty="0">
                <a:latin typeface="Calibri" panose="020F0502020204030204" pitchFamily="34" charset="0"/>
                <a:cs typeface="Arial"/>
              </a:rPr>
              <a:t>en</a:t>
            </a:r>
            <a:r>
              <a:rPr lang="en-US" sz="2600" dirty="0">
                <a:latin typeface="Calibri" panose="020F0502020204030204" pitchFamily="34" charset="0"/>
                <a:cs typeface="Arial"/>
              </a:rPr>
              <a:t>ts </a:t>
            </a:r>
            <a:r>
              <a:rPr lang="en-US" sz="2600" spc="-5" dirty="0">
                <a:latin typeface="Calibri" panose="020F0502020204030204" pitchFamily="34" charset="0"/>
                <a:cs typeface="Arial"/>
              </a:rPr>
              <a:t>an</a:t>
            </a:r>
            <a:r>
              <a:rPr lang="en-US" sz="2600" dirty="0">
                <a:latin typeface="Calibri" panose="020F0502020204030204" pitchFamily="34" charset="0"/>
                <a:cs typeface="Arial"/>
              </a:rPr>
              <a:t>d</a:t>
            </a:r>
            <a:r>
              <a:rPr lang="en-US" sz="2600" spc="10" dirty="0">
                <a:latin typeface="Calibri" panose="020F0502020204030204" pitchFamily="34" charset="0"/>
                <a:cs typeface="Arial"/>
              </a:rPr>
              <a:t> </a:t>
            </a:r>
            <a:r>
              <a:rPr lang="en-US" sz="2600" dirty="0">
                <a:latin typeface="Calibri" panose="020F0502020204030204" pitchFamily="34" charset="0"/>
                <a:cs typeface="Arial"/>
              </a:rPr>
              <a:t>r</a:t>
            </a:r>
            <a:r>
              <a:rPr lang="en-US" sz="2600" spc="-5" dirty="0">
                <a:latin typeface="Calibri" panose="020F0502020204030204" pitchFamily="34" charset="0"/>
                <a:cs typeface="Arial"/>
              </a:rPr>
              <a:t>ep</a:t>
            </a:r>
            <a:r>
              <a:rPr lang="en-US" sz="2600" dirty="0">
                <a:latin typeface="Calibri" panose="020F0502020204030204" pitchFamily="34" charset="0"/>
                <a:cs typeface="Arial"/>
              </a:rPr>
              <a:t>t</a:t>
            </a:r>
            <a:r>
              <a:rPr lang="en-US" sz="2600" spc="-5" dirty="0">
                <a:latin typeface="Calibri" panose="020F0502020204030204" pitchFamily="34" charset="0"/>
                <a:cs typeface="Arial"/>
              </a:rPr>
              <a:t>il</a:t>
            </a:r>
            <a:r>
              <a:rPr lang="en-US" sz="2600" dirty="0">
                <a:latin typeface="Calibri" panose="020F0502020204030204" pitchFamily="34" charset="0"/>
                <a:cs typeface="Arial"/>
              </a:rPr>
              <a:t>e sk</a:t>
            </a:r>
            <a:r>
              <a:rPr lang="en-US" sz="2600" spc="-5" dirty="0">
                <a:latin typeface="Calibri" panose="020F0502020204030204" pitchFamily="34" charset="0"/>
                <a:cs typeface="Arial"/>
              </a:rPr>
              <a:t>in</a:t>
            </a:r>
            <a:r>
              <a:rPr lang="en-US" sz="2600" dirty="0">
                <a:latin typeface="Calibri" panose="020F0502020204030204" pitchFamily="34" charset="0"/>
                <a:cs typeface="Arial"/>
              </a:rPr>
              <a:t>s</a:t>
            </a:r>
            <a:endParaRPr lang="en-US" sz="2400" spc="-5" dirty="0">
              <a:latin typeface="Arial"/>
              <a:cs typeface="Arial"/>
            </a:endParaRPr>
          </a:p>
          <a:p>
            <a:pPr marL="12700" marR="5080">
              <a:spcBef>
                <a:spcPts val="575"/>
              </a:spcBef>
              <a:tabLst>
                <a:tab pos="355600" algn="l"/>
              </a:tabLst>
            </a:pPr>
            <a:endParaRPr sz="2400" dirty="0">
              <a:latin typeface="Arial"/>
              <a:cs typeface="Arial"/>
            </a:endParaRPr>
          </a:p>
        </p:txBody>
      </p:sp>
      <p:sp>
        <p:nvSpPr>
          <p:cNvPr id="6" name="object 3"/>
          <p:cNvSpPr txBox="1"/>
          <p:nvPr/>
        </p:nvSpPr>
        <p:spPr>
          <a:xfrm>
            <a:off x="2057400" y="1696610"/>
            <a:ext cx="2743200" cy="5170646"/>
          </a:xfrm>
          <a:prstGeom prst="rect">
            <a:avLst/>
          </a:prstGeom>
          <a:ln>
            <a:noFill/>
          </a:ln>
        </p:spPr>
        <p:txBody>
          <a:bodyPr vert="horz" wrap="square" lIns="0" tIns="0" rIns="0" bIns="0" rtlCol="0">
            <a:spAutoFit/>
          </a:bodyPr>
          <a:lstStyle/>
          <a:p>
            <a:pPr marL="568325" indent="-319088">
              <a:spcBef>
                <a:spcPts val="575"/>
              </a:spcBef>
              <a:buFont typeface="Arial"/>
              <a:buChar char="•"/>
            </a:pPr>
            <a:r>
              <a:rPr lang="en-US" sz="2600" spc="-5" dirty="0">
                <a:latin typeface="Calibri" panose="020F0502020204030204" pitchFamily="34" charset="0"/>
                <a:cs typeface="Arial"/>
              </a:rPr>
              <a:t>Onion</a:t>
            </a:r>
          </a:p>
          <a:p>
            <a:pPr marL="568325" indent="-319088">
              <a:spcBef>
                <a:spcPts val="575"/>
              </a:spcBef>
              <a:buFont typeface="Arial"/>
              <a:buChar char="•"/>
            </a:pPr>
            <a:r>
              <a:rPr lang="en-US" sz="2600" spc="-5" dirty="0">
                <a:latin typeface="Calibri" panose="020F0502020204030204" pitchFamily="34" charset="0"/>
                <a:cs typeface="Arial"/>
              </a:rPr>
              <a:t>Peppermint</a:t>
            </a:r>
          </a:p>
          <a:p>
            <a:pPr marL="568325" indent="-319088">
              <a:spcBef>
                <a:spcPts val="575"/>
              </a:spcBef>
              <a:buFont typeface="Arial"/>
              <a:buChar char="•"/>
            </a:pPr>
            <a:r>
              <a:rPr lang="en-US" sz="2600" spc="-5" dirty="0">
                <a:latin typeface="Calibri" panose="020F0502020204030204" pitchFamily="34" charset="0"/>
                <a:cs typeface="Arial"/>
              </a:rPr>
              <a:t>Saffron</a:t>
            </a:r>
          </a:p>
          <a:p>
            <a:pPr marL="568325" indent="-319088">
              <a:spcBef>
                <a:spcPts val="575"/>
              </a:spcBef>
              <a:buFont typeface="Arial"/>
              <a:buChar char="•"/>
            </a:pPr>
            <a:r>
              <a:rPr lang="en-US" sz="2600" spc="-5" dirty="0">
                <a:latin typeface="Calibri" panose="020F0502020204030204" pitchFamily="34" charset="0"/>
                <a:cs typeface="Arial"/>
              </a:rPr>
              <a:t>Senna</a:t>
            </a:r>
          </a:p>
          <a:p>
            <a:pPr marL="568325" indent="-319088">
              <a:spcBef>
                <a:spcPts val="575"/>
              </a:spcBef>
              <a:buFont typeface="Arial"/>
              <a:buChar char="•"/>
            </a:pPr>
            <a:r>
              <a:rPr lang="en-US" sz="2600" spc="-5" dirty="0">
                <a:latin typeface="Calibri" panose="020F0502020204030204" pitchFamily="34" charset="0"/>
                <a:cs typeface="Arial"/>
              </a:rPr>
              <a:t>Sulfur</a:t>
            </a:r>
          </a:p>
          <a:p>
            <a:pPr marL="568325" indent="-319088">
              <a:spcBef>
                <a:spcPts val="575"/>
              </a:spcBef>
              <a:buFont typeface="Arial"/>
              <a:buChar char="•"/>
            </a:pPr>
            <a:r>
              <a:rPr lang="en-US" sz="2600" spc="-5" dirty="0">
                <a:latin typeface="Calibri" panose="020F0502020204030204" pitchFamily="34" charset="0"/>
                <a:cs typeface="Arial"/>
              </a:rPr>
              <a:t>Soot</a:t>
            </a:r>
          </a:p>
          <a:p>
            <a:pPr marL="568325" indent="-319088">
              <a:spcBef>
                <a:spcPts val="575"/>
              </a:spcBef>
              <a:buFont typeface="Arial"/>
              <a:buChar char="•"/>
            </a:pPr>
            <a:r>
              <a:rPr lang="en-US" sz="2600" spc="-5" dirty="0">
                <a:latin typeface="Calibri" panose="020F0502020204030204" pitchFamily="34" charset="0"/>
                <a:cs typeface="Arial"/>
              </a:rPr>
              <a:t>Tamarisk</a:t>
            </a:r>
          </a:p>
          <a:p>
            <a:pPr marL="568325" indent="-319088">
              <a:spcBef>
                <a:spcPts val="575"/>
              </a:spcBef>
              <a:buFont typeface="Arial"/>
              <a:buChar char="•"/>
            </a:pPr>
            <a:r>
              <a:rPr lang="en-US" sz="2600" spc="-5" dirty="0">
                <a:latin typeface="Calibri" panose="020F0502020204030204" pitchFamily="34" charset="0"/>
                <a:cs typeface="Arial"/>
              </a:rPr>
              <a:t>Vervain</a:t>
            </a:r>
          </a:p>
          <a:p>
            <a:pPr marL="568325" indent="-319088">
              <a:spcBef>
                <a:spcPts val="575"/>
              </a:spcBef>
              <a:buFont typeface="Arial"/>
              <a:buChar char="•"/>
            </a:pPr>
            <a:r>
              <a:rPr lang="en-US" sz="2600" spc="-5" dirty="0">
                <a:latin typeface="Calibri" panose="020F0502020204030204" pitchFamily="34" charset="0"/>
                <a:cs typeface="Arial"/>
              </a:rPr>
              <a:t>Willow</a:t>
            </a:r>
          </a:p>
          <a:p>
            <a:pPr marL="568325" indent="-319088">
              <a:spcBef>
                <a:spcPts val="575"/>
              </a:spcBef>
              <a:buFont typeface="Arial"/>
              <a:buChar char="•"/>
            </a:pPr>
            <a:r>
              <a:rPr lang="en-US" sz="2600" spc="-5" dirty="0">
                <a:latin typeface="Calibri" panose="020F0502020204030204" pitchFamily="34" charset="0"/>
                <a:cs typeface="Arial"/>
              </a:rPr>
              <a:t>Wormwood</a:t>
            </a:r>
          </a:p>
          <a:p>
            <a:pPr marL="568325" indent="-319088">
              <a:spcBef>
                <a:spcPts val="575"/>
              </a:spcBef>
              <a:buFont typeface="Arial"/>
              <a:buChar char="•"/>
            </a:pPr>
            <a:endParaRPr lang="en-US" sz="2600" spc="-5" dirty="0">
              <a:latin typeface="Calibri" panose="020F0502020204030204" pitchFamily="34" charset="0"/>
              <a:cs typeface="Arial"/>
            </a:endParaRPr>
          </a:p>
        </p:txBody>
      </p:sp>
    </p:spTree>
    <p:extLst>
      <p:ext uri="{BB962C8B-B14F-4D97-AF65-F5344CB8AC3E}">
        <p14:creationId xmlns:p14="http://schemas.microsoft.com/office/powerpoint/2010/main" val="1474072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4380" y="381000"/>
            <a:ext cx="8229600" cy="900936"/>
          </a:xfrm>
          <a:prstGeom prst="rect">
            <a:avLst/>
          </a:prstGeom>
        </p:spPr>
        <p:txBody>
          <a:bodyPr vert="horz" wrap="square" lIns="0" tIns="282623" rIns="0" bIns="0" rtlCol="0" anchor="ctr">
            <a:spAutoFit/>
          </a:bodyPr>
          <a:lstStyle/>
          <a:p>
            <a:pPr algn="ctr">
              <a:lnSpc>
                <a:spcPct val="100000"/>
              </a:lnSpc>
            </a:pPr>
            <a:r>
              <a:rPr sz="3800" dirty="0">
                <a:solidFill>
                  <a:srgbClr val="800000"/>
                </a:solidFill>
                <a:latin typeface="Calibri" panose="020F0502020204030204" pitchFamily="34" charset="0"/>
              </a:rPr>
              <a:t>Do</a:t>
            </a:r>
            <a:r>
              <a:rPr sz="3800" spc="5" dirty="0">
                <a:solidFill>
                  <a:srgbClr val="800000"/>
                </a:solidFill>
                <a:latin typeface="Calibri" panose="020F0502020204030204" pitchFamily="34" charset="0"/>
              </a:rPr>
              <a:t>s</a:t>
            </a:r>
            <a:r>
              <a:rPr sz="3800" dirty="0">
                <a:solidFill>
                  <a:srgbClr val="800000"/>
                </a:solidFill>
                <a:latin typeface="Calibri" panose="020F0502020204030204" pitchFamily="34" charset="0"/>
              </a:rPr>
              <a:t>age </a:t>
            </a:r>
            <a:r>
              <a:rPr sz="3800" spc="-5" dirty="0">
                <a:solidFill>
                  <a:srgbClr val="800000"/>
                </a:solidFill>
                <a:latin typeface="Calibri" panose="020F0502020204030204" pitchFamily="34" charset="0"/>
              </a:rPr>
              <a:t>F</a:t>
            </a:r>
            <a:r>
              <a:rPr sz="3800" dirty="0">
                <a:solidFill>
                  <a:srgbClr val="800000"/>
                </a:solidFill>
                <a:latin typeface="Calibri" panose="020F0502020204030204" pitchFamily="34" charset="0"/>
              </a:rPr>
              <a:t>o</a:t>
            </a:r>
            <a:r>
              <a:rPr sz="3800" spc="-5" dirty="0">
                <a:solidFill>
                  <a:srgbClr val="800000"/>
                </a:solidFill>
                <a:latin typeface="Calibri" panose="020F0502020204030204" pitchFamily="34" charset="0"/>
              </a:rPr>
              <a:t>r</a:t>
            </a:r>
            <a:r>
              <a:rPr sz="3800" dirty="0">
                <a:solidFill>
                  <a:srgbClr val="800000"/>
                </a:solidFill>
                <a:latin typeface="Calibri" panose="020F0502020204030204" pitchFamily="34" charset="0"/>
              </a:rPr>
              <a:t>ms</a:t>
            </a:r>
          </a:p>
        </p:txBody>
      </p:sp>
      <p:sp>
        <p:nvSpPr>
          <p:cNvPr id="3" name="object 3"/>
          <p:cNvSpPr txBox="1">
            <a:spLocks noGrp="1"/>
          </p:cNvSpPr>
          <p:nvPr>
            <p:ph sz="half" idx="1"/>
          </p:nvPr>
        </p:nvSpPr>
        <p:spPr>
          <a:xfrm>
            <a:off x="2286000" y="1524000"/>
            <a:ext cx="3736340" cy="4506362"/>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pc="-30" dirty="0">
                <a:latin typeface="Calibri" panose="020F0502020204030204" pitchFamily="34" charset="0"/>
              </a:rPr>
              <a:t>G</a:t>
            </a:r>
            <a:r>
              <a:rPr spc="-10" dirty="0">
                <a:latin typeface="Calibri" panose="020F0502020204030204" pitchFamily="34" charset="0"/>
              </a:rPr>
              <a:t>argles</a:t>
            </a:r>
          </a:p>
          <a:p>
            <a:pPr marL="355600" indent="-342900">
              <a:lnSpc>
                <a:spcPct val="100000"/>
              </a:lnSpc>
              <a:spcBef>
                <a:spcPts val="670"/>
              </a:spcBef>
              <a:buFont typeface="Arial"/>
              <a:buChar char="•"/>
              <a:tabLst>
                <a:tab pos="355600" algn="l"/>
              </a:tabLst>
            </a:pPr>
            <a:r>
              <a:rPr spc="-25" dirty="0">
                <a:latin typeface="Calibri" panose="020F0502020204030204" pitchFamily="34" charset="0"/>
              </a:rPr>
              <a:t>S</a:t>
            </a:r>
            <a:r>
              <a:rPr spc="-15" dirty="0">
                <a:latin typeface="Calibri" panose="020F0502020204030204" pitchFamily="34" charset="0"/>
              </a:rPr>
              <a:t>uppos</a:t>
            </a:r>
            <a:r>
              <a:rPr spc="-10" dirty="0">
                <a:latin typeface="Calibri" panose="020F0502020204030204" pitchFamily="34" charset="0"/>
              </a:rPr>
              <a:t>itories</a:t>
            </a:r>
          </a:p>
          <a:p>
            <a:pPr marL="355600" indent="-342900">
              <a:lnSpc>
                <a:spcPct val="100000"/>
              </a:lnSpc>
              <a:spcBef>
                <a:spcPts val="670"/>
              </a:spcBef>
              <a:buFont typeface="Arial"/>
              <a:buChar char="•"/>
              <a:tabLst>
                <a:tab pos="355600" algn="l"/>
              </a:tabLst>
            </a:pPr>
            <a:r>
              <a:rPr spc="-25" dirty="0">
                <a:latin typeface="Calibri" panose="020F0502020204030204" pitchFamily="34" charset="0"/>
              </a:rPr>
              <a:t>E</a:t>
            </a:r>
            <a:r>
              <a:rPr spc="-15" dirty="0">
                <a:latin typeface="Calibri" panose="020F0502020204030204" pitchFamily="34" charset="0"/>
              </a:rPr>
              <a:t>ne</a:t>
            </a:r>
            <a:r>
              <a:rPr spc="-30" dirty="0">
                <a:latin typeface="Calibri" panose="020F0502020204030204" pitchFamily="34" charset="0"/>
              </a:rPr>
              <a:t>m</a:t>
            </a:r>
            <a:r>
              <a:rPr spc="-10" dirty="0">
                <a:latin typeface="Calibri" panose="020F0502020204030204" pitchFamily="34" charset="0"/>
              </a:rPr>
              <a:t>as</a:t>
            </a:r>
          </a:p>
          <a:p>
            <a:pPr marL="355600" indent="-342900">
              <a:lnSpc>
                <a:spcPct val="100000"/>
              </a:lnSpc>
              <a:spcBef>
                <a:spcPts val="670"/>
              </a:spcBef>
              <a:buFont typeface="Arial"/>
              <a:buChar char="•"/>
              <a:tabLst>
                <a:tab pos="355600" algn="l"/>
              </a:tabLst>
            </a:pPr>
            <a:r>
              <a:rPr spc="-25" dirty="0">
                <a:latin typeface="Calibri" panose="020F0502020204030204" pitchFamily="34" charset="0"/>
              </a:rPr>
              <a:t>T</a:t>
            </a:r>
            <a:r>
              <a:rPr spc="-10" dirty="0">
                <a:latin typeface="Calibri" panose="020F0502020204030204" pitchFamily="34" charset="0"/>
              </a:rPr>
              <a:t>roches</a:t>
            </a:r>
            <a:r>
              <a:rPr lang="en-US" spc="-10" dirty="0">
                <a:latin typeface="Calibri" panose="020F0502020204030204" pitchFamily="34" charset="0"/>
              </a:rPr>
              <a:t> (lozenges)</a:t>
            </a:r>
            <a:endParaRPr spc="-10" dirty="0">
              <a:latin typeface="Calibri" panose="020F0502020204030204" pitchFamily="34" charset="0"/>
            </a:endParaRPr>
          </a:p>
          <a:p>
            <a:pPr marL="355600" indent="-342900">
              <a:lnSpc>
                <a:spcPct val="100000"/>
              </a:lnSpc>
              <a:spcBef>
                <a:spcPts val="670"/>
              </a:spcBef>
              <a:buFont typeface="Arial"/>
              <a:buChar char="•"/>
              <a:tabLst>
                <a:tab pos="355600" algn="l"/>
              </a:tabLst>
            </a:pPr>
            <a:r>
              <a:rPr spc="-25" dirty="0">
                <a:latin typeface="Calibri" panose="020F0502020204030204" pitchFamily="34" charset="0"/>
              </a:rPr>
              <a:t>P</a:t>
            </a:r>
            <a:r>
              <a:rPr spc="-15" dirty="0">
                <a:latin typeface="Calibri" panose="020F0502020204030204" pitchFamily="34" charset="0"/>
              </a:rPr>
              <a:t>ou</a:t>
            </a:r>
            <a:r>
              <a:rPr spc="-10" dirty="0">
                <a:latin typeface="Calibri" panose="020F0502020204030204" pitchFamily="34" charset="0"/>
              </a:rPr>
              <a:t>ltices</a:t>
            </a:r>
          </a:p>
          <a:p>
            <a:pPr marL="355600" indent="-342900">
              <a:lnSpc>
                <a:spcPct val="100000"/>
              </a:lnSpc>
              <a:spcBef>
                <a:spcPts val="670"/>
              </a:spcBef>
              <a:buFont typeface="Arial"/>
              <a:buChar char="•"/>
              <a:tabLst>
                <a:tab pos="355600" algn="l"/>
              </a:tabLst>
            </a:pPr>
            <a:r>
              <a:rPr spc="-25" dirty="0">
                <a:latin typeface="Calibri" panose="020F0502020204030204" pitchFamily="34" charset="0"/>
              </a:rPr>
              <a:t>P</a:t>
            </a:r>
            <a:r>
              <a:rPr spc="-10" dirty="0">
                <a:latin typeface="Calibri" panose="020F0502020204030204" pitchFamily="34" charset="0"/>
              </a:rPr>
              <a:t>ills</a:t>
            </a:r>
          </a:p>
          <a:p>
            <a:pPr marL="355600" indent="-342900">
              <a:lnSpc>
                <a:spcPct val="100000"/>
              </a:lnSpc>
              <a:spcBef>
                <a:spcPts val="670"/>
              </a:spcBef>
              <a:buFont typeface="Arial"/>
              <a:buChar char="•"/>
              <a:tabLst>
                <a:tab pos="355600" algn="l"/>
              </a:tabLst>
            </a:pPr>
            <a:r>
              <a:rPr spc="-15" dirty="0">
                <a:latin typeface="Calibri" panose="020F0502020204030204" pitchFamily="34" charset="0"/>
              </a:rPr>
              <a:t>Lo</a:t>
            </a:r>
            <a:r>
              <a:rPr spc="-10" dirty="0">
                <a:latin typeface="Calibri" panose="020F0502020204030204" pitchFamily="34" charset="0"/>
              </a:rPr>
              <a:t>tions</a:t>
            </a:r>
            <a:endParaRPr lang="en-US" spc="-10" dirty="0">
              <a:latin typeface="Calibri" panose="020F0502020204030204" pitchFamily="34" charset="0"/>
            </a:endParaRPr>
          </a:p>
          <a:p>
            <a:pPr marL="355600" indent="-342900">
              <a:lnSpc>
                <a:spcPct val="100000"/>
              </a:lnSpc>
              <a:spcBef>
                <a:spcPts val="670"/>
              </a:spcBef>
              <a:buFont typeface="Arial"/>
              <a:buChar char="•"/>
              <a:tabLst>
                <a:tab pos="355600" algn="l"/>
              </a:tabLst>
            </a:pPr>
            <a:r>
              <a:rPr lang="en-US" spc="-10" dirty="0">
                <a:latin typeface="Calibri" panose="020F0502020204030204" pitchFamily="34" charset="0"/>
              </a:rPr>
              <a:t>Snuffs, inhalations, fumigations</a:t>
            </a:r>
            <a:endParaRPr spc="-10" dirty="0">
              <a:latin typeface="Calibri" panose="020F0502020204030204" pitchFamily="34" charset="0"/>
            </a:endParaRPr>
          </a:p>
        </p:txBody>
      </p:sp>
      <p:sp>
        <p:nvSpPr>
          <p:cNvPr id="4" name="object 4"/>
          <p:cNvSpPr txBox="1"/>
          <p:nvPr/>
        </p:nvSpPr>
        <p:spPr>
          <a:xfrm>
            <a:off x="6248401" y="3429001"/>
            <a:ext cx="3977185" cy="3195747"/>
          </a:xfrm>
          <a:prstGeom prst="rect">
            <a:avLst/>
          </a:prstGeom>
          <a:solidFill>
            <a:schemeClr val="accent2">
              <a:lumMod val="60000"/>
              <a:lumOff val="40000"/>
            </a:schemeClr>
          </a:solidFill>
          <a:ln>
            <a:solidFill>
              <a:schemeClr val="accent3">
                <a:lumMod val="50000"/>
              </a:schemeClr>
            </a:solidFill>
          </a:ln>
        </p:spPr>
        <p:txBody>
          <a:bodyPr vert="horz" wrap="square" lIns="0" tIns="0" rIns="0" bIns="0" rtlCol="0">
            <a:spAutoFit/>
          </a:bodyPr>
          <a:lstStyle/>
          <a:p>
            <a:pPr marL="519113" marR="5080" indent="-328613">
              <a:buFont typeface="Calibri" panose="020F0502020204030204" pitchFamily="34" charset="0"/>
              <a:buChar char="▫"/>
              <a:tabLst>
                <a:tab pos="355600" algn="l"/>
              </a:tabLst>
            </a:pPr>
            <a:r>
              <a:rPr sz="2800" i="1" spc="-25" dirty="0">
                <a:latin typeface="Aparajita" panose="020B0604020202020204" pitchFamily="34" charset="0"/>
                <a:cs typeface="Aparajita" panose="020B0604020202020204" pitchFamily="34" charset="0"/>
              </a:rPr>
              <a:t>E</a:t>
            </a:r>
            <a:r>
              <a:rPr sz="2800" i="1" spc="-10" dirty="0">
                <a:latin typeface="Aparajita" panose="020B0604020202020204" pitchFamily="34" charset="0"/>
                <a:cs typeface="Aparajita" panose="020B0604020202020204" pitchFamily="34" charset="0"/>
              </a:rPr>
              <a:t>y</a:t>
            </a:r>
            <a:r>
              <a:rPr sz="2800" i="1" spc="-20" dirty="0">
                <a:latin typeface="Aparajita" panose="020B0604020202020204" pitchFamily="34" charset="0"/>
                <a:cs typeface="Aparajita" panose="020B0604020202020204" pitchFamily="34" charset="0"/>
              </a:rPr>
              <a:t>e</a:t>
            </a:r>
            <a:r>
              <a:rPr sz="2800" i="1" spc="5" dirty="0">
                <a:latin typeface="Aparajita" panose="020B0604020202020204" pitchFamily="34" charset="0"/>
                <a:cs typeface="Aparajita" panose="020B0604020202020204" pitchFamily="34" charset="0"/>
              </a:rPr>
              <a:t> </a:t>
            </a:r>
            <a:r>
              <a:rPr sz="2800" i="1" spc="-30" dirty="0">
                <a:latin typeface="Aparajita" panose="020B0604020202020204" pitchFamily="34" charset="0"/>
                <a:cs typeface="Aparajita" panose="020B0604020202020204" pitchFamily="34" charset="0"/>
              </a:rPr>
              <a:t>D</a:t>
            </a:r>
            <a:r>
              <a:rPr sz="2800" i="1" spc="-10" dirty="0">
                <a:latin typeface="Aparajita" panose="020B0604020202020204" pitchFamily="34" charset="0"/>
                <a:cs typeface="Aparajita" panose="020B0604020202020204" pitchFamily="34" charset="0"/>
              </a:rPr>
              <a:t>rops,</a:t>
            </a:r>
            <a:r>
              <a:rPr sz="2800" i="1" dirty="0">
                <a:latin typeface="Aparajita" panose="020B0604020202020204" pitchFamily="34" charset="0"/>
                <a:cs typeface="Aparajita" panose="020B0604020202020204" pitchFamily="34" charset="0"/>
              </a:rPr>
              <a:t> </a:t>
            </a:r>
            <a:r>
              <a:rPr sz="2800" i="1" spc="-15" dirty="0">
                <a:latin typeface="Aparajita" panose="020B0604020202020204" pitchFamily="34" charset="0"/>
                <a:cs typeface="Aparajita" panose="020B0604020202020204" pitchFamily="34" charset="0"/>
              </a:rPr>
              <a:t>to</a:t>
            </a:r>
            <a:r>
              <a:rPr sz="2800" i="1" spc="-5" dirty="0">
                <a:latin typeface="Aparajita" panose="020B0604020202020204" pitchFamily="34" charset="0"/>
                <a:cs typeface="Aparajita" panose="020B0604020202020204" pitchFamily="34" charset="0"/>
              </a:rPr>
              <a:t> </a:t>
            </a:r>
            <a:r>
              <a:rPr sz="2800" i="1" spc="-15" dirty="0">
                <a:latin typeface="Aparajita" panose="020B0604020202020204" pitchFamily="34" charset="0"/>
                <a:cs typeface="Aparajita" panose="020B0604020202020204" pitchFamily="34" charset="0"/>
              </a:rPr>
              <a:t>be</a:t>
            </a:r>
            <a:r>
              <a:rPr sz="2800" i="1" spc="-10" dirty="0">
                <a:latin typeface="Aparajita" panose="020B0604020202020204" pitchFamily="34" charset="0"/>
                <a:cs typeface="Aparajita" panose="020B0604020202020204" pitchFamily="34" charset="0"/>
              </a:rPr>
              <a:t> adde</a:t>
            </a:r>
            <a:r>
              <a:rPr sz="2800" i="1" spc="-20" dirty="0">
                <a:latin typeface="Aparajita" panose="020B0604020202020204" pitchFamily="34" charset="0"/>
                <a:cs typeface="Aparajita" panose="020B0604020202020204" pitchFamily="34" charset="0"/>
              </a:rPr>
              <a:t>d</a:t>
            </a:r>
            <a:r>
              <a:rPr sz="2800" i="1" spc="15" dirty="0">
                <a:latin typeface="Aparajita" panose="020B0604020202020204" pitchFamily="34" charset="0"/>
                <a:cs typeface="Aparajita" panose="020B0604020202020204" pitchFamily="34" charset="0"/>
              </a:rPr>
              <a:t> </a:t>
            </a:r>
            <a:r>
              <a:rPr sz="2800" i="1" spc="-30" dirty="0">
                <a:latin typeface="Aparajita" panose="020B0604020202020204" pitchFamily="34" charset="0"/>
                <a:cs typeface="Aparajita" panose="020B0604020202020204" pitchFamily="34" charset="0"/>
              </a:rPr>
              <a:t>w</a:t>
            </a:r>
            <a:r>
              <a:rPr sz="2800" i="1" spc="-10" dirty="0">
                <a:latin typeface="Aparajita" panose="020B0604020202020204" pitchFamily="34" charset="0"/>
                <a:cs typeface="Aparajita" panose="020B0604020202020204" pitchFamily="34" charset="0"/>
              </a:rPr>
              <a:t>ith</a:t>
            </a:r>
            <a:r>
              <a:rPr sz="2800" i="1" spc="5" dirty="0">
                <a:latin typeface="Aparajita" panose="020B0604020202020204" pitchFamily="34" charset="0"/>
                <a:cs typeface="Aparajita" panose="020B0604020202020204" pitchFamily="34" charset="0"/>
              </a:rPr>
              <a:t> </a:t>
            </a:r>
            <a:r>
              <a:rPr sz="2800" i="1" spc="-20" dirty="0">
                <a:latin typeface="Aparajita" panose="020B0604020202020204" pitchFamily="34" charset="0"/>
                <a:cs typeface="Aparajita" panose="020B0604020202020204" pitchFamily="34" charset="0"/>
              </a:rPr>
              <a:t>a</a:t>
            </a:r>
            <a:r>
              <a:rPr sz="2800" i="1" spc="5" dirty="0">
                <a:latin typeface="Aparajita" panose="020B0604020202020204" pitchFamily="34" charset="0"/>
                <a:cs typeface="Aparajita" panose="020B0604020202020204" pitchFamily="34" charset="0"/>
              </a:rPr>
              <a:t> </a:t>
            </a:r>
            <a:r>
              <a:rPr sz="2800" i="1" spc="-10" dirty="0">
                <a:latin typeface="Aparajita" panose="020B0604020202020204" pitchFamily="34" charset="0"/>
                <a:cs typeface="Aparajita" panose="020B0604020202020204" pitchFamily="34" charset="0"/>
              </a:rPr>
              <a:t>vulture</a:t>
            </a:r>
            <a:r>
              <a:rPr sz="2800" i="1" spc="-15" dirty="0">
                <a:latin typeface="Aparajita" panose="020B0604020202020204" pitchFamily="34" charset="0"/>
                <a:cs typeface="Aparajita" panose="020B0604020202020204" pitchFamily="34" charset="0"/>
              </a:rPr>
              <a:t>’s</a:t>
            </a:r>
            <a:r>
              <a:rPr sz="2800" i="1" spc="-10" dirty="0">
                <a:latin typeface="Aparajita" panose="020B0604020202020204" pitchFamily="34" charset="0"/>
                <a:cs typeface="Aparajita" panose="020B0604020202020204" pitchFamily="34" charset="0"/>
              </a:rPr>
              <a:t> f</a:t>
            </a:r>
            <a:r>
              <a:rPr sz="2800" i="1" spc="-15" dirty="0">
                <a:latin typeface="Aparajita" panose="020B0604020202020204" pitchFamily="34" charset="0"/>
                <a:cs typeface="Aparajita" panose="020B0604020202020204" pitchFamily="34" charset="0"/>
              </a:rPr>
              <a:t>ea</a:t>
            </a:r>
            <a:r>
              <a:rPr sz="2800" i="1" spc="-10" dirty="0">
                <a:latin typeface="Aparajita" panose="020B0604020202020204" pitchFamily="34" charset="0"/>
                <a:cs typeface="Aparajita" panose="020B0604020202020204" pitchFamily="34" charset="0"/>
              </a:rPr>
              <a:t>ther</a:t>
            </a:r>
            <a:endParaRPr sz="2800" i="1" dirty="0">
              <a:latin typeface="Aparajita" panose="020B0604020202020204" pitchFamily="34" charset="0"/>
              <a:cs typeface="Aparajita" panose="020B0604020202020204" pitchFamily="34" charset="0"/>
            </a:endParaRPr>
          </a:p>
          <a:p>
            <a:pPr marL="519113" marR="226060" indent="-328613">
              <a:spcBef>
                <a:spcPts val="670"/>
              </a:spcBef>
              <a:buFont typeface="Calibri" panose="020F0502020204030204" pitchFamily="34" charset="0"/>
              <a:buChar char="▫"/>
              <a:tabLst>
                <a:tab pos="355600" algn="l"/>
              </a:tabLst>
            </a:pPr>
            <a:r>
              <a:rPr sz="2800" i="1" spc="-25" dirty="0">
                <a:latin typeface="Aparajita" panose="020B0604020202020204" pitchFamily="34" charset="0"/>
                <a:cs typeface="Aparajita" panose="020B0604020202020204" pitchFamily="34" charset="0"/>
              </a:rPr>
              <a:t>B</a:t>
            </a:r>
            <a:r>
              <a:rPr sz="2800" i="1" spc="-15" dirty="0">
                <a:latin typeface="Aparajita" panose="020B0604020202020204" pitchFamily="34" charset="0"/>
                <a:cs typeface="Aparajita" panose="020B0604020202020204" pitchFamily="34" charset="0"/>
              </a:rPr>
              <a:t>ee</a:t>
            </a:r>
            <a:r>
              <a:rPr sz="2800" i="1" spc="-10" dirty="0">
                <a:latin typeface="Aparajita" panose="020B0604020202020204" pitchFamily="34" charset="0"/>
                <a:cs typeface="Aparajita" panose="020B0604020202020204" pitchFamily="34" charset="0"/>
              </a:rPr>
              <a:t>r</a:t>
            </a:r>
            <a:r>
              <a:rPr sz="2800" i="1" spc="5" dirty="0">
                <a:latin typeface="Aparajita" panose="020B0604020202020204" pitchFamily="34" charset="0"/>
                <a:cs typeface="Aparajita" panose="020B0604020202020204" pitchFamily="34" charset="0"/>
              </a:rPr>
              <a:t> </a:t>
            </a:r>
            <a:r>
              <a:rPr sz="2800" i="1" spc="-15" dirty="0">
                <a:latin typeface="Aparajita" panose="020B0604020202020204" pitchFamily="34" charset="0"/>
                <a:cs typeface="Aparajita" panose="020B0604020202020204" pitchFamily="34" charset="0"/>
              </a:rPr>
              <a:t>an</a:t>
            </a:r>
            <a:r>
              <a:rPr sz="2800" i="1" spc="-20" dirty="0">
                <a:latin typeface="Aparajita" panose="020B0604020202020204" pitchFamily="34" charset="0"/>
                <a:cs typeface="Aparajita" panose="020B0604020202020204" pitchFamily="34" charset="0"/>
              </a:rPr>
              <a:t>d</a:t>
            </a:r>
            <a:r>
              <a:rPr sz="2800" i="1" spc="15" dirty="0">
                <a:latin typeface="Aparajita" panose="020B0604020202020204" pitchFamily="34" charset="0"/>
                <a:cs typeface="Aparajita" panose="020B0604020202020204" pitchFamily="34" charset="0"/>
              </a:rPr>
              <a:t> </a:t>
            </a:r>
            <a:r>
              <a:rPr sz="2800" i="1" spc="-20" dirty="0">
                <a:latin typeface="Aparajita" panose="020B0604020202020204" pitchFamily="34" charset="0"/>
                <a:cs typeface="Aparajita" panose="020B0604020202020204" pitchFamily="34" charset="0"/>
              </a:rPr>
              <a:t>Wi</a:t>
            </a:r>
            <a:r>
              <a:rPr sz="2800" i="1" spc="-15" dirty="0">
                <a:latin typeface="Aparajita" panose="020B0604020202020204" pitchFamily="34" charset="0"/>
                <a:cs typeface="Aparajita" panose="020B0604020202020204" pitchFamily="34" charset="0"/>
              </a:rPr>
              <a:t>n</a:t>
            </a:r>
            <a:r>
              <a:rPr sz="2800" i="1" spc="-20" dirty="0">
                <a:latin typeface="Aparajita" panose="020B0604020202020204" pitchFamily="34" charset="0"/>
                <a:cs typeface="Aparajita" panose="020B0604020202020204" pitchFamily="34" charset="0"/>
              </a:rPr>
              <a:t>e</a:t>
            </a:r>
            <a:r>
              <a:rPr sz="2800" i="1" spc="-5" dirty="0">
                <a:latin typeface="Aparajita" panose="020B0604020202020204" pitchFamily="34" charset="0"/>
                <a:cs typeface="Aparajita" panose="020B0604020202020204" pitchFamily="34" charset="0"/>
              </a:rPr>
              <a:t> </a:t>
            </a:r>
            <a:r>
              <a:rPr sz="2800" i="1" spc="-30" dirty="0">
                <a:latin typeface="Aparajita" panose="020B0604020202020204" pitchFamily="34" charset="0"/>
                <a:cs typeface="Aparajita" panose="020B0604020202020204" pitchFamily="34" charset="0"/>
              </a:rPr>
              <a:t>w</a:t>
            </a:r>
            <a:r>
              <a:rPr sz="2800" i="1" spc="-10" dirty="0">
                <a:latin typeface="Aparajita" panose="020B0604020202020204" pitchFamily="34" charset="0"/>
                <a:cs typeface="Aparajita" panose="020B0604020202020204" pitchFamily="34" charset="0"/>
              </a:rPr>
              <a:t>ere use</a:t>
            </a:r>
            <a:r>
              <a:rPr sz="2800" i="1" spc="-20" dirty="0">
                <a:latin typeface="Aparajita" panose="020B0604020202020204" pitchFamily="34" charset="0"/>
                <a:cs typeface="Aparajita" panose="020B0604020202020204" pitchFamily="34" charset="0"/>
              </a:rPr>
              <a:t>d</a:t>
            </a:r>
            <a:r>
              <a:rPr sz="2800" i="1" spc="5" dirty="0">
                <a:latin typeface="Aparajita" panose="020B0604020202020204" pitchFamily="34" charset="0"/>
                <a:cs typeface="Aparajita" panose="020B0604020202020204" pitchFamily="34" charset="0"/>
              </a:rPr>
              <a:t> </a:t>
            </a:r>
            <a:r>
              <a:rPr sz="2800" i="1" spc="-15" dirty="0">
                <a:latin typeface="Aparajita" panose="020B0604020202020204" pitchFamily="34" charset="0"/>
                <a:cs typeface="Aparajita" panose="020B0604020202020204" pitchFamily="34" charset="0"/>
              </a:rPr>
              <a:t>as</a:t>
            </a:r>
            <a:r>
              <a:rPr sz="2800" i="1" spc="-5" dirty="0">
                <a:latin typeface="Aparajita" panose="020B0604020202020204" pitchFamily="34" charset="0"/>
                <a:cs typeface="Aparajita" panose="020B0604020202020204" pitchFamily="34" charset="0"/>
              </a:rPr>
              <a:t> </a:t>
            </a:r>
            <a:r>
              <a:rPr sz="2800" i="1" spc="-10" dirty="0">
                <a:latin typeface="Aparajita" panose="020B0604020202020204" pitchFamily="34" charset="0"/>
                <a:cs typeface="Aparajita" panose="020B0604020202020204" pitchFamily="34" charset="0"/>
              </a:rPr>
              <a:t>vehicles</a:t>
            </a:r>
            <a:endParaRPr sz="2800" i="1" dirty="0">
              <a:latin typeface="Aparajita" panose="020B0604020202020204" pitchFamily="34" charset="0"/>
              <a:cs typeface="Aparajita" panose="020B0604020202020204" pitchFamily="34" charset="0"/>
            </a:endParaRPr>
          </a:p>
          <a:p>
            <a:pPr marL="519113" marR="324485" indent="-328613">
              <a:spcBef>
                <a:spcPts val="670"/>
              </a:spcBef>
              <a:buFont typeface="Calibri" panose="020F0502020204030204" pitchFamily="34" charset="0"/>
              <a:buChar char="▫"/>
              <a:tabLst>
                <a:tab pos="355600" algn="l"/>
              </a:tabLst>
            </a:pPr>
            <a:r>
              <a:rPr sz="2800" i="1" spc="-25" dirty="0">
                <a:latin typeface="Aparajita" panose="020B0604020202020204" pitchFamily="34" charset="0"/>
                <a:cs typeface="Aparajita" panose="020B0604020202020204" pitchFamily="34" charset="0"/>
              </a:rPr>
              <a:t>B</a:t>
            </a:r>
            <a:r>
              <a:rPr sz="2800" i="1" spc="-10" dirty="0">
                <a:latin typeface="Aparajita" panose="020B0604020202020204" pitchFamily="34" charset="0"/>
                <a:cs typeface="Aparajita" panose="020B0604020202020204" pitchFamily="34" charset="0"/>
              </a:rPr>
              <a:t>l</a:t>
            </a:r>
            <a:r>
              <a:rPr sz="2800" i="1" spc="-15" dirty="0">
                <a:latin typeface="Aparajita" panose="020B0604020202020204" pitchFamily="34" charset="0"/>
                <a:cs typeface="Aparajita" panose="020B0604020202020204" pitchFamily="34" charset="0"/>
              </a:rPr>
              <a:t>oo</a:t>
            </a:r>
            <a:r>
              <a:rPr sz="2800" i="1" spc="-20" dirty="0">
                <a:latin typeface="Aparajita" panose="020B0604020202020204" pitchFamily="34" charset="0"/>
                <a:cs typeface="Aparajita" panose="020B0604020202020204" pitchFamily="34" charset="0"/>
              </a:rPr>
              <a:t>d</a:t>
            </a:r>
            <a:r>
              <a:rPr sz="2800" i="1" spc="15" dirty="0">
                <a:latin typeface="Aparajita" panose="020B0604020202020204" pitchFamily="34" charset="0"/>
                <a:cs typeface="Aparajita" panose="020B0604020202020204" pitchFamily="34" charset="0"/>
              </a:rPr>
              <a:t> </a:t>
            </a:r>
            <a:r>
              <a:rPr lang="en-US" sz="2800" i="1" spc="15" dirty="0">
                <a:latin typeface="Aparajita" panose="020B0604020202020204" pitchFamily="34" charset="0"/>
                <a:cs typeface="Aparajita" panose="020B0604020202020204" pitchFamily="34" charset="0"/>
              </a:rPr>
              <a:t>was </a:t>
            </a:r>
            <a:r>
              <a:rPr sz="2800" i="1" spc="-10" dirty="0">
                <a:latin typeface="Aparajita" panose="020B0604020202020204" pitchFamily="34" charset="0"/>
                <a:cs typeface="Aparajita" panose="020B0604020202020204" pitchFamily="34" charset="0"/>
              </a:rPr>
              <a:t>i</a:t>
            </a:r>
            <a:r>
              <a:rPr sz="2800" i="1" spc="-15" dirty="0">
                <a:latin typeface="Aparajita" panose="020B0604020202020204" pitchFamily="34" charset="0"/>
                <a:cs typeface="Aparajita" panose="020B0604020202020204" pitchFamily="34" charset="0"/>
              </a:rPr>
              <a:t>nges</a:t>
            </a:r>
            <a:r>
              <a:rPr sz="2800" i="1" spc="-10" dirty="0">
                <a:latin typeface="Aparajita" panose="020B0604020202020204" pitchFamily="34" charset="0"/>
                <a:cs typeface="Aparajita" panose="020B0604020202020204" pitchFamily="34" charset="0"/>
              </a:rPr>
              <a:t>t</a:t>
            </a:r>
            <a:r>
              <a:rPr sz="2800" i="1" spc="-15" dirty="0">
                <a:latin typeface="Aparajita" panose="020B0604020202020204" pitchFamily="34" charset="0"/>
                <a:cs typeface="Aparajita" panose="020B0604020202020204" pitchFamily="34" charset="0"/>
              </a:rPr>
              <a:t>ed</a:t>
            </a:r>
            <a:r>
              <a:rPr sz="2800" i="1" spc="-10" dirty="0">
                <a:latin typeface="Aparajita" panose="020B0604020202020204" pitchFamily="34" charset="0"/>
                <a:cs typeface="Aparajita" panose="020B0604020202020204" pitchFamily="34" charset="0"/>
              </a:rPr>
              <a:t> a</a:t>
            </a:r>
            <a:r>
              <a:rPr sz="2800" i="1" spc="-15" dirty="0">
                <a:latin typeface="Aparajita" panose="020B0604020202020204" pitchFamily="34" charset="0"/>
                <a:cs typeface="Aparajita" panose="020B0604020202020204" pitchFamily="34" charset="0"/>
              </a:rPr>
              <a:t>s</a:t>
            </a:r>
            <a:r>
              <a:rPr sz="2800" i="1" spc="-5" dirty="0">
                <a:latin typeface="Aparajita" panose="020B0604020202020204" pitchFamily="34" charset="0"/>
                <a:cs typeface="Aparajita" panose="020B0604020202020204" pitchFamily="34" charset="0"/>
              </a:rPr>
              <a:t> </a:t>
            </a:r>
            <a:r>
              <a:rPr sz="2800" i="1" spc="-20" dirty="0">
                <a:latin typeface="Aparajita" panose="020B0604020202020204" pitchFamily="34" charset="0"/>
                <a:cs typeface="Aparajita" panose="020B0604020202020204" pitchFamily="34" charset="0"/>
              </a:rPr>
              <a:t>a</a:t>
            </a:r>
            <a:r>
              <a:rPr sz="2800" i="1" spc="5" dirty="0">
                <a:latin typeface="Aparajita" panose="020B0604020202020204" pitchFamily="34" charset="0"/>
                <a:cs typeface="Aparajita" panose="020B0604020202020204" pitchFamily="34" charset="0"/>
              </a:rPr>
              <a:t> </a:t>
            </a:r>
            <a:r>
              <a:rPr sz="2800" i="1" spc="-10" dirty="0">
                <a:latin typeface="Aparajita" panose="020B0604020202020204" pitchFamily="34" charset="0"/>
                <a:cs typeface="Aparajita" panose="020B0604020202020204" pitchFamily="34" charset="0"/>
              </a:rPr>
              <a:t>t</a:t>
            </a:r>
            <a:r>
              <a:rPr sz="2800" i="1" spc="-15" dirty="0">
                <a:latin typeface="Aparajita" panose="020B0604020202020204" pitchFamily="34" charset="0"/>
                <a:cs typeface="Aparajita" panose="020B0604020202020204" pitchFamily="34" charset="0"/>
              </a:rPr>
              <a:t>onic</a:t>
            </a:r>
            <a:r>
              <a:rPr sz="2800" i="1" spc="5" dirty="0">
                <a:latin typeface="Aparajita" panose="020B0604020202020204" pitchFamily="34" charset="0"/>
                <a:cs typeface="Aparajita" panose="020B0604020202020204" pitchFamily="34" charset="0"/>
              </a:rPr>
              <a:t> </a:t>
            </a:r>
            <a:r>
              <a:rPr sz="2800" i="1" spc="-10" dirty="0">
                <a:latin typeface="Aparajita" panose="020B0604020202020204" pitchFamily="34" charset="0"/>
                <a:cs typeface="Aparajita" panose="020B0604020202020204" pitchFamily="34" charset="0"/>
              </a:rPr>
              <a:t>f</a:t>
            </a:r>
            <a:r>
              <a:rPr sz="2800" i="1" spc="-15" dirty="0">
                <a:latin typeface="Aparajita" panose="020B0604020202020204" pitchFamily="34" charset="0"/>
                <a:cs typeface="Aparajita" panose="020B0604020202020204" pitchFamily="34" charset="0"/>
              </a:rPr>
              <a:t>o</a:t>
            </a:r>
            <a:r>
              <a:rPr sz="2800" i="1" spc="-10" dirty="0">
                <a:latin typeface="Aparajita" panose="020B0604020202020204" pitchFamily="34" charset="0"/>
                <a:cs typeface="Aparajita" panose="020B0604020202020204" pitchFamily="34" charset="0"/>
              </a:rPr>
              <a:t>r</a:t>
            </a:r>
            <a:r>
              <a:rPr sz="2800" i="1" spc="-5" dirty="0">
                <a:latin typeface="Aparajita" panose="020B0604020202020204" pitchFamily="34" charset="0"/>
                <a:cs typeface="Aparajita" panose="020B0604020202020204" pitchFamily="34" charset="0"/>
              </a:rPr>
              <a:t> </a:t>
            </a:r>
            <a:r>
              <a:rPr sz="2800" i="1" spc="-10" dirty="0">
                <a:latin typeface="Aparajita" panose="020B0604020202020204" pitchFamily="34" charset="0"/>
                <a:cs typeface="Aparajita" panose="020B0604020202020204" pitchFamily="34" charset="0"/>
              </a:rPr>
              <a:t>vit</a:t>
            </a:r>
            <a:r>
              <a:rPr sz="2800" i="1" spc="-15" dirty="0">
                <a:latin typeface="Aparajita" panose="020B0604020202020204" pitchFamily="34" charset="0"/>
                <a:cs typeface="Aparajita" panose="020B0604020202020204" pitchFamily="34" charset="0"/>
              </a:rPr>
              <a:t>a</a:t>
            </a:r>
            <a:r>
              <a:rPr sz="2800" i="1" spc="-10" dirty="0">
                <a:latin typeface="Aparajita" panose="020B0604020202020204" pitchFamily="34" charset="0"/>
                <a:cs typeface="Aparajita" panose="020B0604020202020204" pitchFamily="34" charset="0"/>
              </a:rPr>
              <a:t>lity</a:t>
            </a:r>
            <a:endParaRPr sz="2800" i="1" dirty="0">
              <a:latin typeface="Aparajita" panose="020B0604020202020204" pitchFamily="34" charset="0"/>
              <a:cs typeface="Aparajita" panose="020B0604020202020204" pitchFamily="34" charset="0"/>
            </a:endParaRPr>
          </a:p>
        </p:txBody>
      </p:sp>
      <p:sp>
        <p:nvSpPr>
          <p:cNvPr id="6" name="object 3"/>
          <p:cNvSpPr txBox="1">
            <a:spLocks noGrp="1"/>
          </p:cNvSpPr>
          <p:nvPr>
            <p:ph sz="half" idx="1"/>
          </p:nvPr>
        </p:nvSpPr>
        <p:spPr>
          <a:xfrm>
            <a:off x="6331424" y="1600200"/>
            <a:ext cx="3736340" cy="1549142"/>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en-US" spc="-30" dirty="0">
                <a:latin typeface="Calibri" panose="020F0502020204030204" pitchFamily="34" charset="0"/>
              </a:rPr>
              <a:t>Infusions</a:t>
            </a:r>
          </a:p>
          <a:p>
            <a:pPr marL="355600" indent="-342900">
              <a:lnSpc>
                <a:spcPct val="100000"/>
              </a:lnSpc>
              <a:buFont typeface="Arial"/>
              <a:buChar char="•"/>
              <a:tabLst>
                <a:tab pos="355600" algn="l"/>
              </a:tabLst>
            </a:pPr>
            <a:r>
              <a:rPr lang="en-US" spc="-30" dirty="0">
                <a:latin typeface="Calibri" panose="020F0502020204030204" pitchFamily="34" charset="0"/>
              </a:rPr>
              <a:t>Ointments</a:t>
            </a:r>
          </a:p>
          <a:p>
            <a:pPr marL="355600" indent="-342900">
              <a:lnSpc>
                <a:spcPct val="100000"/>
              </a:lnSpc>
              <a:buFont typeface="Arial"/>
              <a:buChar char="•"/>
              <a:tabLst>
                <a:tab pos="355600" algn="l"/>
              </a:tabLst>
            </a:pPr>
            <a:r>
              <a:rPr lang="en-US" spc="-30" dirty="0">
                <a:latin typeface="Calibri" panose="020F0502020204030204" pitchFamily="34" charset="0"/>
              </a:rPr>
              <a:t>Plasters</a:t>
            </a:r>
          </a:p>
        </p:txBody>
      </p:sp>
    </p:spTree>
    <p:extLst>
      <p:ext uri="{BB962C8B-B14F-4D97-AF65-F5344CB8AC3E}">
        <p14:creationId xmlns:p14="http://schemas.microsoft.com/office/powerpoint/2010/main" val="1430956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2393" y="584728"/>
            <a:ext cx="9144000" cy="1107996"/>
          </a:xfrm>
          <a:prstGeom prst="rect">
            <a:avLst/>
          </a:prstGeom>
        </p:spPr>
        <p:txBody>
          <a:bodyPr vert="horz" wrap="square" lIns="0" tIns="0" rIns="0" bIns="0" rtlCol="0">
            <a:spAutoFit/>
          </a:bodyPr>
          <a:lstStyle/>
          <a:p>
            <a:pPr marL="12700" marR="5080" indent="-12700" algn="ctr"/>
            <a:r>
              <a:rPr sz="3600" dirty="0">
                <a:solidFill>
                  <a:srgbClr val="800000"/>
                </a:solidFill>
                <a:latin typeface="Calibri" panose="020F0502020204030204" pitchFamily="34" charset="0"/>
                <a:cs typeface="Arial"/>
              </a:rPr>
              <a:t>Soph</a:t>
            </a:r>
            <a:r>
              <a:rPr sz="3600" spc="5" dirty="0">
                <a:solidFill>
                  <a:srgbClr val="800000"/>
                </a:solidFill>
                <a:latin typeface="Calibri" panose="020F0502020204030204" pitchFamily="34" charset="0"/>
                <a:cs typeface="Arial"/>
              </a:rPr>
              <a:t>is</a:t>
            </a:r>
            <a:r>
              <a:rPr sz="3600" dirty="0">
                <a:solidFill>
                  <a:srgbClr val="800000"/>
                </a:solidFill>
                <a:latin typeface="Calibri" panose="020F0502020204030204" pitchFamily="34" charset="0"/>
                <a:cs typeface="Arial"/>
              </a:rPr>
              <a:t>t</a:t>
            </a:r>
            <a:r>
              <a:rPr sz="3600" spc="5" dirty="0">
                <a:solidFill>
                  <a:srgbClr val="800000"/>
                </a:solidFill>
                <a:latin typeface="Calibri" panose="020F0502020204030204" pitchFamily="34" charset="0"/>
                <a:cs typeface="Arial"/>
              </a:rPr>
              <a:t>ic</a:t>
            </a:r>
            <a:r>
              <a:rPr sz="3600" dirty="0">
                <a:solidFill>
                  <a:srgbClr val="800000"/>
                </a:solidFill>
                <a:latin typeface="Calibri" panose="020F0502020204030204" pitchFamily="34" charset="0"/>
                <a:cs typeface="Arial"/>
              </a:rPr>
              <a:t>ated</a:t>
            </a:r>
            <a:r>
              <a:rPr sz="3600" spc="-25" dirty="0">
                <a:solidFill>
                  <a:srgbClr val="800000"/>
                </a:solidFill>
                <a:latin typeface="Calibri" panose="020F0502020204030204" pitchFamily="34" charset="0"/>
                <a:cs typeface="Arial"/>
              </a:rPr>
              <a:t> </a:t>
            </a:r>
            <a:r>
              <a:rPr sz="3600" spc="-5" dirty="0">
                <a:solidFill>
                  <a:srgbClr val="800000"/>
                </a:solidFill>
                <a:latin typeface="Calibri" panose="020F0502020204030204" pitchFamily="34" charset="0"/>
                <a:cs typeface="Arial"/>
              </a:rPr>
              <a:t>T</a:t>
            </a:r>
            <a:r>
              <a:rPr sz="3600" dirty="0">
                <a:solidFill>
                  <a:srgbClr val="800000"/>
                </a:solidFill>
                <a:latin typeface="Calibri" panose="020F0502020204030204" pitchFamily="34" charset="0"/>
                <a:cs typeface="Arial"/>
              </a:rPr>
              <a:t>oo</a:t>
            </a:r>
            <a:r>
              <a:rPr sz="3600" spc="5" dirty="0">
                <a:solidFill>
                  <a:srgbClr val="800000"/>
                </a:solidFill>
                <a:latin typeface="Calibri" panose="020F0502020204030204" pitchFamily="34" charset="0"/>
                <a:cs typeface="Arial"/>
              </a:rPr>
              <a:t>l</a:t>
            </a:r>
            <a:r>
              <a:rPr sz="3600" dirty="0">
                <a:solidFill>
                  <a:srgbClr val="800000"/>
                </a:solidFill>
                <a:latin typeface="Calibri" panose="020F0502020204030204" pitchFamily="34" charset="0"/>
                <a:cs typeface="Arial"/>
              </a:rPr>
              <a:t>s</a:t>
            </a:r>
            <a:r>
              <a:rPr lang="en-US" sz="3600" dirty="0">
                <a:solidFill>
                  <a:srgbClr val="800000"/>
                </a:solidFill>
                <a:latin typeface="Calibri" panose="020F0502020204030204" pitchFamily="34" charset="0"/>
                <a:cs typeface="Arial"/>
              </a:rPr>
              <a:t> and Methods</a:t>
            </a:r>
            <a:r>
              <a:rPr sz="3600" spc="-10" dirty="0">
                <a:solidFill>
                  <a:srgbClr val="800000"/>
                </a:solidFill>
                <a:latin typeface="Calibri" panose="020F0502020204030204" pitchFamily="34" charset="0"/>
                <a:cs typeface="Arial"/>
              </a:rPr>
              <a:t> </a:t>
            </a:r>
            <a:r>
              <a:rPr lang="en-US" sz="3600" spc="-10" dirty="0">
                <a:solidFill>
                  <a:srgbClr val="800000"/>
                </a:solidFill>
                <a:latin typeface="Calibri" panose="020F0502020204030204" pitchFamily="34" charset="0"/>
                <a:cs typeface="Arial"/>
              </a:rPr>
              <a:t>for</a:t>
            </a:r>
            <a:r>
              <a:rPr sz="3600" dirty="0">
                <a:solidFill>
                  <a:srgbClr val="800000"/>
                </a:solidFill>
                <a:latin typeface="Calibri" panose="020F0502020204030204" pitchFamily="34" charset="0"/>
                <a:cs typeface="Arial"/>
              </a:rPr>
              <a:t> Compound</a:t>
            </a:r>
            <a:r>
              <a:rPr sz="3600" spc="5" dirty="0">
                <a:solidFill>
                  <a:srgbClr val="800000"/>
                </a:solidFill>
                <a:latin typeface="Calibri" panose="020F0502020204030204" pitchFamily="34" charset="0"/>
                <a:cs typeface="Arial"/>
              </a:rPr>
              <a:t>i</a:t>
            </a:r>
            <a:r>
              <a:rPr sz="3600" dirty="0">
                <a:solidFill>
                  <a:srgbClr val="800000"/>
                </a:solidFill>
                <a:latin typeface="Calibri" panose="020F0502020204030204" pitchFamily="34" charset="0"/>
                <a:cs typeface="Arial"/>
              </a:rPr>
              <a:t>ng</a:t>
            </a:r>
            <a:r>
              <a:rPr sz="3600" spc="-15" dirty="0">
                <a:solidFill>
                  <a:srgbClr val="800000"/>
                </a:solidFill>
                <a:latin typeface="Calibri" panose="020F0502020204030204" pitchFamily="34" charset="0"/>
                <a:cs typeface="Arial"/>
              </a:rPr>
              <a:t> </a:t>
            </a:r>
            <a:r>
              <a:rPr sz="3600" dirty="0">
                <a:solidFill>
                  <a:srgbClr val="800000"/>
                </a:solidFill>
                <a:latin typeface="Calibri" panose="020F0502020204030204" pitchFamily="34" charset="0"/>
                <a:cs typeface="Arial"/>
              </a:rPr>
              <a:t>P</a:t>
            </a:r>
            <a:r>
              <a:rPr sz="3600" spc="-5" dirty="0">
                <a:solidFill>
                  <a:srgbClr val="800000"/>
                </a:solidFill>
                <a:latin typeface="Calibri" panose="020F0502020204030204" pitchFamily="34" charset="0"/>
                <a:cs typeface="Arial"/>
              </a:rPr>
              <a:t>r</a:t>
            </a:r>
            <a:r>
              <a:rPr sz="3600" dirty="0">
                <a:solidFill>
                  <a:srgbClr val="800000"/>
                </a:solidFill>
                <a:latin typeface="Calibri" panose="020F0502020204030204" pitchFamily="34" charset="0"/>
                <a:cs typeface="Arial"/>
              </a:rPr>
              <a:t>epa</a:t>
            </a:r>
            <a:r>
              <a:rPr sz="3600" spc="-5" dirty="0">
                <a:solidFill>
                  <a:srgbClr val="800000"/>
                </a:solidFill>
                <a:latin typeface="Calibri" panose="020F0502020204030204" pitchFamily="34" charset="0"/>
                <a:cs typeface="Arial"/>
              </a:rPr>
              <a:t>r</a:t>
            </a:r>
            <a:r>
              <a:rPr sz="3600" dirty="0">
                <a:solidFill>
                  <a:srgbClr val="800000"/>
                </a:solidFill>
                <a:latin typeface="Calibri" panose="020F0502020204030204" pitchFamily="34" charset="0"/>
                <a:cs typeface="Arial"/>
              </a:rPr>
              <a:t>at</a:t>
            </a:r>
            <a:r>
              <a:rPr sz="3600" spc="5" dirty="0">
                <a:solidFill>
                  <a:srgbClr val="800000"/>
                </a:solidFill>
                <a:latin typeface="Calibri" panose="020F0502020204030204" pitchFamily="34" charset="0"/>
                <a:cs typeface="Arial"/>
              </a:rPr>
              <a:t>i</a:t>
            </a:r>
            <a:r>
              <a:rPr sz="3600" dirty="0">
                <a:solidFill>
                  <a:srgbClr val="800000"/>
                </a:solidFill>
                <a:latin typeface="Calibri" panose="020F0502020204030204" pitchFamily="34" charset="0"/>
                <a:cs typeface="Arial"/>
              </a:rPr>
              <a:t>ons</a:t>
            </a:r>
          </a:p>
        </p:txBody>
      </p:sp>
      <p:sp>
        <p:nvSpPr>
          <p:cNvPr id="3" name="object 3"/>
          <p:cNvSpPr txBox="1"/>
          <p:nvPr/>
        </p:nvSpPr>
        <p:spPr>
          <a:xfrm>
            <a:off x="2004848" y="1828800"/>
            <a:ext cx="8205952" cy="4355038"/>
          </a:xfrm>
          <a:prstGeom prst="rect">
            <a:avLst/>
          </a:prstGeom>
        </p:spPr>
        <p:txBody>
          <a:bodyPr vert="horz" wrap="square" lIns="0" tIns="0" rIns="0" bIns="0" rtlCol="0">
            <a:spAutoFit/>
          </a:bodyPr>
          <a:lstStyle/>
          <a:p>
            <a:pPr marL="355600" indent="-342900">
              <a:buFont typeface="Arial"/>
              <a:buChar char="•"/>
              <a:tabLst>
                <a:tab pos="355600" algn="l"/>
              </a:tabLst>
            </a:pPr>
            <a:r>
              <a:rPr sz="2700" spc="-30" dirty="0">
                <a:latin typeface="Calibri" panose="020F0502020204030204" pitchFamily="34" charset="0"/>
                <a:cs typeface="Arial"/>
              </a:rPr>
              <a:t>M</a:t>
            </a:r>
            <a:r>
              <a:rPr sz="2700" spc="-10" dirty="0">
                <a:latin typeface="Calibri" panose="020F0502020204030204" pitchFamily="34" charset="0"/>
                <a:cs typeface="Arial"/>
              </a:rPr>
              <a:t>ortar</a:t>
            </a:r>
            <a:r>
              <a:rPr sz="2700" spc="-15" dirty="0">
                <a:latin typeface="Calibri" panose="020F0502020204030204" pitchFamily="34" charset="0"/>
                <a:cs typeface="Arial"/>
              </a:rPr>
              <a:t>s</a:t>
            </a:r>
            <a:r>
              <a:rPr sz="2700" spc="5" dirty="0">
                <a:latin typeface="Calibri" panose="020F0502020204030204" pitchFamily="34" charset="0"/>
                <a:cs typeface="Arial"/>
              </a:rPr>
              <a:t> </a:t>
            </a:r>
            <a:r>
              <a:rPr sz="2700" spc="-15" dirty="0">
                <a:latin typeface="Calibri" panose="020F0502020204030204" pitchFamily="34" charset="0"/>
                <a:cs typeface="Arial"/>
              </a:rPr>
              <a:t>an</a:t>
            </a:r>
            <a:r>
              <a:rPr sz="2700" spc="-20" dirty="0">
                <a:latin typeface="Calibri" panose="020F0502020204030204" pitchFamily="34" charset="0"/>
                <a:cs typeface="Arial"/>
              </a:rPr>
              <a:t>d</a:t>
            </a:r>
            <a:r>
              <a:rPr sz="2700" spc="15" dirty="0">
                <a:latin typeface="Calibri" panose="020F0502020204030204" pitchFamily="34" charset="0"/>
                <a:cs typeface="Arial"/>
              </a:rPr>
              <a:t> </a:t>
            </a:r>
            <a:r>
              <a:rPr sz="2700" spc="-10" dirty="0">
                <a:latin typeface="Calibri" panose="020F0502020204030204" pitchFamily="34" charset="0"/>
                <a:cs typeface="Arial"/>
              </a:rPr>
              <a:t>pestl</a:t>
            </a:r>
            <a:r>
              <a:rPr sz="2700" spc="-15" dirty="0">
                <a:latin typeface="Calibri" panose="020F0502020204030204" pitchFamily="34" charset="0"/>
                <a:cs typeface="Arial"/>
              </a:rPr>
              <a:t>es</a:t>
            </a:r>
            <a:r>
              <a:rPr sz="2700" spc="-5" dirty="0">
                <a:latin typeface="Calibri" panose="020F0502020204030204" pitchFamily="34" charset="0"/>
                <a:cs typeface="Arial"/>
              </a:rPr>
              <a:t> </a:t>
            </a:r>
            <a:endParaRPr sz="2700" b="1" dirty="0">
              <a:latin typeface="Calibri" panose="020F0502020204030204" pitchFamily="34" charset="0"/>
              <a:cs typeface="Arial"/>
            </a:endParaRPr>
          </a:p>
          <a:p>
            <a:pPr marL="355600" indent="-342900">
              <a:spcBef>
                <a:spcPts val="335"/>
              </a:spcBef>
              <a:buFont typeface="Arial"/>
              <a:buChar char="•"/>
              <a:tabLst>
                <a:tab pos="355600" algn="l"/>
              </a:tabLst>
            </a:pPr>
            <a:r>
              <a:rPr sz="2700" spc="-30" dirty="0">
                <a:latin typeface="Calibri" panose="020F0502020204030204" pitchFamily="34" charset="0"/>
                <a:cs typeface="Arial"/>
              </a:rPr>
              <a:t>M</a:t>
            </a:r>
            <a:r>
              <a:rPr sz="2700" spc="-10" dirty="0">
                <a:latin typeface="Calibri" panose="020F0502020204030204" pitchFamily="34" charset="0"/>
                <a:cs typeface="Arial"/>
              </a:rPr>
              <a:t>ills</a:t>
            </a:r>
            <a:endParaRPr sz="2700" dirty="0">
              <a:latin typeface="Calibri" panose="020F0502020204030204" pitchFamily="34" charset="0"/>
              <a:cs typeface="Arial"/>
            </a:endParaRPr>
          </a:p>
          <a:p>
            <a:pPr marL="355600" indent="-342900">
              <a:spcBef>
                <a:spcPts val="335"/>
              </a:spcBef>
              <a:buFont typeface="Arial"/>
              <a:buChar char="•"/>
              <a:tabLst>
                <a:tab pos="355600" algn="l"/>
              </a:tabLst>
            </a:pPr>
            <a:r>
              <a:rPr sz="2700" spc="-25" dirty="0">
                <a:latin typeface="Calibri" panose="020F0502020204030204" pitchFamily="34" charset="0"/>
                <a:cs typeface="Arial"/>
              </a:rPr>
              <a:t>S</a:t>
            </a:r>
            <a:r>
              <a:rPr sz="2700" spc="-10" dirty="0">
                <a:latin typeface="Calibri" panose="020F0502020204030204" pitchFamily="34" charset="0"/>
                <a:cs typeface="Arial"/>
              </a:rPr>
              <a:t>ieves</a:t>
            </a:r>
            <a:endParaRPr sz="2700" dirty="0">
              <a:latin typeface="Calibri" panose="020F0502020204030204" pitchFamily="34" charset="0"/>
              <a:cs typeface="Arial"/>
            </a:endParaRPr>
          </a:p>
          <a:p>
            <a:pPr marL="355600" indent="-342900">
              <a:spcBef>
                <a:spcPts val="335"/>
              </a:spcBef>
              <a:buFont typeface="Arial"/>
              <a:buChar char="•"/>
              <a:tabLst>
                <a:tab pos="355600" algn="l"/>
              </a:tabLst>
            </a:pPr>
            <a:r>
              <a:rPr sz="2700" spc="-25" dirty="0">
                <a:latin typeface="Calibri" panose="020F0502020204030204" pitchFamily="34" charset="0"/>
                <a:cs typeface="Arial"/>
              </a:rPr>
              <a:t>B</a:t>
            </a:r>
            <a:r>
              <a:rPr sz="2700" spc="-15" dirty="0">
                <a:latin typeface="Calibri" panose="020F0502020204030204" pitchFamily="34" charset="0"/>
                <a:cs typeface="Arial"/>
              </a:rPr>
              <a:t>a</a:t>
            </a:r>
            <a:r>
              <a:rPr sz="2700" spc="-10" dirty="0">
                <a:latin typeface="Calibri" panose="020F0502020204030204" pitchFamily="34" charset="0"/>
                <a:cs typeface="Arial"/>
              </a:rPr>
              <a:t>lances</a:t>
            </a:r>
            <a:endParaRPr sz="2700" dirty="0">
              <a:latin typeface="Calibri" panose="020F0502020204030204" pitchFamily="34" charset="0"/>
              <a:cs typeface="Arial"/>
            </a:endParaRPr>
          </a:p>
          <a:p>
            <a:pPr marL="355600" marR="201295" indent="-342900">
              <a:lnSpc>
                <a:spcPts val="3030"/>
              </a:lnSpc>
              <a:spcBef>
                <a:spcPts val="710"/>
              </a:spcBef>
              <a:buFont typeface="Arial"/>
              <a:buChar char="•"/>
              <a:tabLst>
                <a:tab pos="355600" algn="l"/>
              </a:tabLst>
            </a:pPr>
            <a:r>
              <a:rPr sz="2700" spc="-15" dirty="0">
                <a:latin typeface="Calibri" panose="020F0502020204030204" pitchFamily="34" charset="0"/>
                <a:cs typeface="Arial"/>
              </a:rPr>
              <a:t>L</a:t>
            </a:r>
            <a:r>
              <a:rPr sz="2700" spc="-10" dirty="0">
                <a:latin typeface="Calibri" panose="020F0502020204030204" pitchFamily="34" charset="0"/>
                <a:cs typeface="Arial"/>
              </a:rPr>
              <a:t>ist</a:t>
            </a:r>
            <a:r>
              <a:rPr sz="2700" spc="-15" dirty="0">
                <a:latin typeface="Calibri" panose="020F0502020204030204" pitchFamily="34" charset="0"/>
                <a:cs typeface="Arial"/>
              </a:rPr>
              <a:t>e</a:t>
            </a:r>
            <a:r>
              <a:rPr sz="2700" spc="-20" dirty="0">
                <a:latin typeface="Calibri" panose="020F0502020204030204" pitchFamily="34" charset="0"/>
                <a:cs typeface="Arial"/>
              </a:rPr>
              <a:t>d</a:t>
            </a:r>
            <a:r>
              <a:rPr sz="2700" spc="5" dirty="0">
                <a:latin typeface="Calibri" panose="020F0502020204030204" pitchFamily="34" charset="0"/>
                <a:cs typeface="Arial"/>
              </a:rPr>
              <a:t> </a:t>
            </a:r>
            <a:r>
              <a:rPr sz="2700" spc="-15" dirty="0">
                <a:latin typeface="Calibri" panose="020F0502020204030204" pitchFamily="34" charset="0"/>
                <a:cs typeface="Arial"/>
              </a:rPr>
              <a:t>quan</a:t>
            </a:r>
            <a:r>
              <a:rPr sz="2700" spc="-10" dirty="0">
                <a:latin typeface="Calibri" panose="020F0502020204030204" pitchFamily="34" charset="0"/>
                <a:cs typeface="Arial"/>
              </a:rPr>
              <a:t>titi</a:t>
            </a:r>
            <a:r>
              <a:rPr sz="2700" spc="-15" dirty="0">
                <a:latin typeface="Calibri" panose="020F0502020204030204" pitchFamily="34" charset="0"/>
                <a:cs typeface="Arial"/>
              </a:rPr>
              <a:t>es</a:t>
            </a:r>
            <a:r>
              <a:rPr sz="2700" spc="-5" dirty="0">
                <a:latin typeface="Calibri" panose="020F0502020204030204" pitchFamily="34" charset="0"/>
                <a:cs typeface="Arial"/>
              </a:rPr>
              <a:t> </a:t>
            </a:r>
            <a:r>
              <a:rPr sz="2700" spc="-15" dirty="0">
                <a:latin typeface="Calibri" panose="020F0502020204030204" pitchFamily="34" charset="0"/>
                <a:cs typeface="Arial"/>
              </a:rPr>
              <a:t>o</a:t>
            </a:r>
            <a:r>
              <a:rPr sz="2700" spc="-10" dirty="0">
                <a:latin typeface="Calibri" panose="020F0502020204030204" pitchFamily="34" charset="0"/>
                <a:cs typeface="Arial"/>
              </a:rPr>
              <a:t>f</a:t>
            </a:r>
            <a:r>
              <a:rPr sz="2700" dirty="0">
                <a:latin typeface="Calibri" panose="020F0502020204030204" pitchFamily="34" charset="0"/>
                <a:cs typeface="Arial"/>
              </a:rPr>
              <a:t> </a:t>
            </a:r>
            <a:r>
              <a:rPr sz="2700" spc="-30" dirty="0">
                <a:latin typeface="Calibri" panose="020F0502020204030204" pitchFamily="34" charset="0"/>
                <a:cs typeface="Arial"/>
              </a:rPr>
              <a:t>m</a:t>
            </a:r>
            <a:r>
              <a:rPr sz="2700" spc="-15" dirty="0">
                <a:latin typeface="Calibri" panose="020F0502020204030204" pitchFamily="34" charset="0"/>
                <a:cs typeface="Arial"/>
              </a:rPr>
              <a:t>ed</a:t>
            </a:r>
            <a:r>
              <a:rPr sz="2700" spc="-10" dirty="0">
                <a:latin typeface="Calibri" panose="020F0502020204030204" pitchFamily="34" charset="0"/>
                <a:cs typeface="Arial"/>
              </a:rPr>
              <a:t>ica</a:t>
            </a:r>
            <a:r>
              <a:rPr sz="2700" spc="-30" dirty="0">
                <a:latin typeface="Calibri" panose="020F0502020204030204" pitchFamily="34" charset="0"/>
                <a:cs typeface="Arial"/>
              </a:rPr>
              <a:t>m</a:t>
            </a:r>
            <a:r>
              <a:rPr sz="2700" spc="-15" dirty="0">
                <a:latin typeface="Calibri" panose="020F0502020204030204" pitchFamily="34" charset="0"/>
                <a:cs typeface="Arial"/>
              </a:rPr>
              <a:t>ents</a:t>
            </a:r>
            <a:r>
              <a:rPr sz="2700" spc="15" dirty="0">
                <a:latin typeface="Calibri" panose="020F0502020204030204" pitchFamily="34" charset="0"/>
                <a:cs typeface="Arial"/>
              </a:rPr>
              <a:t> </a:t>
            </a:r>
            <a:r>
              <a:rPr sz="2700" spc="-10" dirty="0">
                <a:latin typeface="Calibri" panose="020F0502020204030204" pitchFamily="34" charset="0"/>
                <a:cs typeface="Arial"/>
              </a:rPr>
              <a:t>use</a:t>
            </a:r>
            <a:r>
              <a:rPr sz="2700" spc="-20" dirty="0">
                <a:latin typeface="Calibri" panose="020F0502020204030204" pitchFamily="34" charset="0"/>
                <a:cs typeface="Arial"/>
              </a:rPr>
              <a:t>d</a:t>
            </a:r>
            <a:r>
              <a:rPr sz="2700" spc="5" dirty="0">
                <a:latin typeface="Calibri" panose="020F0502020204030204" pitchFamily="34" charset="0"/>
                <a:cs typeface="Arial"/>
              </a:rPr>
              <a:t> </a:t>
            </a:r>
            <a:r>
              <a:rPr sz="2700" spc="-15" dirty="0">
                <a:latin typeface="Calibri" panose="020F0502020204030204" pitchFamily="34" charset="0"/>
                <a:cs typeface="Arial"/>
              </a:rPr>
              <a:t>in</a:t>
            </a:r>
            <a:r>
              <a:rPr sz="2700" spc="5" dirty="0">
                <a:latin typeface="Calibri" panose="020F0502020204030204" pitchFamily="34" charset="0"/>
                <a:cs typeface="Arial"/>
              </a:rPr>
              <a:t> </a:t>
            </a:r>
            <a:r>
              <a:rPr sz="2700" spc="-10" dirty="0">
                <a:latin typeface="Calibri" panose="020F0502020204030204" pitchFamily="34" charset="0"/>
                <a:cs typeface="Arial"/>
              </a:rPr>
              <a:t>t</a:t>
            </a:r>
            <a:r>
              <a:rPr sz="2700" spc="-15" dirty="0">
                <a:latin typeface="Calibri" panose="020F0502020204030204" pitchFamily="34" charset="0"/>
                <a:cs typeface="Arial"/>
              </a:rPr>
              <a:t>he</a:t>
            </a:r>
            <a:r>
              <a:rPr sz="2700" spc="-10" dirty="0">
                <a:latin typeface="Calibri" panose="020F0502020204030204" pitchFamily="34" charset="0"/>
                <a:cs typeface="Arial"/>
              </a:rPr>
              <a:t>ir for</a:t>
            </a:r>
            <a:r>
              <a:rPr sz="2700" spc="-30" dirty="0">
                <a:latin typeface="Calibri" panose="020F0502020204030204" pitchFamily="34" charset="0"/>
                <a:cs typeface="Arial"/>
              </a:rPr>
              <a:t>m</a:t>
            </a:r>
            <a:r>
              <a:rPr sz="2700" spc="-15" dirty="0">
                <a:latin typeface="Calibri" panose="020F0502020204030204" pitchFamily="34" charset="0"/>
                <a:cs typeface="Arial"/>
              </a:rPr>
              <a:t>u</a:t>
            </a:r>
            <a:r>
              <a:rPr sz="2700" spc="-10" dirty="0">
                <a:latin typeface="Calibri" panose="020F0502020204030204" pitchFamily="34" charset="0"/>
                <a:cs typeface="Arial"/>
              </a:rPr>
              <a:t>las</a:t>
            </a:r>
            <a:endParaRPr sz="2700" dirty="0">
              <a:latin typeface="Calibri" panose="020F0502020204030204" pitchFamily="34" charset="0"/>
              <a:cs typeface="Arial"/>
            </a:endParaRPr>
          </a:p>
          <a:p>
            <a:pPr marL="355600" marR="145415" indent="-342900">
              <a:lnSpc>
                <a:spcPts val="3030"/>
              </a:lnSpc>
              <a:spcBef>
                <a:spcPts val="665"/>
              </a:spcBef>
              <a:buFont typeface="Arial"/>
              <a:buChar char="•"/>
              <a:tabLst>
                <a:tab pos="355600" algn="l"/>
              </a:tabLst>
            </a:pPr>
            <a:r>
              <a:rPr sz="2700" spc="-10" dirty="0">
                <a:latin typeface="Calibri" panose="020F0502020204030204" pitchFamily="34" charset="0"/>
                <a:cs typeface="Arial"/>
              </a:rPr>
              <a:t>Les</a:t>
            </a:r>
            <a:r>
              <a:rPr sz="2700" spc="-15" dirty="0">
                <a:latin typeface="Calibri" panose="020F0502020204030204" pitchFamily="34" charset="0"/>
                <a:cs typeface="Arial"/>
              </a:rPr>
              <a:t>s</a:t>
            </a:r>
            <a:r>
              <a:rPr sz="2700" spc="-5" dirty="0">
                <a:latin typeface="Calibri" panose="020F0502020204030204" pitchFamily="34" charset="0"/>
                <a:cs typeface="Arial"/>
              </a:rPr>
              <a:t> </a:t>
            </a:r>
            <a:r>
              <a:rPr sz="2700" spc="-10" dirty="0">
                <a:latin typeface="Calibri" panose="020F0502020204030204" pitchFamily="34" charset="0"/>
                <a:cs typeface="Arial"/>
              </a:rPr>
              <a:t>relianc</a:t>
            </a:r>
            <a:r>
              <a:rPr sz="2700" spc="-20" dirty="0">
                <a:latin typeface="Calibri" panose="020F0502020204030204" pitchFamily="34" charset="0"/>
                <a:cs typeface="Arial"/>
              </a:rPr>
              <a:t>e</a:t>
            </a:r>
            <a:r>
              <a:rPr sz="2700" spc="15" dirty="0">
                <a:latin typeface="Calibri" panose="020F0502020204030204" pitchFamily="34" charset="0"/>
                <a:cs typeface="Arial"/>
              </a:rPr>
              <a:t> </a:t>
            </a:r>
            <a:r>
              <a:rPr sz="2700" spc="-15" dirty="0">
                <a:latin typeface="Calibri" panose="020F0502020204030204" pitchFamily="34" charset="0"/>
                <a:cs typeface="Arial"/>
              </a:rPr>
              <a:t>o</a:t>
            </a:r>
            <a:r>
              <a:rPr sz="2700" spc="-20" dirty="0">
                <a:latin typeface="Calibri" panose="020F0502020204030204" pitchFamily="34" charset="0"/>
                <a:cs typeface="Arial"/>
              </a:rPr>
              <a:t>n</a:t>
            </a:r>
            <a:r>
              <a:rPr sz="2700" spc="5" dirty="0">
                <a:latin typeface="Calibri" panose="020F0502020204030204" pitchFamily="34" charset="0"/>
                <a:cs typeface="Arial"/>
              </a:rPr>
              <a:t> </a:t>
            </a:r>
            <a:r>
              <a:rPr sz="2700" spc="-10" dirty="0">
                <a:latin typeface="Calibri" panose="020F0502020204030204" pitchFamily="34" charset="0"/>
                <a:cs typeface="Arial"/>
              </a:rPr>
              <a:t>prayer</a:t>
            </a:r>
            <a:r>
              <a:rPr sz="2700" spc="-15" dirty="0">
                <a:latin typeface="Calibri" panose="020F0502020204030204" pitchFamily="34" charset="0"/>
                <a:cs typeface="Arial"/>
              </a:rPr>
              <a:t>s</a:t>
            </a:r>
            <a:r>
              <a:rPr sz="2700" spc="5" dirty="0">
                <a:latin typeface="Calibri" panose="020F0502020204030204" pitchFamily="34" charset="0"/>
                <a:cs typeface="Arial"/>
              </a:rPr>
              <a:t> </a:t>
            </a:r>
            <a:r>
              <a:rPr sz="2700" spc="-15" dirty="0">
                <a:latin typeface="Calibri" panose="020F0502020204030204" pitchFamily="34" charset="0"/>
                <a:cs typeface="Arial"/>
              </a:rPr>
              <a:t>an</a:t>
            </a:r>
            <a:r>
              <a:rPr sz="2700" spc="-20" dirty="0">
                <a:latin typeface="Calibri" panose="020F0502020204030204" pitchFamily="34" charset="0"/>
                <a:cs typeface="Arial"/>
              </a:rPr>
              <a:t>d</a:t>
            </a:r>
            <a:r>
              <a:rPr sz="2700" spc="5" dirty="0">
                <a:latin typeface="Calibri" panose="020F0502020204030204" pitchFamily="34" charset="0"/>
                <a:cs typeface="Arial"/>
              </a:rPr>
              <a:t> </a:t>
            </a:r>
            <a:r>
              <a:rPr sz="2700" spc="-10" dirty="0">
                <a:latin typeface="Calibri" panose="020F0502020204030204" pitchFamily="34" charset="0"/>
                <a:cs typeface="Arial"/>
              </a:rPr>
              <a:t>i</a:t>
            </a:r>
            <a:r>
              <a:rPr sz="2700" spc="-15" dirty="0">
                <a:latin typeface="Calibri" panose="020F0502020204030204" pitchFamily="34" charset="0"/>
                <a:cs typeface="Arial"/>
              </a:rPr>
              <a:t>ncan</a:t>
            </a:r>
            <a:r>
              <a:rPr sz="2700" spc="-10" dirty="0">
                <a:latin typeface="Calibri" panose="020F0502020204030204" pitchFamily="34" charset="0"/>
                <a:cs typeface="Arial"/>
              </a:rPr>
              <a:t>t</a:t>
            </a:r>
            <a:r>
              <a:rPr sz="2700" spc="-15" dirty="0">
                <a:latin typeface="Calibri" panose="020F0502020204030204" pitchFamily="34" charset="0"/>
                <a:cs typeface="Arial"/>
              </a:rPr>
              <a:t>a</a:t>
            </a:r>
            <a:r>
              <a:rPr sz="2700" spc="-10" dirty="0">
                <a:latin typeface="Calibri" panose="020F0502020204030204" pitchFamily="34" charset="0"/>
                <a:cs typeface="Arial"/>
              </a:rPr>
              <a:t>tions, char</a:t>
            </a:r>
            <a:r>
              <a:rPr sz="2700" spc="-30" dirty="0">
                <a:latin typeface="Calibri" panose="020F0502020204030204" pitchFamily="34" charset="0"/>
                <a:cs typeface="Arial"/>
              </a:rPr>
              <a:t>m</a:t>
            </a:r>
            <a:r>
              <a:rPr sz="2700" spc="-15" dirty="0">
                <a:latin typeface="Calibri" panose="020F0502020204030204" pitchFamily="34" charset="0"/>
                <a:cs typeface="Arial"/>
              </a:rPr>
              <a:t>s</a:t>
            </a:r>
            <a:r>
              <a:rPr sz="2700" spc="5" dirty="0">
                <a:latin typeface="Calibri" panose="020F0502020204030204" pitchFamily="34" charset="0"/>
                <a:cs typeface="Arial"/>
              </a:rPr>
              <a:t> </a:t>
            </a:r>
            <a:r>
              <a:rPr sz="2700" spc="-15" dirty="0">
                <a:latin typeface="Calibri" panose="020F0502020204030204" pitchFamily="34" charset="0"/>
                <a:cs typeface="Arial"/>
              </a:rPr>
              <a:t>an</a:t>
            </a:r>
            <a:r>
              <a:rPr sz="2700" spc="-20" dirty="0">
                <a:latin typeface="Calibri" panose="020F0502020204030204" pitchFamily="34" charset="0"/>
                <a:cs typeface="Arial"/>
              </a:rPr>
              <a:t>d</a:t>
            </a:r>
            <a:r>
              <a:rPr sz="2700" spc="5" dirty="0">
                <a:latin typeface="Calibri" panose="020F0502020204030204" pitchFamily="34" charset="0"/>
                <a:cs typeface="Arial"/>
              </a:rPr>
              <a:t> </a:t>
            </a:r>
            <a:r>
              <a:rPr sz="2700" spc="-30" dirty="0">
                <a:latin typeface="Calibri" panose="020F0502020204030204" pitchFamily="34" charset="0"/>
                <a:cs typeface="Arial"/>
              </a:rPr>
              <a:t>m</a:t>
            </a:r>
            <a:r>
              <a:rPr sz="2700" spc="-15" dirty="0">
                <a:latin typeface="Calibri" panose="020F0502020204030204" pitchFamily="34" charset="0"/>
                <a:cs typeface="Arial"/>
              </a:rPr>
              <a:t>ag</a:t>
            </a:r>
            <a:r>
              <a:rPr sz="2700" spc="-10" dirty="0">
                <a:latin typeface="Calibri" panose="020F0502020204030204" pitchFamily="34" charset="0"/>
                <a:cs typeface="Arial"/>
              </a:rPr>
              <a:t>ic,</a:t>
            </a:r>
            <a:r>
              <a:rPr sz="2700" spc="15" dirty="0">
                <a:latin typeface="Calibri" panose="020F0502020204030204" pitchFamily="34" charset="0"/>
                <a:cs typeface="Arial"/>
              </a:rPr>
              <a:t> </a:t>
            </a:r>
            <a:r>
              <a:rPr sz="2700" spc="-10" dirty="0">
                <a:latin typeface="Calibri" panose="020F0502020204030204" pitchFamily="34" charset="0"/>
                <a:cs typeface="Arial"/>
              </a:rPr>
              <a:t>still superstiti</a:t>
            </a:r>
            <a:r>
              <a:rPr sz="2700" spc="-15" dirty="0">
                <a:latin typeface="Calibri" panose="020F0502020204030204" pitchFamily="34" charset="0"/>
                <a:cs typeface="Arial"/>
              </a:rPr>
              <a:t>ous</a:t>
            </a:r>
            <a:r>
              <a:rPr sz="2700" spc="-5" dirty="0">
                <a:latin typeface="Calibri" panose="020F0502020204030204" pitchFamily="34" charset="0"/>
                <a:cs typeface="Arial"/>
              </a:rPr>
              <a:t> </a:t>
            </a:r>
            <a:r>
              <a:rPr sz="2700" spc="-15" dirty="0">
                <a:latin typeface="Calibri" panose="020F0502020204030204" pitchFamily="34" charset="0"/>
                <a:cs typeface="Arial"/>
              </a:rPr>
              <a:t>an</a:t>
            </a:r>
            <a:r>
              <a:rPr sz="2700" spc="-20" dirty="0">
                <a:latin typeface="Calibri" panose="020F0502020204030204" pitchFamily="34" charset="0"/>
                <a:cs typeface="Arial"/>
              </a:rPr>
              <a:t>d</a:t>
            </a:r>
            <a:r>
              <a:rPr sz="2700" spc="5" dirty="0">
                <a:latin typeface="Calibri" panose="020F0502020204030204" pitchFamily="34" charset="0"/>
                <a:cs typeface="Arial"/>
              </a:rPr>
              <a:t> </a:t>
            </a:r>
            <a:r>
              <a:rPr sz="2700" spc="-30" dirty="0">
                <a:latin typeface="Calibri" panose="020F0502020204030204" pitchFamily="34" charset="0"/>
                <a:cs typeface="Arial"/>
              </a:rPr>
              <a:t>w</a:t>
            </a:r>
            <a:r>
              <a:rPr sz="2700" spc="-10" dirty="0">
                <a:latin typeface="Calibri" panose="020F0502020204030204" pitchFamily="34" charset="0"/>
                <a:cs typeface="Arial"/>
              </a:rPr>
              <a:t>ore a</a:t>
            </a:r>
            <a:r>
              <a:rPr sz="2700" spc="-30" dirty="0">
                <a:latin typeface="Calibri" panose="020F0502020204030204" pitchFamily="34" charset="0"/>
                <a:cs typeface="Arial"/>
              </a:rPr>
              <a:t>m</a:t>
            </a:r>
            <a:r>
              <a:rPr sz="2700" spc="-15" dirty="0">
                <a:latin typeface="Calibri" panose="020F0502020204030204" pitchFamily="34" charset="0"/>
                <a:cs typeface="Arial"/>
              </a:rPr>
              <a:t>u</a:t>
            </a:r>
            <a:r>
              <a:rPr sz="2700" spc="-10" dirty="0">
                <a:latin typeface="Calibri" panose="020F0502020204030204" pitchFamily="34" charset="0"/>
                <a:cs typeface="Arial"/>
              </a:rPr>
              <a:t>l</a:t>
            </a:r>
            <a:r>
              <a:rPr sz="2700" spc="-15" dirty="0">
                <a:latin typeface="Calibri" panose="020F0502020204030204" pitchFamily="34" charset="0"/>
                <a:cs typeface="Arial"/>
              </a:rPr>
              <a:t>ets</a:t>
            </a:r>
            <a:r>
              <a:rPr sz="2700" spc="5" dirty="0">
                <a:latin typeface="Calibri" panose="020F0502020204030204" pitchFamily="34" charset="0"/>
                <a:cs typeface="Arial"/>
              </a:rPr>
              <a:t> </a:t>
            </a:r>
            <a:r>
              <a:rPr sz="2700" spc="-15" dirty="0">
                <a:latin typeface="Calibri" panose="020F0502020204030204" pitchFamily="34" charset="0"/>
                <a:cs typeface="Arial"/>
              </a:rPr>
              <a:t>to</a:t>
            </a:r>
            <a:r>
              <a:rPr sz="2700" spc="5" dirty="0">
                <a:latin typeface="Calibri" panose="020F0502020204030204" pitchFamily="34" charset="0"/>
                <a:cs typeface="Arial"/>
              </a:rPr>
              <a:t> </a:t>
            </a:r>
            <a:r>
              <a:rPr sz="2700" spc="-30" dirty="0">
                <a:latin typeface="Calibri" panose="020F0502020204030204" pitchFamily="34" charset="0"/>
                <a:cs typeface="Arial"/>
              </a:rPr>
              <a:t>w</a:t>
            </a:r>
            <a:r>
              <a:rPr sz="2700" spc="-10" dirty="0">
                <a:latin typeface="Calibri" panose="020F0502020204030204" pitchFamily="34" charset="0"/>
                <a:cs typeface="Arial"/>
              </a:rPr>
              <a:t>ar</a:t>
            </a:r>
            <a:r>
              <a:rPr sz="2700" spc="-20" dirty="0">
                <a:latin typeface="Calibri" panose="020F0502020204030204" pitchFamily="34" charset="0"/>
                <a:cs typeface="Arial"/>
              </a:rPr>
              <a:t>d</a:t>
            </a:r>
            <a:r>
              <a:rPr sz="2700" spc="15" dirty="0">
                <a:latin typeface="Calibri" panose="020F0502020204030204" pitchFamily="34" charset="0"/>
                <a:cs typeface="Arial"/>
              </a:rPr>
              <a:t> </a:t>
            </a:r>
            <a:r>
              <a:rPr sz="2700" spc="-15" dirty="0">
                <a:latin typeface="Calibri" panose="020F0502020204030204" pitchFamily="34" charset="0"/>
                <a:cs typeface="Arial"/>
              </a:rPr>
              <a:t>o</a:t>
            </a:r>
            <a:r>
              <a:rPr sz="2700" spc="-10" dirty="0">
                <a:latin typeface="Calibri" panose="020F0502020204030204" pitchFamily="34" charset="0"/>
                <a:cs typeface="Arial"/>
              </a:rPr>
              <a:t>ff evil spi</a:t>
            </a:r>
            <a:r>
              <a:rPr sz="2700" spc="-5" dirty="0">
                <a:latin typeface="Calibri" panose="020F0502020204030204" pitchFamily="34" charset="0"/>
                <a:cs typeface="Arial"/>
              </a:rPr>
              <a:t>r</a:t>
            </a:r>
            <a:r>
              <a:rPr sz="2700" spc="-10" dirty="0">
                <a:latin typeface="Calibri" panose="020F0502020204030204" pitchFamily="34" charset="0"/>
                <a:cs typeface="Arial"/>
              </a:rPr>
              <a:t>its</a:t>
            </a:r>
            <a:r>
              <a:rPr sz="2700" spc="-5" dirty="0">
                <a:latin typeface="Calibri" panose="020F0502020204030204" pitchFamily="34" charset="0"/>
                <a:cs typeface="Arial"/>
              </a:rPr>
              <a:t> </a:t>
            </a:r>
            <a:r>
              <a:rPr sz="2700" spc="-10" dirty="0">
                <a:latin typeface="Calibri" panose="020F0502020204030204" pitchFamily="34" charset="0"/>
                <a:cs typeface="Arial"/>
              </a:rPr>
              <a:t>(co</a:t>
            </a:r>
            <a:r>
              <a:rPr sz="2700" spc="-30" dirty="0">
                <a:latin typeface="Calibri" panose="020F0502020204030204" pitchFamily="34" charset="0"/>
                <a:cs typeface="Arial"/>
              </a:rPr>
              <a:t>m</a:t>
            </a:r>
            <a:r>
              <a:rPr sz="2700" spc="-15" dirty="0">
                <a:latin typeface="Calibri" panose="020F0502020204030204" pitchFamily="34" charset="0"/>
                <a:cs typeface="Arial"/>
              </a:rPr>
              <a:t>pose</a:t>
            </a:r>
            <a:r>
              <a:rPr sz="2700" spc="-20" dirty="0">
                <a:latin typeface="Calibri" panose="020F0502020204030204" pitchFamily="34" charset="0"/>
                <a:cs typeface="Arial"/>
              </a:rPr>
              <a:t>d</a:t>
            </a:r>
            <a:r>
              <a:rPr sz="2700" spc="15" dirty="0">
                <a:latin typeface="Calibri" panose="020F0502020204030204" pitchFamily="34" charset="0"/>
                <a:cs typeface="Arial"/>
              </a:rPr>
              <a:t> </a:t>
            </a:r>
            <a:r>
              <a:rPr sz="2700" spc="-10" dirty="0">
                <a:latin typeface="Calibri" panose="020F0502020204030204" pitchFamily="34" charset="0"/>
                <a:cs typeface="Arial"/>
              </a:rPr>
              <a:t>of garlic</a:t>
            </a:r>
            <a:r>
              <a:rPr lang="en-US" sz="2700" spc="-10" dirty="0">
                <a:latin typeface="Calibri" panose="020F0502020204030204" pitchFamily="34" charset="0"/>
                <a:cs typeface="Arial"/>
              </a:rPr>
              <a:t>,</a:t>
            </a:r>
            <a:r>
              <a:rPr sz="2700" spc="5" dirty="0">
                <a:latin typeface="Calibri" panose="020F0502020204030204" pitchFamily="34" charset="0"/>
                <a:cs typeface="Arial"/>
              </a:rPr>
              <a:t> </a:t>
            </a:r>
            <a:r>
              <a:rPr sz="2700" spc="-15" dirty="0">
                <a:latin typeface="Calibri" panose="020F0502020204030204" pitchFamily="34" charset="0"/>
                <a:cs typeface="Arial"/>
              </a:rPr>
              <a:t>honey</a:t>
            </a:r>
            <a:r>
              <a:rPr sz="2700" spc="-10" dirty="0">
                <a:latin typeface="Calibri" panose="020F0502020204030204" pitchFamily="34" charset="0"/>
                <a:cs typeface="Arial"/>
              </a:rPr>
              <a:t>,</a:t>
            </a:r>
            <a:r>
              <a:rPr sz="2700" dirty="0">
                <a:latin typeface="Calibri" panose="020F0502020204030204" pitchFamily="34" charset="0"/>
                <a:cs typeface="Arial"/>
              </a:rPr>
              <a:t> </a:t>
            </a:r>
            <a:r>
              <a:rPr sz="2700" spc="-10" dirty="0">
                <a:latin typeface="Calibri" panose="020F0502020204030204" pitchFamily="34" charset="0"/>
                <a:cs typeface="Arial"/>
              </a:rPr>
              <a:t>fis</a:t>
            </a:r>
            <a:r>
              <a:rPr sz="2700" spc="-20" dirty="0">
                <a:latin typeface="Calibri" panose="020F0502020204030204" pitchFamily="34" charset="0"/>
                <a:cs typeface="Arial"/>
              </a:rPr>
              <a:t>h</a:t>
            </a:r>
            <a:r>
              <a:rPr sz="2700" spc="-5" dirty="0">
                <a:latin typeface="Calibri" panose="020F0502020204030204" pitchFamily="34" charset="0"/>
                <a:cs typeface="Arial"/>
              </a:rPr>
              <a:t> </a:t>
            </a:r>
            <a:r>
              <a:rPr sz="2700" spc="-10" dirty="0">
                <a:latin typeface="Calibri" panose="020F0502020204030204" pitchFamily="34" charset="0"/>
                <a:cs typeface="Arial"/>
              </a:rPr>
              <a:t>t</a:t>
            </a:r>
            <a:r>
              <a:rPr sz="2700" spc="-15" dirty="0">
                <a:latin typeface="Calibri" panose="020F0502020204030204" pitchFamily="34" charset="0"/>
                <a:cs typeface="Arial"/>
              </a:rPr>
              <a:t>a</a:t>
            </a:r>
            <a:r>
              <a:rPr sz="2700" spc="-10" dirty="0">
                <a:latin typeface="Calibri" panose="020F0502020204030204" pitchFamily="34" charset="0"/>
                <a:cs typeface="Arial"/>
              </a:rPr>
              <a:t>il)</a:t>
            </a:r>
            <a:endParaRPr sz="2700" dirty="0">
              <a:latin typeface="Calibri" panose="020F0502020204030204" pitchFamily="34" charset="0"/>
              <a:cs typeface="Arial"/>
            </a:endParaRPr>
          </a:p>
          <a:p>
            <a:pPr marL="355600" marR="5080" indent="-342900">
              <a:lnSpc>
                <a:spcPts val="3030"/>
              </a:lnSpc>
              <a:spcBef>
                <a:spcPts val="660"/>
              </a:spcBef>
              <a:buFont typeface="Arial"/>
              <a:buChar char="•"/>
              <a:tabLst>
                <a:tab pos="355600" algn="l"/>
              </a:tabLst>
            </a:pPr>
            <a:r>
              <a:rPr sz="2700" spc="-25" dirty="0">
                <a:latin typeface="Calibri" panose="020F0502020204030204" pitchFamily="34" charset="0"/>
                <a:cs typeface="Arial"/>
              </a:rPr>
              <a:t>P</a:t>
            </a:r>
            <a:r>
              <a:rPr sz="2700" spc="-10" dirty="0">
                <a:latin typeface="Calibri" panose="020F0502020204030204" pitchFamily="34" charset="0"/>
                <a:cs typeface="Arial"/>
              </a:rPr>
              <a:t>hysici</a:t>
            </a:r>
            <a:r>
              <a:rPr sz="2700" spc="-15" dirty="0">
                <a:latin typeface="Calibri" panose="020F0502020204030204" pitchFamily="34" charset="0"/>
                <a:cs typeface="Arial"/>
              </a:rPr>
              <a:t>ans</a:t>
            </a:r>
            <a:r>
              <a:rPr sz="2700" spc="-5" dirty="0">
                <a:latin typeface="Calibri" panose="020F0502020204030204" pitchFamily="34" charset="0"/>
                <a:cs typeface="Arial"/>
              </a:rPr>
              <a:t> </a:t>
            </a:r>
            <a:r>
              <a:rPr sz="2700" spc="-15" dirty="0">
                <a:latin typeface="Calibri" panose="020F0502020204030204" pitchFamily="34" charset="0"/>
                <a:cs typeface="Arial"/>
              </a:rPr>
              <a:t>bega</a:t>
            </a:r>
            <a:r>
              <a:rPr sz="2700" spc="-20" dirty="0">
                <a:latin typeface="Calibri" panose="020F0502020204030204" pitchFamily="34" charset="0"/>
                <a:cs typeface="Arial"/>
              </a:rPr>
              <a:t>n</a:t>
            </a:r>
            <a:r>
              <a:rPr sz="2700" spc="15" dirty="0">
                <a:latin typeface="Calibri" panose="020F0502020204030204" pitchFamily="34" charset="0"/>
                <a:cs typeface="Arial"/>
              </a:rPr>
              <a:t> </a:t>
            </a:r>
            <a:r>
              <a:rPr sz="2700" spc="-15" dirty="0">
                <a:latin typeface="Calibri" panose="020F0502020204030204" pitchFamily="34" charset="0"/>
                <a:cs typeface="Arial"/>
              </a:rPr>
              <a:t>to</a:t>
            </a:r>
            <a:r>
              <a:rPr sz="2700" spc="-5" dirty="0">
                <a:latin typeface="Calibri" panose="020F0502020204030204" pitchFamily="34" charset="0"/>
                <a:cs typeface="Arial"/>
              </a:rPr>
              <a:t> </a:t>
            </a:r>
            <a:r>
              <a:rPr sz="2700" spc="-10" dirty="0">
                <a:latin typeface="Calibri" panose="020F0502020204030204" pitchFamily="34" charset="0"/>
                <a:cs typeface="Arial"/>
              </a:rPr>
              <a:t>speci</a:t>
            </a:r>
            <a:r>
              <a:rPr sz="2700" spc="-15" dirty="0">
                <a:latin typeface="Calibri" panose="020F0502020204030204" pitchFamily="34" charset="0"/>
                <a:cs typeface="Arial"/>
              </a:rPr>
              <a:t>a</a:t>
            </a:r>
            <a:r>
              <a:rPr sz="2700" spc="-10" dirty="0">
                <a:latin typeface="Calibri" panose="020F0502020204030204" pitchFamily="34" charset="0"/>
                <a:cs typeface="Arial"/>
              </a:rPr>
              <a:t>lize,</a:t>
            </a:r>
            <a:r>
              <a:rPr sz="2700" dirty="0">
                <a:latin typeface="Calibri" panose="020F0502020204030204" pitchFamily="34" charset="0"/>
                <a:cs typeface="Arial"/>
              </a:rPr>
              <a:t> </a:t>
            </a:r>
            <a:r>
              <a:rPr sz="2700" spc="-10" dirty="0">
                <a:latin typeface="Calibri" panose="020F0502020204030204" pitchFamily="34" charset="0"/>
                <a:cs typeface="Arial"/>
              </a:rPr>
              <a:t>praye</a:t>
            </a:r>
            <a:r>
              <a:rPr sz="2700" spc="-20" dirty="0">
                <a:latin typeface="Calibri" panose="020F0502020204030204" pitchFamily="34" charset="0"/>
                <a:cs typeface="Arial"/>
              </a:rPr>
              <a:t>d</a:t>
            </a:r>
            <a:r>
              <a:rPr sz="2700" spc="5" dirty="0">
                <a:latin typeface="Calibri" panose="020F0502020204030204" pitchFamily="34" charset="0"/>
                <a:cs typeface="Arial"/>
              </a:rPr>
              <a:t> </a:t>
            </a:r>
            <a:r>
              <a:rPr sz="2700" spc="-10" dirty="0">
                <a:latin typeface="Calibri" panose="020F0502020204030204" pitchFamily="34" charset="0"/>
                <a:cs typeface="Arial"/>
              </a:rPr>
              <a:t>f</a:t>
            </a:r>
            <a:r>
              <a:rPr sz="2700" spc="-15" dirty="0">
                <a:latin typeface="Calibri" panose="020F0502020204030204" pitchFamily="34" charset="0"/>
                <a:cs typeface="Arial"/>
              </a:rPr>
              <a:t>o</a:t>
            </a:r>
            <a:r>
              <a:rPr sz="2700" spc="-10" dirty="0">
                <a:latin typeface="Calibri" panose="020F0502020204030204" pitchFamily="34" charset="0"/>
                <a:cs typeface="Arial"/>
              </a:rPr>
              <a:t>r</a:t>
            </a:r>
            <a:r>
              <a:rPr sz="2700" spc="-5" dirty="0">
                <a:latin typeface="Calibri" panose="020F0502020204030204" pitchFamily="34" charset="0"/>
                <a:cs typeface="Arial"/>
              </a:rPr>
              <a:t> </a:t>
            </a:r>
            <a:r>
              <a:rPr sz="2700" spc="-15" dirty="0">
                <a:latin typeface="Calibri" panose="020F0502020204030204" pitchFamily="34" charset="0"/>
                <a:cs typeface="Arial"/>
              </a:rPr>
              <a:t>help</a:t>
            </a:r>
            <a:r>
              <a:rPr sz="2700" spc="-10" dirty="0">
                <a:latin typeface="Calibri" panose="020F0502020204030204" pitchFamily="34" charset="0"/>
                <a:cs typeface="Arial"/>
              </a:rPr>
              <a:t> in</a:t>
            </a:r>
            <a:r>
              <a:rPr sz="2700" spc="5" dirty="0">
                <a:latin typeface="Calibri" panose="020F0502020204030204" pitchFamily="34" charset="0"/>
                <a:cs typeface="Arial"/>
              </a:rPr>
              <a:t> </a:t>
            </a:r>
            <a:r>
              <a:rPr sz="2700" spc="-15" dirty="0">
                <a:latin typeface="Calibri" panose="020F0502020204030204" pitchFamily="34" charset="0"/>
                <a:cs typeface="Arial"/>
              </a:rPr>
              <a:t>hand</a:t>
            </a:r>
            <a:r>
              <a:rPr sz="2700" spc="-10" dirty="0">
                <a:latin typeface="Calibri" panose="020F0502020204030204" pitchFamily="34" charset="0"/>
                <a:cs typeface="Arial"/>
              </a:rPr>
              <a:t>li</a:t>
            </a:r>
            <a:r>
              <a:rPr sz="2700" spc="-15" dirty="0">
                <a:latin typeface="Calibri" panose="020F0502020204030204" pitchFamily="34" charset="0"/>
                <a:cs typeface="Arial"/>
              </a:rPr>
              <a:t>n</a:t>
            </a:r>
            <a:r>
              <a:rPr sz="2700" spc="-20" dirty="0">
                <a:latin typeface="Calibri" panose="020F0502020204030204" pitchFamily="34" charset="0"/>
                <a:cs typeface="Arial"/>
              </a:rPr>
              <a:t>g</a:t>
            </a:r>
            <a:r>
              <a:rPr sz="2700" spc="15" dirty="0">
                <a:latin typeface="Calibri" panose="020F0502020204030204" pitchFamily="34" charset="0"/>
                <a:cs typeface="Arial"/>
              </a:rPr>
              <a:t> </a:t>
            </a:r>
            <a:r>
              <a:rPr sz="2700" spc="-15" dirty="0">
                <a:latin typeface="Calibri" panose="020F0502020204030204" pitchFamily="34" charset="0"/>
                <a:cs typeface="Arial"/>
              </a:rPr>
              <a:t>o</a:t>
            </a:r>
            <a:r>
              <a:rPr sz="2700" spc="-10" dirty="0">
                <a:latin typeface="Calibri" panose="020F0502020204030204" pitchFamily="34" charset="0"/>
                <a:cs typeface="Arial"/>
              </a:rPr>
              <a:t>f </a:t>
            </a:r>
            <a:r>
              <a:rPr sz="2700" spc="-15" dirty="0">
                <a:latin typeface="Calibri" panose="020F0502020204030204" pitchFamily="34" charset="0"/>
                <a:cs typeface="Arial"/>
              </a:rPr>
              <a:t>pa</a:t>
            </a:r>
            <a:r>
              <a:rPr sz="2700" spc="-10" dirty="0">
                <a:latin typeface="Calibri" panose="020F0502020204030204" pitchFamily="34" charset="0"/>
                <a:cs typeface="Arial"/>
              </a:rPr>
              <a:t>ti</a:t>
            </a:r>
            <a:r>
              <a:rPr sz="2700" spc="-15" dirty="0">
                <a:latin typeface="Calibri" panose="020F0502020204030204" pitchFamily="34" charset="0"/>
                <a:cs typeface="Arial"/>
              </a:rPr>
              <a:t>ents</a:t>
            </a:r>
            <a:endParaRPr sz="2700" dirty="0">
              <a:latin typeface="Calibri" panose="020F0502020204030204" pitchFamily="34" charset="0"/>
              <a:cs typeface="Arial"/>
            </a:endParaRPr>
          </a:p>
        </p:txBody>
      </p:sp>
    </p:spTree>
    <p:extLst>
      <p:ext uri="{BB962C8B-B14F-4D97-AF65-F5344CB8AC3E}">
        <p14:creationId xmlns:p14="http://schemas.microsoft.com/office/powerpoint/2010/main" val="2923408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2393" y="762000"/>
            <a:ext cx="9144000" cy="1107996"/>
          </a:xfrm>
          <a:prstGeom prst="rect">
            <a:avLst/>
          </a:prstGeom>
        </p:spPr>
        <p:txBody>
          <a:bodyPr vert="horz" wrap="square" lIns="0" tIns="0" rIns="0" bIns="0" rtlCol="0">
            <a:spAutoFit/>
          </a:bodyPr>
          <a:lstStyle/>
          <a:p>
            <a:pPr marL="12700" marR="5080" indent="-12700" algn="ctr"/>
            <a:r>
              <a:rPr lang="en-US" sz="3600" dirty="0">
                <a:solidFill>
                  <a:srgbClr val="800000"/>
                </a:solidFill>
                <a:latin typeface="Calibri" panose="020F0502020204030204" pitchFamily="34" charset="0"/>
                <a:cs typeface="Arial"/>
              </a:rPr>
              <a:t>Specialized Methods</a:t>
            </a:r>
            <a:endParaRPr lang="en-US" sz="3600" spc="-10" dirty="0">
              <a:solidFill>
                <a:srgbClr val="800000"/>
              </a:solidFill>
              <a:latin typeface="Calibri" panose="020F0502020204030204" pitchFamily="34" charset="0"/>
              <a:cs typeface="Arial"/>
            </a:endParaRPr>
          </a:p>
          <a:p>
            <a:pPr marL="12700" marR="5080" indent="-12700" algn="ctr"/>
            <a:r>
              <a:rPr lang="en-US" sz="3600" spc="-10" dirty="0">
                <a:solidFill>
                  <a:srgbClr val="800000"/>
                </a:solidFill>
                <a:latin typeface="Calibri" panose="020F0502020204030204" pitchFamily="34" charset="0"/>
                <a:cs typeface="Arial"/>
              </a:rPr>
              <a:t>of Drug Preparation and Storage</a:t>
            </a:r>
            <a:endParaRPr sz="3600" dirty="0">
              <a:solidFill>
                <a:srgbClr val="800000"/>
              </a:solidFill>
              <a:latin typeface="Calibri" panose="020F0502020204030204" pitchFamily="34" charset="0"/>
              <a:cs typeface="Arial"/>
            </a:endParaRPr>
          </a:p>
        </p:txBody>
      </p:sp>
      <p:sp>
        <p:nvSpPr>
          <p:cNvPr id="3" name="object 3"/>
          <p:cNvSpPr txBox="1"/>
          <p:nvPr/>
        </p:nvSpPr>
        <p:spPr>
          <a:xfrm>
            <a:off x="2098559" y="2286001"/>
            <a:ext cx="8205952" cy="2585323"/>
          </a:xfrm>
          <a:prstGeom prst="rect">
            <a:avLst/>
          </a:prstGeom>
        </p:spPr>
        <p:txBody>
          <a:bodyPr vert="horz" wrap="square" lIns="0" tIns="0" rIns="0" bIns="0" rtlCol="0">
            <a:spAutoFit/>
          </a:bodyPr>
          <a:lstStyle/>
          <a:p>
            <a:pPr marL="355600" indent="-342900">
              <a:buFont typeface="Arial"/>
              <a:buChar char="•"/>
              <a:tabLst>
                <a:tab pos="355600" algn="l"/>
              </a:tabLst>
            </a:pPr>
            <a:r>
              <a:rPr lang="en-US" sz="2800" spc="-30" dirty="0">
                <a:latin typeface="Calibri" panose="020F0502020204030204" pitchFamily="34" charset="0"/>
                <a:cs typeface="Arial"/>
              </a:rPr>
              <a:t>Division of labor, supervision, hierarchy</a:t>
            </a:r>
          </a:p>
          <a:p>
            <a:pPr marL="355600" indent="-342900">
              <a:buFont typeface="Arial"/>
              <a:buChar char="•"/>
              <a:tabLst>
                <a:tab pos="355600" algn="l"/>
              </a:tabLst>
            </a:pPr>
            <a:r>
              <a:rPr lang="en-US" sz="2800" spc="-30" dirty="0">
                <a:latin typeface="Calibri" panose="020F0502020204030204" pitchFamily="34" charset="0"/>
                <a:cs typeface="Arial"/>
              </a:rPr>
              <a:t>Priest/physician performed tasks of modern pharmacists</a:t>
            </a:r>
          </a:p>
          <a:p>
            <a:pPr marL="355600" indent="-342900">
              <a:buFont typeface="Arial"/>
              <a:buChar char="•"/>
              <a:tabLst>
                <a:tab pos="355600" algn="l"/>
              </a:tabLst>
            </a:pPr>
            <a:r>
              <a:rPr lang="en-US" sz="2800" spc="-30" dirty="0">
                <a:latin typeface="Calibri" panose="020F0502020204030204" pitchFamily="34" charset="0"/>
                <a:cs typeface="Arial"/>
              </a:rPr>
              <a:t>Second tier of specialists: drug collectors, drug preparers, drug conservers</a:t>
            </a:r>
          </a:p>
          <a:p>
            <a:pPr marL="355600" indent="-342900">
              <a:buFont typeface="Arial"/>
              <a:buChar char="•"/>
              <a:tabLst>
                <a:tab pos="355600" algn="l"/>
              </a:tabLst>
            </a:pPr>
            <a:r>
              <a:rPr lang="en-US" sz="2800" spc="-5" dirty="0">
                <a:latin typeface="Calibri" panose="020F0502020204030204" pitchFamily="34" charset="0"/>
                <a:cs typeface="Arial"/>
              </a:rPr>
              <a:t>Special rooms designated for preparation and storage</a:t>
            </a:r>
            <a:endParaRPr sz="2800" dirty="0">
              <a:latin typeface="Calibri" panose="020F0502020204030204" pitchFamily="34" charset="0"/>
              <a:cs typeface="Arial"/>
            </a:endParaRPr>
          </a:p>
        </p:txBody>
      </p:sp>
      <p:sp>
        <p:nvSpPr>
          <p:cNvPr id="4" name="TextBox 3"/>
          <p:cNvSpPr txBox="1"/>
          <p:nvPr/>
        </p:nvSpPr>
        <p:spPr>
          <a:xfrm>
            <a:off x="2324669" y="5321588"/>
            <a:ext cx="7467600" cy="584775"/>
          </a:xfrm>
          <a:prstGeom prst="rect">
            <a:avLst/>
          </a:prstGeom>
          <a:noFill/>
          <a:ln>
            <a:solidFill>
              <a:srgbClr val="800000"/>
            </a:solidFill>
          </a:ln>
        </p:spPr>
        <p:txBody>
          <a:bodyPr wrap="square" rtlCol="0">
            <a:spAutoFit/>
          </a:bodyPr>
          <a:lstStyle/>
          <a:p>
            <a:r>
              <a:rPr lang="en-US" sz="3200" dirty="0">
                <a:latin typeface="Calibri" panose="020F0502020204030204" pitchFamily="34" charset="0"/>
              </a:rPr>
              <a:t>All healthcare operations publicly financed!</a:t>
            </a:r>
          </a:p>
        </p:txBody>
      </p:sp>
    </p:spTree>
    <p:extLst>
      <p:ext uri="{BB962C8B-B14F-4D97-AF65-F5344CB8AC3E}">
        <p14:creationId xmlns:p14="http://schemas.microsoft.com/office/powerpoint/2010/main" val="2273375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66410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3878" y="1226739"/>
            <a:ext cx="7988300" cy="615553"/>
          </a:xfrm>
          <a:prstGeom prst="rect">
            <a:avLst/>
          </a:prstGeom>
        </p:spPr>
        <p:txBody>
          <a:bodyPr vert="horz" wrap="square" lIns="0" tIns="0" rIns="0" bIns="0" rtlCol="0">
            <a:spAutoFit/>
          </a:bodyPr>
          <a:lstStyle/>
          <a:p>
            <a:pPr marL="12700">
              <a:tabLst>
                <a:tab pos="5717540" algn="l"/>
              </a:tabLst>
            </a:pPr>
            <a:r>
              <a:rPr sz="4000" spc="-30" dirty="0">
                <a:latin typeface="Calibri" panose="020F0502020204030204" pitchFamily="34" charset="0"/>
                <a:cs typeface="Arial"/>
              </a:rPr>
              <a:t>Eg</a:t>
            </a:r>
            <a:r>
              <a:rPr sz="4000" spc="-15" dirty="0">
                <a:latin typeface="Calibri" panose="020F0502020204030204" pitchFamily="34" charset="0"/>
                <a:cs typeface="Arial"/>
              </a:rPr>
              <a:t>y</a:t>
            </a:r>
            <a:r>
              <a:rPr sz="4000" spc="-30" dirty="0">
                <a:latin typeface="Calibri" panose="020F0502020204030204" pitchFamily="34" charset="0"/>
                <a:cs typeface="Arial"/>
              </a:rPr>
              <a:t>p</a:t>
            </a:r>
            <a:r>
              <a:rPr sz="4000" spc="-10" dirty="0">
                <a:latin typeface="Calibri" panose="020F0502020204030204" pitchFamily="34" charset="0"/>
                <a:cs typeface="Arial"/>
              </a:rPr>
              <a:t>ti</a:t>
            </a:r>
            <a:r>
              <a:rPr sz="4000" spc="-30" dirty="0">
                <a:latin typeface="Calibri" panose="020F0502020204030204" pitchFamily="34" charset="0"/>
                <a:cs typeface="Arial"/>
              </a:rPr>
              <a:t>a</a:t>
            </a:r>
            <a:r>
              <a:rPr sz="4000" spc="-25" dirty="0">
                <a:latin typeface="Calibri" panose="020F0502020204030204" pitchFamily="34" charset="0"/>
                <a:cs typeface="Arial"/>
              </a:rPr>
              <a:t>n</a:t>
            </a:r>
            <a:r>
              <a:rPr sz="4000" spc="10" dirty="0">
                <a:latin typeface="Calibri" panose="020F0502020204030204" pitchFamily="34" charset="0"/>
                <a:cs typeface="Arial"/>
              </a:rPr>
              <a:t> </a:t>
            </a:r>
            <a:r>
              <a:rPr sz="4000" spc="-15" dirty="0">
                <a:latin typeface="Calibri" panose="020F0502020204030204" pitchFamily="34" charset="0"/>
                <a:cs typeface="Arial"/>
              </a:rPr>
              <a:t>“</a:t>
            </a:r>
            <a:r>
              <a:rPr sz="4000" spc="-30" dirty="0">
                <a:latin typeface="Calibri" panose="020F0502020204030204" pitchFamily="34" charset="0"/>
                <a:cs typeface="Arial"/>
              </a:rPr>
              <a:t>Roga</a:t>
            </a:r>
            <a:r>
              <a:rPr sz="4000" spc="-10" dirty="0">
                <a:latin typeface="Calibri" panose="020F0502020204030204" pitchFamily="34" charset="0"/>
                <a:cs typeface="Arial"/>
              </a:rPr>
              <a:t>i</a:t>
            </a:r>
            <a:r>
              <a:rPr sz="4000" spc="-30" dirty="0">
                <a:latin typeface="Calibri" panose="020F0502020204030204" pitchFamily="34" charset="0"/>
                <a:cs typeface="Arial"/>
              </a:rPr>
              <a:t>ne</a:t>
            </a:r>
            <a:r>
              <a:rPr sz="4000" spc="-15" dirty="0">
                <a:latin typeface="Calibri" panose="020F0502020204030204" pitchFamily="34" charset="0"/>
                <a:cs typeface="Arial"/>
              </a:rPr>
              <a:t>”</a:t>
            </a:r>
            <a:r>
              <a:rPr sz="4000" spc="40" dirty="0">
                <a:latin typeface="Calibri" panose="020F0502020204030204" pitchFamily="34" charset="0"/>
                <a:cs typeface="Arial"/>
              </a:rPr>
              <a:t> </a:t>
            </a:r>
            <a:r>
              <a:rPr sz="4000" spc="-15" dirty="0">
                <a:latin typeface="Calibri" panose="020F0502020204030204" pitchFamily="34" charset="0"/>
                <a:cs typeface="Arial"/>
              </a:rPr>
              <a:t>circ</a:t>
            </a:r>
            <a:r>
              <a:rPr sz="4000" spc="-25" dirty="0">
                <a:latin typeface="Calibri" panose="020F0502020204030204" pitchFamily="34" charset="0"/>
                <a:cs typeface="Arial"/>
              </a:rPr>
              <a:t>a</a:t>
            </a:r>
            <a:r>
              <a:rPr sz="4000" dirty="0">
                <a:latin typeface="Calibri" panose="020F0502020204030204" pitchFamily="34" charset="0"/>
                <a:cs typeface="Arial"/>
              </a:rPr>
              <a:t>	</a:t>
            </a:r>
            <a:r>
              <a:rPr sz="4000" spc="-30" dirty="0">
                <a:latin typeface="Calibri" panose="020F0502020204030204" pitchFamily="34" charset="0"/>
                <a:cs typeface="Arial"/>
              </a:rPr>
              <a:t>155</a:t>
            </a:r>
            <a:r>
              <a:rPr sz="4000" spc="-25" dirty="0">
                <a:latin typeface="Calibri" panose="020F0502020204030204" pitchFamily="34" charset="0"/>
                <a:cs typeface="Arial"/>
              </a:rPr>
              <a:t>3</a:t>
            </a:r>
            <a:r>
              <a:rPr sz="4000" spc="10" dirty="0">
                <a:latin typeface="Calibri" panose="020F0502020204030204" pitchFamily="34" charset="0"/>
                <a:cs typeface="Arial"/>
              </a:rPr>
              <a:t> </a:t>
            </a:r>
            <a:r>
              <a:rPr sz="4000" spc="-35" dirty="0">
                <a:latin typeface="Calibri" panose="020F0502020204030204" pitchFamily="34" charset="0"/>
                <a:cs typeface="Arial"/>
              </a:rPr>
              <a:t>B</a:t>
            </a:r>
            <a:r>
              <a:rPr sz="4000" spc="-10" dirty="0">
                <a:latin typeface="Calibri" panose="020F0502020204030204" pitchFamily="34" charset="0"/>
                <a:cs typeface="Arial"/>
              </a:rPr>
              <a:t>.</a:t>
            </a:r>
            <a:r>
              <a:rPr sz="4000" spc="-25" dirty="0">
                <a:latin typeface="Calibri" panose="020F0502020204030204" pitchFamily="34" charset="0"/>
                <a:cs typeface="Arial"/>
              </a:rPr>
              <a:t>C.</a:t>
            </a:r>
            <a:endParaRPr sz="4000" dirty="0">
              <a:latin typeface="Calibri" panose="020F0502020204030204" pitchFamily="34" charset="0"/>
              <a:cs typeface="Arial"/>
            </a:endParaRPr>
          </a:p>
        </p:txBody>
      </p:sp>
      <p:sp>
        <p:nvSpPr>
          <p:cNvPr id="3" name="object 3"/>
          <p:cNvSpPr txBox="1"/>
          <p:nvPr/>
        </p:nvSpPr>
        <p:spPr>
          <a:xfrm>
            <a:off x="2362200" y="2590800"/>
            <a:ext cx="7201534" cy="1477328"/>
          </a:xfrm>
          <a:prstGeom prst="rect">
            <a:avLst/>
          </a:prstGeom>
        </p:spPr>
        <p:txBody>
          <a:bodyPr vert="horz" wrap="square" lIns="0" tIns="0" rIns="0" bIns="0" rtlCol="0">
            <a:spAutoFit/>
          </a:bodyPr>
          <a:lstStyle/>
          <a:p>
            <a:pPr marL="355600" marR="5080" indent="-342900">
              <a:buFont typeface="Arial"/>
              <a:buChar char="•"/>
              <a:tabLst>
                <a:tab pos="355600" algn="l"/>
              </a:tabLst>
            </a:pPr>
            <a:r>
              <a:rPr sz="3200" dirty="0">
                <a:latin typeface="Calibri" panose="020F0502020204030204" pitchFamily="34" charset="0"/>
                <a:cs typeface="Arial"/>
              </a:rPr>
              <a:t>A</a:t>
            </a:r>
            <a:r>
              <a:rPr sz="3200" spc="-5" dirty="0">
                <a:latin typeface="Calibri" panose="020F0502020204030204" pitchFamily="34" charset="0"/>
                <a:cs typeface="Arial"/>
              </a:rPr>
              <a:t> </a:t>
            </a:r>
            <a:r>
              <a:rPr sz="3200" spc="5" dirty="0">
                <a:latin typeface="Calibri" panose="020F0502020204030204" pitchFamily="34" charset="0"/>
                <a:cs typeface="Arial"/>
              </a:rPr>
              <a:t>c</a:t>
            </a:r>
            <a:r>
              <a:rPr sz="3200" spc="-10" dirty="0">
                <a:latin typeface="Calibri" panose="020F0502020204030204" pitchFamily="34" charset="0"/>
                <a:cs typeface="Arial"/>
              </a:rPr>
              <a:t>on</a:t>
            </a:r>
            <a:r>
              <a:rPr sz="3200" spc="5" dirty="0">
                <a:latin typeface="Calibri" panose="020F0502020204030204" pitchFamily="34" charset="0"/>
                <a:cs typeface="Arial"/>
              </a:rPr>
              <a:t>c</a:t>
            </a:r>
            <a:r>
              <a:rPr sz="3200" spc="-10" dirty="0">
                <a:latin typeface="Calibri" panose="020F0502020204030204" pitchFamily="34" charset="0"/>
                <a:cs typeface="Arial"/>
              </a:rPr>
              <a:t>o</a:t>
            </a:r>
            <a:r>
              <a:rPr sz="3200" spc="5" dirty="0">
                <a:latin typeface="Calibri" panose="020F0502020204030204" pitchFamily="34" charset="0"/>
                <a:cs typeface="Arial"/>
              </a:rPr>
              <a:t>c</a:t>
            </a:r>
            <a:r>
              <a:rPr sz="3200" spc="-5" dirty="0">
                <a:latin typeface="Calibri" panose="020F0502020204030204" pitchFamily="34" charset="0"/>
                <a:cs typeface="Arial"/>
              </a:rPr>
              <a:t>ti</a:t>
            </a:r>
            <a:r>
              <a:rPr sz="3200" spc="-10" dirty="0">
                <a:latin typeface="Calibri" panose="020F0502020204030204" pitchFamily="34" charset="0"/>
                <a:cs typeface="Arial"/>
              </a:rPr>
              <a:t>o</a:t>
            </a:r>
            <a:r>
              <a:rPr sz="3200" dirty="0">
                <a:latin typeface="Calibri" panose="020F0502020204030204" pitchFamily="34" charset="0"/>
                <a:cs typeface="Arial"/>
              </a:rPr>
              <a:t>n</a:t>
            </a:r>
            <a:r>
              <a:rPr sz="3200" spc="-35" dirty="0">
                <a:latin typeface="Calibri" panose="020F0502020204030204" pitchFamily="34" charset="0"/>
                <a:cs typeface="Arial"/>
              </a:rPr>
              <a:t> </a:t>
            </a:r>
            <a:r>
              <a:rPr sz="3200" spc="-10" dirty="0">
                <a:latin typeface="Calibri" panose="020F0502020204030204" pitchFamily="34" charset="0"/>
                <a:cs typeface="Arial"/>
              </a:rPr>
              <a:t>o</a:t>
            </a:r>
            <a:r>
              <a:rPr sz="3200" dirty="0">
                <a:latin typeface="Calibri" panose="020F0502020204030204" pitchFamily="34" charset="0"/>
                <a:cs typeface="Arial"/>
              </a:rPr>
              <a:t>f</a:t>
            </a:r>
            <a:r>
              <a:rPr sz="3200" spc="-5" dirty="0">
                <a:latin typeface="Calibri" panose="020F0502020204030204" pitchFamily="34" charset="0"/>
                <a:cs typeface="Arial"/>
              </a:rPr>
              <a:t> </a:t>
            </a:r>
            <a:r>
              <a:rPr sz="3200" spc="-10" dirty="0">
                <a:latin typeface="Calibri" panose="020F0502020204030204" pitchFamily="34" charset="0"/>
                <a:cs typeface="Arial"/>
              </a:rPr>
              <a:t>hee</a:t>
            </a:r>
            <a:r>
              <a:rPr sz="3200" dirty="0">
                <a:latin typeface="Calibri" panose="020F0502020204030204" pitchFamily="34" charset="0"/>
                <a:cs typeface="Arial"/>
              </a:rPr>
              <a:t>l</a:t>
            </a:r>
            <a:r>
              <a:rPr sz="3200" spc="-10" dirty="0">
                <a:latin typeface="Calibri" panose="020F0502020204030204" pitchFamily="34" charset="0"/>
                <a:cs typeface="Arial"/>
              </a:rPr>
              <a:t> o</a:t>
            </a:r>
            <a:r>
              <a:rPr sz="3200" dirty="0">
                <a:latin typeface="Calibri" panose="020F0502020204030204" pitchFamily="34" charset="0"/>
                <a:cs typeface="Arial"/>
              </a:rPr>
              <a:t>f</a:t>
            </a:r>
            <a:r>
              <a:rPr sz="3200" spc="-5" dirty="0">
                <a:latin typeface="Calibri" panose="020F0502020204030204" pitchFamily="34" charset="0"/>
                <a:cs typeface="Arial"/>
              </a:rPr>
              <a:t> A</a:t>
            </a:r>
            <a:r>
              <a:rPr sz="3200" spc="-10" dirty="0">
                <a:latin typeface="Calibri" panose="020F0502020204030204" pitchFamily="34" charset="0"/>
                <a:cs typeface="Arial"/>
              </a:rPr>
              <a:t>b</a:t>
            </a:r>
            <a:r>
              <a:rPr sz="3200" spc="5" dirty="0">
                <a:latin typeface="Calibri" panose="020F0502020204030204" pitchFamily="34" charset="0"/>
                <a:cs typeface="Arial"/>
              </a:rPr>
              <a:t>yss</a:t>
            </a:r>
            <a:r>
              <a:rPr sz="3200" spc="-5" dirty="0">
                <a:latin typeface="Calibri" panose="020F0502020204030204" pitchFamily="34" charset="0"/>
                <a:cs typeface="Arial"/>
              </a:rPr>
              <a:t>i</a:t>
            </a:r>
            <a:r>
              <a:rPr sz="3200" spc="-10" dirty="0">
                <a:latin typeface="Calibri" panose="020F0502020204030204" pitchFamily="34" charset="0"/>
                <a:cs typeface="Arial"/>
              </a:rPr>
              <a:t>n</a:t>
            </a:r>
            <a:r>
              <a:rPr sz="3200" spc="-5" dirty="0">
                <a:latin typeface="Calibri" panose="020F0502020204030204" pitchFamily="34" charset="0"/>
                <a:cs typeface="Arial"/>
              </a:rPr>
              <a:t>i</a:t>
            </a:r>
            <a:r>
              <a:rPr sz="3200" spc="-10" dirty="0">
                <a:latin typeface="Calibri" panose="020F0502020204030204" pitchFamily="34" charset="0"/>
                <a:cs typeface="Arial"/>
              </a:rPr>
              <a:t>an g</a:t>
            </a:r>
            <a:r>
              <a:rPr sz="3200" dirty="0">
                <a:latin typeface="Calibri" panose="020F0502020204030204" pitchFamily="34" charset="0"/>
                <a:cs typeface="Arial"/>
              </a:rPr>
              <a:t>r</a:t>
            </a:r>
            <a:r>
              <a:rPr sz="3200" spc="-10" dirty="0">
                <a:latin typeface="Calibri" panose="020F0502020204030204" pitchFamily="34" charset="0"/>
                <a:cs typeface="Arial"/>
              </a:rPr>
              <a:t>e</a:t>
            </a:r>
            <a:r>
              <a:rPr sz="3200" spc="5" dirty="0">
                <a:latin typeface="Calibri" panose="020F0502020204030204" pitchFamily="34" charset="0"/>
                <a:cs typeface="Arial"/>
              </a:rPr>
              <a:t>y</a:t>
            </a:r>
            <a:r>
              <a:rPr sz="3200" spc="-10" dirty="0">
                <a:latin typeface="Calibri" panose="020F0502020204030204" pitchFamily="34" charset="0"/>
                <a:cs typeface="Arial"/>
              </a:rPr>
              <a:t>hound</a:t>
            </a:r>
            <a:r>
              <a:rPr sz="3200" dirty="0">
                <a:latin typeface="Calibri" panose="020F0502020204030204" pitchFamily="34" charset="0"/>
                <a:cs typeface="Arial"/>
              </a:rPr>
              <a:t>,</a:t>
            </a:r>
            <a:r>
              <a:rPr sz="3200" spc="-30" dirty="0">
                <a:latin typeface="Calibri" panose="020F0502020204030204" pitchFamily="34" charset="0"/>
                <a:cs typeface="Arial"/>
              </a:rPr>
              <a:t> </a:t>
            </a:r>
            <a:r>
              <a:rPr sz="3200" spc="-10" dirty="0">
                <a:latin typeface="Calibri" panose="020F0502020204030204" pitchFamily="34" charset="0"/>
                <a:cs typeface="Arial"/>
              </a:rPr>
              <a:t>da</a:t>
            </a:r>
            <a:r>
              <a:rPr sz="3200" spc="-5" dirty="0">
                <a:latin typeface="Calibri" panose="020F0502020204030204" pitchFamily="34" charset="0"/>
                <a:cs typeface="Arial"/>
              </a:rPr>
              <a:t>t</a:t>
            </a:r>
            <a:r>
              <a:rPr sz="3200" dirty="0">
                <a:latin typeface="Calibri" panose="020F0502020204030204" pitchFamily="34" charset="0"/>
                <a:cs typeface="Arial"/>
              </a:rPr>
              <a:t>e</a:t>
            </a:r>
            <a:r>
              <a:rPr sz="3200" spc="-10" dirty="0">
                <a:latin typeface="Calibri" panose="020F0502020204030204" pitchFamily="34" charset="0"/>
                <a:cs typeface="Arial"/>
              </a:rPr>
              <a:t> b</a:t>
            </a:r>
            <a:r>
              <a:rPr sz="3200" spc="-5" dirty="0">
                <a:latin typeface="Calibri" panose="020F0502020204030204" pitchFamily="34" charset="0"/>
                <a:cs typeface="Arial"/>
              </a:rPr>
              <a:t>l</a:t>
            </a:r>
            <a:r>
              <a:rPr sz="3200" spc="-10" dirty="0">
                <a:latin typeface="Calibri" panose="020F0502020204030204" pitchFamily="34" charset="0"/>
                <a:cs typeface="Arial"/>
              </a:rPr>
              <a:t>o</a:t>
            </a:r>
            <a:r>
              <a:rPr sz="3200" spc="5" dirty="0">
                <a:latin typeface="Calibri" panose="020F0502020204030204" pitchFamily="34" charset="0"/>
                <a:cs typeface="Arial"/>
              </a:rPr>
              <a:t>ss</a:t>
            </a:r>
            <a:r>
              <a:rPr sz="3200" spc="-10" dirty="0">
                <a:latin typeface="Calibri" panose="020F0502020204030204" pitchFamily="34" charset="0"/>
                <a:cs typeface="Arial"/>
              </a:rPr>
              <a:t>om</a:t>
            </a:r>
            <a:r>
              <a:rPr sz="3200" spc="5" dirty="0">
                <a:latin typeface="Calibri" panose="020F0502020204030204" pitchFamily="34" charset="0"/>
                <a:cs typeface="Arial"/>
              </a:rPr>
              <a:t>s</a:t>
            </a:r>
            <a:r>
              <a:rPr sz="3200" dirty="0">
                <a:latin typeface="Calibri" panose="020F0502020204030204" pitchFamily="34" charset="0"/>
                <a:cs typeface="Arial"/>
              </a:rPr>
              <a:t>,</a:t>
            </a:r>
            <a:r>
              <a:rPr sz="3200" spc="-30" dirty="0">
                <a:latin typeface="Calibri" panose="020F0502020204030204" pitchFamily="34" charset="0"/>
                <a:cs typeface="Arial"/>
              </a:rPr>
              <a:t> </a:t>
            </a:r>
            <a:r>
              <a:rPr sz="3200" spc="-10" dirty="0">
                <a:latin typeface="Calibri" panose="020F0502020204030204" pitchFamily="34" charset="0"/>
                <a:cs typeface="Arial"/>
              </a:rPr>
              <a:t>an</a:t>
            </a:r>
            <a:r>
              <a:rPr sz="3200" dirty="0">
                <a:latin typeface="Calibri" panose="020F0502020204030204" pitchFamily="34" charset="0"/>
                <a:cs typeface="Arial"/>
              </a:rPr>
              <a:t>d</a:t>
            </a:r>
            <a:r>
              <a:rPr sz="3200" spc="-10" dirty="0">
                <a:latin typeface="Calibri" panose="020F0502020204030204" pitchFamily="34" charset="0"/>
                <a:cs typeface="Arial"/>
              </a:rPr>
              <a:t> a</a:t>
            </a:r>
            <a:r>
              <a:rPr sz="3200" spc="5" dirty="0">
                <a:latin typeface="Calibri" panose="020F0502020204030204" pitchFamily="34" charset="0"/>
                <a:cs typeface="Arial"/>
              </a:rPr>
              <a:t>ss</a:t>
            </a:r>
            <a:r>
              <a:rPr sz="3200" spc="-10" dirty="0">
                <a:latin typeface="Calibri" panose="020F0502020204030204" pitchFamily="34" charset="0"/>
                <a:cs typeface="Arial"/>
              </a:rPr>
              <a:t>es hoo</a:t>
            </a:r>
            <a:r>
              <a:rPr sz="3200" spc="-5" dirty="0">
                <a:latin typeface="Calibri" panose="020F0502020204030204" pitchFamily="34" charset="0"/>
                <a:cs typeface="Arial"/>
              </a:rPr>
              <a:t>f</a:t>
            </a:r>
            <a:r>
              <a:rPr sz="3200" spc="5" dirty="0">
                <a:latin typeface="Calibri" panose="020F0502020204030204" pitchFamily="34" charset="0"/>
                <a:cs typeface="Arial"/>
              </a:rPr>
              <a:t>s</a:t>
            </a:r>
            <a:r>
              <a:rPr sz="3200" dirty="0">
                <a:latin typeface="Calibri" panose="020F0502020204030204" pitchFamily="34" charset="0"/>
                <a:cs typeface="Arial"/>
              </a:rPr>
              <a:t>,</a:t>
            </a:r>
            <a:r>
              <a:rPr sz="3200" spc="-20" dirty="0">
                <a:latin typeface="Calibri" panose="020F0502020204030204" pitchFamily="34" charset="0"/>
                <a:cs typeface="Arial"/>
              </a:rPr>
              <a:t> </a:t>
            </a:r>
            <a:r>
              <a:rPr sz="3200" spc="-10" dirty="0">
                <a:latin typeface="Calibri" panose="020F0502020204030204" pitchFamily="34" charset="0"/>
                <a:cs typeface="Arial"/>
              </a:rPr>
              <a:t>bo</a:t>
            </a:r>
            <a:r>
              <a:rPr sz="3200" spc="-5" dirty="0">
                <a:latin typeface="Calibri" panose="020F0502020204030204" pitchFamily="34" charset="0"/>
                <a:cs typeface="Arial"/>
              </a:rPr>
              <a:t>il</a:t>
            </a:r>
            <a:r>
              <a:rPr sz="3200" spc="-10" dirty="0">
                <a:latin typeface="Calibri" panose="020F0502020204030204" pitchFamily="34" charset="0"/>
                <a:cs typeface="Arial"/>
              </a:rPr>
              <a:t>e</a:t>
            </a:r>
            <a:r>
              <a:rPr sz="3200" dirty="0">
                <a:latin typeface="Calibri" panose="020F0502020204030204" pitchFamily="34" charset="0"/>
                <a:cs typeface="Arial"/>
              </a:rPr>
              <a:t>d</a:t>
            </a:r>
            <a:r>
              <a:rPr sz="3200" spc="-10" dirty="0">
                <a:latin typeface="Calibri" panose="020F0502020204030204" pitchFamily="34" charset="0"/>
                <a:cs typeface="Arial"/>
              </a:rPr>
              <a:t> </a:t>
            </a:r>
            <a:r>
              <a:rPr sz="3200" spc="-5" dirty="0">
                <a:latin typeface="Calibri" panose="020F0502020204030204" pitchFamily="34" charset="0"/>
                <a:cs typeface="Arial"/>
              </a:rPr>
              <a:t>i</a:t>
            </a:r>
            <a:r>
              <a:rPr sz="3200" dirty="0">
                <a:latin typeface="Calibri" panose="020F0502020204030204" pitchFamily="34" charset="0"/>
                <a:cs typeface="Arial"/>
              </a:rPr>
              <a:t>n </a:t>
            </a:r>
            <a:r>
              <a:rPr sz="3200" spc="-10" dirty="0">
                <a:latin typeface="Calibri" panose="020F0502020204030204" pitchFamily="34" charset="0"/>
                <a:cs typeface="Arial"/>
              </a:rPr>
              <a:t>o</a:t>
            </a:r>
            <a:r>
              <a:rPr sz="3200" spc="-5" dirty="0">
                <a:latin typeface="Calibri" panose="020F0502020204030204" pitchFamily="34" charset="0"/>
                <a:cs typeface="Arial"/>
              </a:rPr>
              <a:t>i</a:t>
            </a:r>
            <a:r>
              <a:rPr sz="3200" dirty="0">
                <a:latin typeface="Calibri" panose="020F0502020204030204" pitchFamily="34" charset="0"/>
                <a:cs typeface="Arial"/>
              </a:rPr>
              <a:t>l</a:t>
            </a:r>
          </a:p>
        </p:txBody>
      </p:sp>
    </p:spTree>
    <p:extLst>
      <p:ext uri="{BB962C8B-B14F-4D97-AF65-F5344CB8AC3E}">
        <p14:creationId xmlns:p14="http://schemas.microsoft.com/office/powerpoint/2010/main" val="3327229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79588" y="1371600"/>
            <a:ext cx="4410055" cy="5327738"/>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2074842" y="289155"/>
            <a:ext cx="8229600" cy="965056"/>
          </a:xfrm>
          <a:prstGeom prst="rect">
            <a:avLst/>
          </a:prstGeom>
        </p:spPr>
        <p:txBody>
          <a:bodyPr vert="horz" wrap="square" lIns="0" tIns="295323" rIns="0" bIns="0" rtlCol="0" anchor="ctr">
            <a:spAutoFit/>
          </a:bodyPr>
          <a:lstStyle/>
          <a:p>
            <a:pPr marL="920750">
              <a:lnSpc>
                <a:spcPts val="5235"/>
              </a:lnSpc>
            </a:pPr>
            <a:r>
              <a:rPr dirty="0">
                <a:latin typeface="Calibri" panose="020F0502020204030204" pitchFamily="34" charset="0"/>
              </a:rPr>
              <a:t>Ho</a:t>
            </a:r>
            <a:r>
              <a:rPr spc="-5" dirty="0">
                <a:latin typeface="Calibri" panose="020F0502020204030204" pitchFamily="34" charset="0"/>
              </a:rPr>
              <a:t>r</a:t>
            </a:r>
            <a:r>
              <a:rPr dirty="0">
                <a:latin typeface="Calibri" panose="020F0502020204030204" pitchFamily="34" charset="0"/>
              </a:rPr>
              <a:t>u</a:t>
            </a:r>
            <a:r>
              <a:rPr spc="5" dirty="0">
                <a:latin typeface="Calibri" panose="020F0502020204030204" pitchFamily="34" charset="0"/>
              </a:rPr>
              <a:t>s</a:t>
            </a:r>
            <a:r>
              <a:rPr dirty="0">
                <a:latin typeface="Calibri" panose="020F0502020204030204" pitchFamily="34" charset="0"/>
              </a:rPr>
              <a:t>,</a:t>
            </a:r>
            <a:r>
              <a:rPr spc="-15" dirty="0">
                <a:latin typeface="Calibri" panose="020F0502020204030204" pitchFamily="34" charset="0"/>
              </a:rPr>
              <a:t> </a:t>
            </a:r>
            <a:r>
              <a:rPr dirty="0">
                <a:latin typeface="Calibri" panose="020F0502020204030204" pitchFamily="34" charset="0"/>
              </a:rPr>
              <a:t>Son</a:t>
            </a:r>
            <a:r>
              <a:rPr spc="10" dirty="0">
                <a:latin typeface="Calibri" panose="020F0502020204030204" pitchFamily="34" charset="0"/>
              </a:rPr>
              <a:t> </a:t>
            </a:r>
            <a:r>
              <a:rPr dirty="0">
                <a:latin typeface="Calibri" panose="020F0502020204030204" pitchFamily="34" charset="0"/>
              </a:rPr>
              <a:t>of I</a:t>
            </a:r>
            <a:r>
              <a:rPr spc="5" dirty="0">
                <a:latin typeface="Calibri" panose="020F0502020204030204" pitchFamily="34" charset="0"/>
              </a:rPr>
              <a:t>si</a:t>
            </a:r>
            <a:r>
              <a:rPr dirty="0">
                <a:latin typeface="Calibri" panose="020F0502020204030204" pitchFamily="34" charset="0"/>
              </a:rPr>
              <a:t>s</a:t>
            </a:r>
          </a:p>
        </p:txBody>
      </p:sp>
      <p:sp>
        <p:nvSpPr>
          <p:cNvPr id="4" name="object 4"/>
          <p:cNvSpPr txBox="1"/>
          <p:nvPr/>
        </p:nvSpPr>
        <p:spPr>
          <a:xfrm>
            <a:off x="6784438" y="1432925"/>
            <a:ext cx="3260090" cy="4411464"/>
          </a:xfrm>
          <a:prstGeom prst="rect">
            <a:avLst/>
          </a:prstGeom>
        </p:spPr>
        <p:txBody>
          <a:bodyPr vert="horz" wrap="square" lIns="0" tIns="0" rIns="0" bIns="0" rtlCol="0">
            <a:spAutoFit/>
          </a:bodyPr>
          <a:lstStyle/>
          <a:p>
            <a:pPr marL="346075" marR="129539" indent="-346075">
              <a:lnSpc>
                <a:spcPts val="3030"/>
              </a:lnSpc>
            </a:pPr>
            <a:r>
              <a:rPr sz="2800" spc="-25" dirty="0">
                <a:latin typeface="Calibri" panose="020F0502020204030204" pitchFamily="34" charset="0"/>
                <a:cs typeface="Arial"/>
              </a:rPr>
              <a:t>S</a:t>
            </a:r>
            <a:r>
              <a:rPr sz="2800" spc="-10" dirty="0">
                <a:latin typeface="Calibri" panose="020F0502020204030204" pitchFamily="34" charset="0"/>
                <a:cs typeface="Arial"/>
              </a:rPr>
              <a:t>t</a:t>
            </a:r>
            <a:r>
              <a:rPr sz="2800" spc="-15" dirty="0">
                <a:latin typeface="Calibri" panose="020F0502020204030204" pitchFamily="34" charset="0"/>
                <a:cs typeface="Arial"/>
              </a:rPr>
              <a:t>e</a:t>
            </a:r>
            <a:r>
              <a:rPr sz="2800" spc="-10" dirty="0">
                <a:latin typeface="Calibri" panose="020F0502020204030204" pitchFamily="34" charset="0"/>
                <a:cs typeface="Arial"/>
              </a:rPr>
              <a:t>l</a:t>
            </a:r>
            <a:r>
              <a:rPr sz="2800" spc="-15" dirty="0">
                <a:latin typeface="Calibri" panose="020F0502020204030204" pitchFamily="34" charset="0"/>
                <a:cs typeface="Arial"/>
              </a:rPr>
              <a:t>es</a:t>
            </a:r>
            <a:r>
              <a:rPr sz="2800" spc="5" dirty="0">
                <a:latin typeface="Calibri" panose="020F0502020204030204" pitchFamily="34" charset="0"/>
                <a:cs typeface="Arial"/>
              </a:rPr>
              <a:t> </a:t>
            </a:r>
            <a:r>
              <a:rPr sz="2800" spc="-10" dirty="0">
                <a:latin typeface="Calibri" panose="020F0502020204030204" pitchFamily="34" charset="0"/>
                <a:cs typeface="Arial"/>
              </a:rPr>
              <a:t>use</a:t>
            </a:r>
            <a:r>
              <a:rPr sz="2800" spc="-20" dirty="0">
                <a:latin typeface="Calibri" panose="020F0502020204030204" pitchFamily="34" charset="0"/>
                <a:cs typeface="Arial"/>
              </a:rPr>
              <a:t>d</a:t>
            </a:r>
            <a:r>
              <a:rPr sz="2800" spc="-5" dirty="0">
                <a:latin typeface="Calibri" panose="020F0502020204030204" pitchFamily="34" charset="0"/>
                <a:cs typeface="Arial"/>
              </a:rPr>
              <a:t> </a:t>
            </a:r>
            <a:r>
              <a:rPr sz="2800" spc="-15" dirty="0">
                <a:latin typeface="Calibri" panose="020F0502020204030204" pitchFamily="34" charset="0"/>
                <a:cs typeface="Arial"/>
              </a:rPr>
              <a:t>aga</a:t>
            </a:r>
            <a:r>
              <a:rPr sz="2800" spc="-10" dirty="0">
                <a:latin typeface="Calibri" panose="020F0502020204030204" pitchFamily="34" charset="0"/>
                <a:cs typeface="Arial"/>
              </a:rPr>
              <a:t>inst snak</a:t>
            </a:r>
            <a:r>
              <a:rPr sz="2800" spc="-20" dirty="0">
                <a:latin typeface="Calibri" panose="020F0502020204030204" pitchFamily="34" charset="0"/>
                <a:cs typeface="Arial"/>
              </a:rPr>
              <a:t>e</a:t>
            </a:r>
            <a:r>
              <a:rPr sz="2800" spc="5" dirty="0">
                <a:latin typeface="Calibri" panose="020F0502020204030204" pitchFamily="34" charset="0"/>
                <a:cs typeface="Arial"/>
              </a:rPr>
              <a:t> </a:t>
            </a:r>
            <a:r>
              <a:rPr sz="2800" spc="-15" dirty="0">
                <a:latin typeface="Calibri" panose="020F0502020204030204" pitchFamily="34" charset="0"/>
                <a:cs typeface="Arial"/>
              </a:rPr>
              <a:t>b</a:t>
            </a:r>
            <a:r>
              <a:rPr sz="2800" spc="-10" dirty="0">
                <a:latin typeface="Calibri" panose="020F0502020204030204" pitchFamily="34" charset="0"/>
                <a:cs typeface="Arial"/>
              </a:rPr>
              <a:t>it</a:t>
            </a:r>
            <a:r>
              <a:rPr sz="2800" spc="-15" dirty="0">
                <a:latin typeface="Calibri" panose="020F0502020204030204" pitchFamily="34" charset="0"/>
                <a:cs typeface="Arial"/>
              </a:rPr>
              <a:t>es</a:t>
            </a:r>
            <a:r>
              <a:rPr sz="2800" spc="-5" dirty="0">
                <a:latin typeface="Calibri" panose="020F0502020204030204" pitchFamily="34" charset="0"/>
                <a:cs typeface="Arial"/>
              </a:rPr>
              <a:t> </a:t>
            </a:r>
            <a:r>
              <a:rPr sz="2800" spc="-15" dirty="0">
                <a:latin typeface="Calibri" panose="020F0502020204030204" pitchFamily="34" charset="0"/>
                <a:cs typeface="Arial"/>
              </a:rPr>
              <a:t>and</a:t>
            </a:r>
            <a:r>
              <a:rPr sz="2800" spc="-10" dirty="0">
                <a:latin typeface="Calibri" panose="020F0502020204030204" pitchFamily="34" charset="0"/>
                <a:cs typeface="Arial"/>
              </a:rPr>
              <a:t> scorpi</a:t>
            </a:r>
            <a:r>
              <a:rPr sz="2800" spc="-15" dirty="0">
                <a:latin typeface="Calibri" panose="020F0502020204030204" pitchFamily="34" charset="0"/>
                <a:cs typeface="Arial"/>
              </a:rPr>
              <a:t>o</a:t>
            </a:r>
            <a:r>
              <a:rPr sz="2800" spc="-20" dirty="0">
                <a:latin typeface="Calibri" panose="020F0502020204030204" pitchFamily="34" charset="0"/>
                <a:cs typeface="Arial"/>
              </a:rPr>
              <a:t>n</a:t>
            </a:r>
            <a:r>
              <a:rPr sz="2800" spc="5" dirty="0">
                <a:latin typeface="Calibri" panose="020F0502020204030204" pitchFamily="34" charset="0"/>
                <a:cs typeface="Arial"/>
              </a:rPr>
              <a:t> </a:t>
            </a:r>
            <a:r>
              <a:rPr sz="2800" spc="-10" dirty="0">
                <a:latin typeface="Calibri" panose="020F0502020204030204" pitchFamily="34" charset="0"/>
                <a:cs typeface="Arial"/>
              </a:rPr>
              <a:t>stings</a:t>
            </a:r>
            <a:endParaRPr sz="2800" dirty="0">
              <a:latin typeface="Calibri" panose="020F0502020204030204" pitchFamily="34" charset="0"/>
              <a:cs typeface="Arial"/>
            </a:endParaRPr>
          </a:p>
          <a:p>
            <a:pPr marL="355600" marR="129539" indent="-343535">
              <a:lnSpc>
                <a:spcPts val="3030"/>
              </a:lnSpc>
              <a:spcBef>
                <a:spcPts val="665"/>
              </a:spcBef>
            </a:pPr>
            <a:r>
              <a:rPr sz="2800" spc="-25" dirty="0">
                <a:latin typeface="Calibri" panose="020F0502020204030204" pitchFamily="34" charset="0"/>
                <a:cs typeface="Arial"/>
              </a:rPr>
              <a:t>P</a:t>
            </a:r>
            <a:r>
              <a:rPr sz="2800" spc="-15" dirty="0">
                <a:latin typeface="Calibri" panose="020F0502020204030204" pitchFamily="34" charset="0"/>
                <a:cs typeface="Arial"/>
              </a:rPr>
              <a:t>a</a:t>
            </a:r>
            <a:r>
              <a:rPr sz="2800" spc="-10" dirty="0">
                <a:latin typeface="Calibri" panose="020F0502020204030204" pitchFamily="34" charset="0"/>
                <a:cs typeface="Arial"/>
              </a:rPr>
              <a:t>ti</a:t>
            </a:r>
            <a:r>
              <a:rPr sz="2800" spc="-15" dirty="0">
                <a:latin typeface="Calibri" panose="020F0502020204030204" pitchFamily="34" charset="0"/>
                <a:cs typeface="Arial"/>
              </a:rPr>
              <a:t>en</a:t>
            </a:r>
            <a:r>
              <a:rPr sz="2800" spc="-10" dirty="0">
                <a:latin typeface="Calibri" panose="020F0502020204030204" pitchFamily="34" charset="0"/>
                <a:cs typeface="Arial"/>
              </a:rPr>
              <a:t>t</a:t>
            </a:r>
            <a:r>
              <a:rPr sz="2800" dirty="0">
                <a:latin typeface="Calibri" panose="020F0502020204030204" pitchFamily="34" charset="0"/>
                <a:cs typeface="Arial"/>
              </a:rPr>
              <a:t> </a:t>
            </a:r>
            <a:r>
              <a:rPr sz="2800" spc="-30" dirty="0">
                <a:latin typeface="Calibri" panose="020F0502020204030204" pitchFamily="34" charset="0"/>
                <a:cs typeface="Arial"/>
              </a:rPr>
              <a:t>w</a:t>
            </a:r>
            <a:r>
              <a:rPr sz="2800" spc="-15" dirty="0">
                <a:latin typeface="Calibri" panose="020F0502020204030204" pitchFamily="34" charset="0"/>
                <a:cs typeface="Arial"/>
              </a:rPr>
              <a:t>ould</a:t>
            </a:r>
            <a:r>
              <a:rPr sz="2800" spc="15" dirty="0">
                <a:latin typeface="Calibri" panose="020F0502020204030204" pitchFamily="34" charset="0"/>
                <a:cs typeface="Arial"/>
              </a:rPr>
              <a:t> </a:t>
            </a:r>
            <a:r>
              <a:rPr sz="2800" spc="-10" dirty="0">
                <a:latin typeface="Calibri" panose="020F0502020204030204" pitchFamily="34" charset="0"/>
                <a:cs typeface="Arial"/>
              </a:rPr>
              <a:t>t</a:t>
            </a:r>
            <a:r>
              <a:rPr sz="2800" spc="-15" dirty="0">
                <a:latin typeface="Calibri" panose="020F0502020204030204" pitchFamily="34" charset="0"/>
                <a:cs typeface="Arial"/>
              </a:rPr>
              <a:t>ouch</a:t>
            </a:r>
            <a:r>
              <a:rPr sz="2800" spc="-5" dirty="0">
                <a:latin typeface="Calibri" panose="020F0502020204030204" pitchFamily="34" charset="0"/>
                <a:cs typeface="Arial"/>
              </a:rPr>
              <a:t> </a:t>
            </a:r>
            <a:r>
              <a:rPr sz="2800" spc="-10" dirty="0">
                <a:latin typeface="Calibri" panose="020F0502020204030204" pitchFamily="34" charset="0"/>
                <a:cs typeface="Arial"/>
              </a:rPr>
              <a:t>fac</a:t>
            </a:r>
            <a:r>
              <a:rPr sz="2800" spc="-20" dirty="0">
                <a:latin typeface="Calibri" panose="020F0502020204030204" pitchFamily="34" charset="0"/>
                <a:cs typeface="Arial"/>
              </a:rPr>
              <a:t>e</a:t>
            </a:r>
            <a:r>
              <a:rPr sz="2800" spc="-5" dirty="0">
                <a:latin typeface="Calibri" panose="020F0502020204030204" pitchFamily="34" charset="0"/>
                <a:cs typeface="Arial"/>
              </a:rPr>
              <a:t> </a:t>
            </a:r>
            <a:r>
              <a:rPr sz="2800" spc="-15" dirty="0">
                <a:latin typeface="Calibri" panose="020F0502020204030204" pitchFamily="34" charset="0"/>
                <a:cs typeface="Arial"/>
              </a:rPr>
              <a:t>an</a:t>
            </a:r>
            <a:r>
              <a:rPr sz="2800" spc="-20" dirty="0">
                <a:latin typeface="Calibri" panose="020F0502020204030204" pitchFamily="34" charset="0"/>
                <a:cs typeface="Arial"/>
              </a:rPr>
              <a:t>d</a:t>
            </a:r>
            <a:r>
              <a:rPr sz="2800" spc="5" dirty="0">
                <a:latin typeface="Calibri" panose="020F0502020204030204" pitchFamily="34" charset="0"/>
                <a:cs typeface="Arial"/>
              </a:rPr>
              <a:t> </a:t>
            </a:r>
            <a:r>
              <a:rPr sz="2800" spc="-15" dirty="0">
                <a:latin typeface="Calibri" panose="020F0502020204030204" pitchFamily="34" charset="0"/>
                <a:cs typeface="Arial"/>
              </a:rPr>
              <a:t>hop</a:t>
            </a:r>
            <a:r>
              <a:rPr sz="2800" spc="-20" dirty="0">
                <a:latin typeface="Calibri" panose="020F0502020204030204" pitchFamily="34" charset="0"/>
                <a:cs typeface="Arial"/>
              </a:rPr>
              <a:t>e</a:t>
            </a:r>
            <a:r>
              <a:rPr sz="2800" spc="15" dirty="0">
                <a:latin typeface="Calibri" panose="020F0502020204030204" pitchFamily="34" charset="0"/>
                <a:cs typeface="Arial"/>
              </a:rPr>
              <a:t> </a:t>
            </a:r>
            <a:r>
              <a:rPr sz="2800" spc="-15" dirty="0">
                <a:latin typeface="Calibri" panose="020F0502020204030204" pitchFamily="34" charset="0"/>
                <a:cs typeface="Arial"/>
              </a:rPr>
              <a:t>to</a:t>
            </a:r>
            <a:r>
              <a:rPr sz="2800" spc="-10" dirty="0">
                <a:latin typeface="Calibri" panose="020F0502020204030204" pitchFamily="34" charset="0"/>
                <a:cs typeface="Arial"/>
              </a:rPr>
              <a:t> </a:t>
            </a:r>
            <a:r>
              <a:rPr sz="2800" spc="-15" dirty="0">
                <a:latin typeface="Calibri" panose="020F0502020204030204" pitchFamily="34" charset="0"/>
                <a:cs typeface="Arial"/>
              </a:rPr>
              <a:t>b</a:t>
            </a:r>
            <a:r>
              <a:rPr sz="2800" spc="-20" dirty="0">
                <a:latin typeface="Calibri" panose="020F0502020204030204" pitchFamily="34" charset="0"/>
                <a:cs typeface="Arial"/>
              </a:rPr>
              <a:t>e</a:t>
            </a:r>
            <a:r>
              <a:rPr sz="2800" spc="5" dirty="0">
                <a:latin typeface="Calibri" panose="020F0502020204030204" pitchFamily="34" charset="0"/>
                <a:cs typeface="Arial"/>
              </a:rPr>
              <a:t> </a:t>
            </a:r>
            <a:r>
              <a:rPr sz="2800" spc="-10" dirty="0">
                <a:latin typeface="Calibri" panose="020F0502020204030204" pitchFamily="34" charset="0"/>
                <a:cs typeface="Arial"/>
              </a:rPr>
              <a:t>cure</a:t>
            </a:r>
            <a:r>
              <a:rPr sz="2800" spc="-20" dirty="0">
                <a:latin typeface="Calibri" panose="020F0502020204030204" pitchFamily="34" charset="0"/>
                <a:cs typeface="Arial"/>
              </a:rPr>
              <a:t>d</a:t>
            </a:r>
            <a:r>
              <a:rPr sz="2800" spc="5" dirty="0">
                <a:latin typeface="Calibri" panose="020F0502020204030204" pitchFamily="34" charset="0"/>
                <a:cs typeface="Arial"/>
              </a:rPr>
              <a:t> </a:t>
            </a:r>
            <a:r>
              <a:rPr sz="2800" spc="-15" dirty="0">
                <a:latin typeface="Calibri" panose="020F0502020204030204" pitchFamily="34" charset="0"/>
                <a:cs typeface="Arial"/>
              </a:rPr>
              <a:t>by</a:t>
            </a:r>
            <a:r>
              <a:rPr sz="2800" spc="-5" dirty="0">
                <a:latin typeface="Calibri" panose="020F0502020204030204" pitchFamily="34" charset="0"/>
                <a:cs typeface="Arial"/>
              </a:rPr>
              <a:t> </a:t>
            </a:r>
            <a:r>
              <a:rPr sz="2800" spc="-10" dirty="0">
                <a:latin typeface="Calibri" panose="020F0502020204030204" pitchFamily="34" charset="0"/>
                <a:cs typeface="Arial"/>
              </a:rPr>
              <a:t>t</a:t>
            </a:r>
            <a:r>
              <a:rPr sz="2800" spc="-15" dirty="0">
                <a:latin typeface="Calibri" panose="020F0502020204030204" pitchFamily="34" charset="0"/>
                <a:cs typeface="Arial"/>
              </a:rPr>
              <a:t>he</a:t>
            </a:r>
            <a:r>
              <a:rPr sz="2800" spc="-10" dirty="0">
                <a:latin typeface="Calibri" panose="020F0502020204030204" pitchFamily="34" charset="0"/>
                <a:cs typeface="Arial"/>
              </a:rPr>
              <a:t> </a:t>
            </a:r>
            <a:r>
              <a:rPr lang="en-US" sz="2800" spc="-10" dirty="0">
                <a:latin typeface="Calibri" panose="020F0502020204030204" pitchFamily="34" charset="0"/>
                <a:cs typeface="Arial"/>
              </a:rPr>
              <a:t>S</a:t>
            </a:r>
            <a:r>
              <a:rPr sz="2800" spc="-10" dirty="0">
                <a:latin typeface="Calibri" panose="020F0502020204030204" pitchFamily="34" charset="0"/>
                <a:cs typeface="Arial"/>
              </a:rPr>
              <a:t>t</a:t>
            </a:r>
            <a:r>
              <a:rPr sz="2800" spc="-15" dirty="0">
                <a:latin typeface="Calibri" panose="020F0502020204030204" pitchFamily="34" charset="0"/>
                <a:cs typeface="Arial"/>
              </a:rPr>
              <a:t>e</a:t>
            </a:r>
            <a:r>
              <a:rPr sz="2800" spc="-10" dirty="0">
                <a:latin typeface="Calibri" panose="020F0502020204030204" pitchFamily="34" charset="0"/>
                <a:cs typeface="Arial"/>
              </a:rPr>
              <a:t>l</a:t>
            </a:r>
            <a:r>
              <a:rPr sz="2800" spc="-15" dirty="0">
                <a:latin typeface="Calibri" panose="020F0502020204030204" pitchFamily="34" charset="0"/>
                <a:cs typeface="Arial"/>
              </a:rPr>
              <a:t>e’s</a:t>
            </a:r>
            <a:r>
              <a:rPr sz="2800" spc="-5" dirty="0">
                <a:latin typeface="Calibri" panose="020F0502020204030204" pitchFamily="34" charset="0"/>
                <a:cs typeface="Arial"/>
              </a:rPr>
              <a:t> </a:t>
            </a:r>
            <a:r>
              <a:rPr sz="2800" spc="-30" dirty="0">
                <a:latin typeface="Calibri" panose="020F0502020204030204" pitchFamily="34" charset="0"/>
                <a:cs typeface="Arial"/>
              </a:rPr>
              <a:t>m</a:t>
            </a:r>
            <a:r>
              <a:rPr sz="2800" spc="-15" dirty="0">
                <a:latin typeface="Calibri" panose="020F0502020204030204" pitchFamily="34" charset="0"/>
                <a:cs typeface="Arial"/>
              </a:rPr>
              <a:t>ag</a:t>
            </a:r>
            <a:r>
              <a:rPr sz="2800" spc="-10" dirty="0">
                <a:latin typeface="Calibri" panose="020F0502020204030204" pitchFamily="34" charset="0"/>
                <a:cs typeface="Arial"/>
              </a:rPr>
              <a:t>ical po</a:t>
            </a:r>
            <a:r>
              <a:rPr sz="2800" spc="-30" dirty="0">
                <a:latin typeface="Calibri" panose="020F0502020204030204" pitchFamily="34" charset="0"/>
                <a:cs typeface="Arial"/>
              </a:rPr>
              <a:t>w</a:t>
            </a:r>
            <a:r>
              <a:rPr sz="2800" spc="-10" dirty="0">
                <a:latin typeface="Calibri" panose="020F0502020204030204" pitchFamily="34" charset="0"/>
                <a:cs typeface="Arial"/>
              </a:rPr>
              <a:t>ers</a:t>
            </a:r>
            <a:endParaRPr sz="2800" dirty="0">
              <a:latin typeface="Calibri" panose="020F0502020204030204" pitchFamily="34" charset="0"/>
              <a:cs typeface="Arial"/>
            </a:endParaRPr>
          </a:p>
          <a:p>
            <a:pPr marL="355600" marR="5080" indent="-343535">
              <a:lnSpc>
                <a:spcPts val="3030"/>
              </a:lnSpc>
              <a:spcBef>
                <a:spcPts val="665"/>
              </a:spcBef>
            </a:pPr>
            <a:r>
              <a:rPr sz="2800" spc="-25" dirty="0">
                <a:latin typeface="Calibri" panose="020F0502020204030204" pitchFamily="34" charset="0"/>
                <a:cs typeface="Arial"/>
              </a:rPr>
              <a:t>E</a:t>
            </a:r>
            <a:r>
              <a:rPr sz="2800" spc="-15" dirty="0">
                <a:latin typeface="Calibri" panose="020F0502020204030204" pitchFamily="34" charset="0"/>
                <a:cs typeface="Arial"/>
              </a:rPr>
              <a:t>p</a:t>
            </a:r>
            <a:r>
              <a:rPr sz="2800" spc="-10" dirty="0">
                <a:latin typeface="Calibri" panose="020F0502020204030204" pitchFamily="34" charset="0"/>
                <a:cs typeface="Arial"/>
              </a:rPr>
              <a:t>igra</a:t>
            </a:r>
            <a:r>
              <a:rPr sz="2800" spc="-30" dirty="0">
                <a:latin typeface="Calibri" panose="020F0502020204030204" pitchFamily="34" charset="0"/>
                <a:cs typeface="Arial"/>
              </a:rPr>
              <a:t>m</a:t>
            </a:r>
            <a:r>
              <a:rPr sz="2800" spc="-15" dirty="0">
                <a:latin typeface="Calibri" panose="020F0502020204030204" pitchFamily="34" charset="0"/>
                <a:cs typeface="Arial"/>
              </a:rPr>
              <a:t>s</a:t>
            </a:r>
            <a:r>
              <a:rPr sz="2800" spc="15" dirty="0">
                <a:latin typeface="Calibri" panose="020F0502020204030204" pitchFamily="34" charset="0"/>
                <a:cs typeface="Arial"/>
              </a:rPr>
              <a:t> </a:t>
            </a:r>
            <a:r>
              <a:rPr sz="2800" spc="-10" dirty="0">
                <a:latin typeface="Calibri" panose="020F0502020204030204" pitchFamily="34" charset="0"/>
                <a:cs typeface="Arial"/>
              </a:rPr>
              <a:t>coveri</a:t>
            </a:r>
            <a:r>
              <a:rPr sz="2800" spc="-15" dirty="0">
                <a:latin typeface="Calibri" panose="020F0502020204030204" pitchFamily="34" charset="0"/>
                <a:cs typeface="Arial"/>
              </a:rPr>
              <a:t>ng</a:t>
            </a:r>
            <a:r>
              <a:rPr sz="2800" spc="-10" dirty="0">
                <a:latin typeface="Calibri" panose="020F0502020204030204" pitchFamily="34" charset="0"/>
                <a:cs typeface="Arial"/>
              </a:rPr>
              <a:t> ar</a:t>
            </a:r>
            <a:r>
              <a:rPr sz="2800" spc="-20" dirty="0">
                <a:latin typeface="Calibri" panose="020F0502020204030204" pitchFamily="34" charset="0"/>
                <a:cs typeface="Arial"/>
              </a:rPr>
              <a:t>e</a:t>
            </a:r>
            <a:r>
              <a:rPr sz="2800" spc="5" dirty="0">
                <a:latin typeface="Calibri" panose="020F0502020204030204" pitchFamily="34" charset="0"/>
                <a:cs typeface="Arial"/>
              </a:rPr>
              <a:t> </a:t>
            </a:r>
            <a:r>
              <a:rPr sz="2800" spc="-15" dirty="0">
                <a:latin typeface="Calibri" panose="020F0502020204030204" pitchFamily="34" charset="0"/>
                <a:cs typeface="Arial"/>
              </a:rPr>
              <a:t>to</a:t>
            </a:r>
            <a:r>
              <a:rPr sz="2800" spc="-5" dirty="0">
                <a:latin typeface="Calibri" panose="020F0502020204030204" pitchFamily="34" charset="0"/>
                <a:cs typeface="Arial"/>
              </a:rPr>
              <a:t> </a:t>
            </a:r>
            <a:r>
              <a:rPr sz="2800" spc="-10" dirty="0">
                <a:latin typeface="Calibri" panose="020F0502020204030204" pitchFamily="34" charset="0"/>
                <a:cs typeface="Arial"/>
              </a:rPr>
              <a:t>guard against</a:t>
            </a:r>
            <a:r>
              <a:rPr sz="2800" dirty="0">
                <a:latin typeface="Calibri" panose="020F0502020204030204" pitchFamily="34" charset="0"/>
                <a:cs typeface="Arial"/>
              </a:rPr>
              <a:t> </a:t>
            </a:r>
            <a:r>
              <a:rPr sz="2800" spc="-15" dirty="0">
                <a:latin typeface="Calibri" panose="020F0502020204030204" pitchFamily="34" charset="0"/>
                <a:cs typeface="Arial"/>
              </a:rPr>
              <a:t>vene</a:t>
            </a:r>
            <a:r>
              <a:rPr sz="2800" spc="-30" dirty="0">
                <a:latin typeface="Calibri" panose="020F0502020204030204" pitchFamily="34" charset="0"/>
                <a:cs typeface="Arial"/>
              </a:rPr>
              <a:t>m</a:t>
            </a:r>
            <a:r>
              <a:rPr sz="2800" spc="-10" dirty="0">
                <a:latin typeface="Calibri" panose="020F0502020204030204" pitchFamily="34" charset="0"/>
                <a:cs typeface="Arial"/>
              </a:rPr>
              <a:t>ous</a:t>
            </a:r>
            <a:r>
              <a:rPr sz="2800" spc="-5" dirty="0">
                <a:latin typeface="Calibri" panose="020F0502020204030204" pitchFamily="34" charset="0"/>
                <a:cs typeface="Arial"/>
              </a:rPr>
              <a:t> </a:t>
            </a:r>
            <a:r>
              <a:rPr sz="2800" spc="-15" dirty="0">
                <a:latin typeface="Calibri" panose="020F0502020204030204" pitchFamily="34" charset="0"/>
                <a:cs typeface="Arial"/>
              </a:rPr>
              <a:t>b</a:t>
            </a:r>
            <a:r>
              <a:rPr sz="2800" spc="-10" dirty="0">
                <a:latin typeface="Calibri" panose="020F0502020204030204" pitchFamily="34" charset="0"/>
                <a:cs typeface="Arial"/>
              </a:rPr>
              <a:t>it</a:t>
            </a:r>
            <a:r>
              <a:rPr sz="2800" spc="-15" dirty="0">
                <a:latin typeface="Calibri" panose="020F0502020204030204" pitchFamily="34" charset="0"/>
                <a:cs typeface="Arial"/>
              </a:rPr>
              <a:t>es</a:t>
            </a:r>
            <a:endParaRPr sz="2800" dirty="0">
              <a:latin typeface="Calibri" panose="020F0502020204030204" pitchFamily="34" charset="0"/>
              <a:cs typeface="Arial"/>
            </a:endParaRPr>
          </a:p>
        </p:txBody>
      </p:sp>
    </p:spTree>
    <p:extLst>
      <p:ext uri="{BB962C8B-B14F-4D97-AF65-F5344CB8AC3E}">
        <p14:creationId xmlns:p14="http://schemas.microsoft.com/office/powerpoint/2010/main" val="1109939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019" y="773669"/>
            <a:ext cx="8229600" cy="1354217"/>
          </a:xfrm>
          <a:prstGeom prst="rect">
            <a:avLst/>
          </a:prstGeom>
        </p:spPr>
        <p:txBody>
          <a:bodyPr vert="horz" wrap="square" lIns="0" tIns="0" rIns="0" bIns="0" rtlCol="0" anchor="ctr">
            <a:spAutoFit/>
          </a:bodyPr>
          <a:lstStyle/>
          <a:p>
            <a:pPr marL="4763" marR="5080" indent="-4763">
              <a:lnSpc>
                <a:spcPct val="100000"/>
              </a:lnSpc>
            </a:pPr>
            <a:r>
              <a:rPr spc="-30" dirty="0">
                <a:solidFill>
                  <a:srgbClr val="800000"/>
                </a:solidFill>
                <a:latin typeface="Calibri" panose="020F0502020204030204" pitchFamily="34" charset="0"/>
              </a:rPr>
              <a:t>Th</a:t>
            </a:r>
            <a:r>
              <a:rPr spc="-25" dirty="0">
                <a:solidFill>
                  <a:srgbClr val="800000"/>
                </a:solidFill>
                <a:latin typeface="Calibri" panose="020F0502020204030204" pitchFamily="34" charset="0"/>
              </a:rPr>
              <a:t>e</a:t>
            </a:r>
            <a:r>
              <a:rPr spc="10" dirty="0">
                <a:solidFill>
                  <a:srgbClr val="800000"/>
                </a:solidFill>
                <a:latin typeface="Calibri" panose="020F0502020204030204" pitchFamily="34" charset="0"/>
              </a:rPr>
              <a:t> </a:t>
            </a:r>
            <a:r>
              <a:rPr spc="-30" dirty="0">
                <a:solidFill>
                  <a:srgbClr val="800000"/>
                </a:solidFill>
                <a:latin typeface="Calibri" panose="020F0502020204030204" pitchFamily="34" charset="0"/>
              </a:rPr>
              <a:t>Sna</a:t>
            </a:r>
            <a:r>
              <a:rPr spc="-15" dirty="0">
                <a:solidFill>
                  <a:srgbClr val="800000"/>
                </a:solidFill>
                <a:latin typeface="Calibri" panose="020F0502020204030204" pitchFamily="34" charset="0"/>
              </a:rPr>
              <a:t>k</a:t>
            </a:r>
            <a:r>
              <a:rPr spc="-25" dirty="0">
                <a:solidFill>
                  <a:srgbClr val="800000"/>
                </a:solidFill>
                <a:latin typeface="Calibri" panose="020F0502020204030204" pitchFamily="34" charset="0"/>
              </a:rPr>
              <a:t>e</a:t>
            </a:r>
            <a:r>
              <a:rPr dirty="0">
                <a:solidFill>
                  <a:srgbClr val="800000"/>
                </a:solidFill>
                <a:latin typeface="Calibri" panose="020F0502020204030204" pitchFamily="34" charset="0"/>
              </a:rPr>
              <a:t> </a:t>
            </a:r>
            <a:r>
              <a:rPr spc="-30" dirty="0">
                <a:solidFill>
                  <a:srgbClr val="800000"/>
                </a:solidFill>
                <a:latin typeface="Calibri" panose="020F0502020204030204" pitchFamily="34" charset="0"/>
              </a:rPr>
              <a:t>an</a:t>
            </a:r>
            <a:r>
              <a:rPr spc="-25" dirty="0">
                <a:solidFill>
                  <a:srgbClr val="800000"/>
                </a:solidFill>
                <a:latin typeface="Calibri" panose="020F0502020204030204" pitchFamily="34" charset="0"/>
              </a:rPr>
              <a:t>d</a:t>
            </a:r>
            <a:r>
              <a:rPr spc="10" dirty="0">
                <a:solidFill>
                  <a:srgbClr val="800000"/>
                </a:solidFill>
                <a:latin typeface="Calibri" panose="020F0502020204030204" pitchFamily="34" charset="0"/>
              </a:rPr>
              <a:t> </a:t>
            </a:r>
            <a:r>
              <a:rPr spc="-10" dirty="0">
                <a:solidFill>
                  <a:srgbClr val="800000"/>
                </a:solidFill>
                <a:latin typeface="Calibri" panose="020F0502020204030204" pitchFamily="34" charset="0"/>
              </a:rPr>
              <a:t>t</a:t>
            </a:r>
            <a:r>
              <a:rPr spc="-30" dirty="0">
                <a:solidFill>
                  <a:srgbClr val="800000"/>
                </a:solidFill>
                <a:latin typeface="Calibri" panose="020F0502020204030204" pitchFamily="34" charset="0"/>
              </a:rPr>
              <a:t>h</a:t>
            </a:r>
            <a:r>
              <a:rPr spc="-25" dirty="0">
                <a:solidFill>
                  <a:srgbClr val="800000"/>
                </a:solidFill>
                <a:latin typeface="Calibri" panose="020F0502020204030204" pitchFamily="34" charset="0"/>
              </a:rPr>
              <a:t>e</a:t>
            </a:r>
            <a:r>
              <a:rPr dirty="0">
                <a:solidFill>
                  <a:srgbClr val="800000"/>
                </a:solidFill>
                <a:latin typeface="Calibri" panose="020F0502020204030204" pitchFamily="34" charset="0"/>
              </a:rPr>
              <a:t> </a:t>
            </a:r>
            <a:r>
              <a:rPr spc="-35" dirty="0">
                <a:solidFill>
                  <a:srgbClr val="800000"/>
                </a:solidFill>
                <a:latin typeface="Calibri" panose="020F0502020204030204" pitchFamily="34" charset="0"/>
              </a:rPr>
              <a:t>H</a:t>
            </a:r>
            <a:r>
              <a:rPr spc="-10" dirty="0">
                <a:solidFill>
                  <a:srgbClr val="800000"/>
                </a:solidFill>
                <a:latin typeface="Calibri" panose="020F0502020204030204" pitchFamily="34" charset="0"/>
              </a:rPr>
              <a:t>i</a:t>
            </a:r>
            <a:r>
              <a:rPr spc="-15" dirty="0">
                <a:solidFill>
                  <a:srgbClr val="800000"/>
                </a:solidFill>
                <a:latin typeface="Calibri" panose="020F0502020204030204" pitchFamily="34" charset="0"/>
              </a:rPr>
              <a:t>st</a:t>
            </a:r>
            <a:r>
              <a:rPr spc="-30" dirty="0">
                <a:solidFill>
                  <a:srgbClr val="800000"/>
                </a:solidFill>
                <a:latin typeface="Calibri" panose="020F0502020204030204" pitchFamily="34" charset="0"/>
              </a:rPr>
              <a:t>o</a:t>
            </a:r>
            <a:r>
              <a:rPr spc="-20" dirty="0">
                <a:solidFill>
                  <a:srgbClr val="800000"/>
                </a:solidFill>
                <a:latin typeface="Calibri" panose="020F0502020204030204" pitchFamily="34" charset="0"/>
              </a:rPr>
              <a:t>ry</a:t>
            </a:r>
            <a:r>
              <a:rPr spc="20" dirty="0">
                <a:solidFill>
                  <a:srgbClr val="800000"/>
                </a:solidFill>
                <a:latin typeface="Calibri" panose="020F0502020204030204" pitchFamily="34" charset="0"/>
              </a:rPr>
              <a:t> </a:t>
            </a:r>
            <a:r>
              <a:rPr spc="-30" dirty="0">
                <a:solidFill>
                  <a:srgbClr val="800000"/>
                </a:solidFill>
                <a:latin typeface="Calibri" panose="020F0502020204030204" pitchFamily="34" charset="0"/>
              </a:rPr>
              <a:t>o</a:t>
            </a:r>
            <a:r>
              <a:rPr spc="-15" dirty="0">
                <a:solidFill>
                  <a:srgbClr val="800000"/>
                </a:solidFill>
                <a:latin typeface="Calibri" panose="020F0502020204030204" pitchFamily="34" charset="0"/>
              </a:rPr>
              <a:t>f </a:t>
            </a:r>
            <a:r>
              <a:rPr spc="-35" dirty="0">
                <a:solidFill>
                  <a:srgbClr val="800000"/>
                </a:solidFill>
                <a:latin typeface="Calibri" panose="020F0502020204030204" pitchFamily="34" charset="0"/>
              </a:rPr>
              <a:t>Med</a:t>
            </a:r>
            <a:r>
              <a:rPr spc="-10" dirty="0">
                <a:solidFill>
                  <a:srgbClr val="800000"/>
                </a:solidFill>
                <a:latin typeface="Calibri" panose="020F0502020204030204" pitchFamily="34" charset="0"/>
              </a:rPr>
              <a:t>i</a:t>
            </a:r>
            <a:r>
              <a:rPr spc="-15" dirty="0">
                <a:solidFill>
                  <a:srgbClr val="800000"/>
                </a:solidFill>
                <a:latin typeface="Calibri" panose="020F0502020204030204" pitchFamily="34" charset="0"/>
              </a:rPr>
              <a:t>c</a:t>
            </a:r>
            <a:r>
              <a:rPr spc="-10" dirty="0">
                <a:solidFill>
                  <a:srgbClr val="800000"/>
                </a:solidFill>
                <a:latin typeface="Calibri" panose="020F0502020204030204" pitchFamily="34" charset="0"/>
              </a:rPr>
              <a:t>i</a:t>
            </a:r>
            <a:r>
              <a:rPr spc="-30" dirty="0">
                <a:solidFill>
                  <a:srgbClr val="800000"/>
                </a:solidFill>
                <a:latin typeface="Calibri" panose="020F0502020204030204" pitchFamily="34" charset="0"/>
              </a:rPr>
              <a:t>n</a:t>
            </a:r>
            <a:r>
              <a:rPr spc="-25" dirty="0">
                <a:solidFill>
                  <a:srgbClr val="800000"/>
                </a:solidFill>
                <a:latin typeface="Calibri" panose="020F0502020204030204" pitchFamily="34" charset="0"/>
              </a:rPr>
              <a:t>e</a:t>
            </a:r>
          </a:p>
        </p:txBody>
      </p:sp>
      <p:sp>
        <p:nvSpPr>
          <p:cNvPr id="3" name="object 3"/>
          <p:cNvSpPr txBox="1"/>
          <p:nvPr/>
        </p:nvSpPr>
        <p:spPr>
          <a:xfrm>
            <a:off x="2086216" y="2667000"/>
            <a:ext cx="7899400" cy="2359620"/>
          </a:xfrm>
          <a:prstGeom prst="rect">
            <a:avLst/>
          </a:prstGeom>
        </p:spPr>
        <p:txBody>
          <a:bodyPr vert="horz" wrap="square" lIns="0" tIns="0" rIns="0" bIns="0" rtlCol="0">
            <a:spAutoFit/>
          </a:bodyPr>
          <a:lstStyle/>
          <a:p>
            <a:pPr marL="355600" marR="5080" indent="-342900">
              <a:buFont typeface="Arial"/>
              <a:buChar char="•"/>
              <a:tabLst>
                <a:tab pos="355600" algn="l"/>
              </a:tabLst>
            </a:pPr>
            <a:r>
              <a:rPr sz="2800" dirty="0">
                <a:latin typeface="Calibri" panose="020F0502020204030204" pitchFamily="34" charset="0"/>
                <a:cs typeface="Arial"/>
              </a:rPr>
              <a:t>A</a:t>
            </a:r>
            <a:r>
              <a:rPr sz="2800" spc="-5" dirty="0">
                <a:latin typeface="Calibri" panose="020F0502020204030204" pitchFamily="34" charset="0"/>
                <a:cs typeface="Arial"/>
              </a:rPr>
              <a:t> </a:t>
            </a:r>
            <a:r>
              <a:rPr sz="2800" dirty="0">
                <a:latin typeface="Calibri" panose="020F0502020204030204" pitchFamily="34" charset="0"/>
                <a:cs typeface="Arial"/>
              </a:rPr>
              <a:t>r</a:t>
            </a:r>
            <a:r>
              <a:rPr sz="2800" spc="-10" dirty="0">
                <a:latin typeface="Calibri" panose="020F0502020204030204" pitchFamily="34" charset="0"/>
                <a:cs typeface="Arial"/>
              </a:rPr>
              <a:t>e</a:t>
            </a:r>
            <a:r>
              <a:rPr sz="2800" spc="5" dirty="0">
                <a:latin typeface="Calibri" panose="020F0502020204030204" pitchFamily="34" charset="0"/>
                <a:cs typeface="Arial"/>
              </a:rPr>
              <a:t>c</a:t>
            </a:r>
            <a:r>
              <a:rPr sz="2800" spc="-10" dirty="0">
                <a:latin typeface="Calibri" panose="020F0502020204030204" pitchFamily="34" charset="0"/>
                <a:cs typeface="Arial"/>
              </a:rPr>
              <a:t>u</a:t>
            </a:r>
            <a:r>
              <a:rPr sz="2800" dirty="0">
                <a:latin typeface="Calibri" panose="020F0502020204030204" pitchFamily="34" charset="0"/>
                <a:cs typeface="Arial"/>
              </a:rPr>
              <a:t>rr</a:t>
            </a:r>
            <a:r>
              <a:rPr sz="2800" spc="-5" dirty="0">
                <a:latin typeface="Calibri" panose="020F0502020204030204" pitchFamily="34" charset="0"/>
                <a:cs typeface="Arial"/>
              </a:rPr>
              <a:t>i</a:t>
            </a:r>
            <a:r>
              <a:rPr sz="2800" spc="-10" dirty="0">
                <a:latin typeface="Calibri" panose="020F0502020204030204" pitchFamily="34" charset="0"/>
                <a:cs typeface="Arial"/>
              </a:rPr>
              <a:t>n</a:t>
            </a:r>
            <a:r>
              <a:rPr sz="2800" dirty="0">
                <a:latin typeface="Calibri" panose="020F0502020204030204" pitchFamily="34" charset="0"/>
                <a:cs typeface="Arial"/>
              </a:rPr>
              <a:t>g</a:t>
            </a:r>
            <a:r>
              <a:rPr sz="2800" spc="-35"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hem</a:t>
            </a:r>
            <a:r>
              <a:rPr sz="2800" dirty="0">
                <a:latin typeface="Calibri" panose="020F0502020204030204" pitchFamily="34" charset="0"/>
                <a:cs typeface="Arial"/>
              </a:rPr>
              <a:t>e</a:t>
            </a:r>
            <a:r>
              <a:rPr sz="2800" spc="-10" dirty="0">
                <a:latin typeface="Calibri" panose="020F0502020204030204" pitchFamily="34" charset="0"/>
                <a:cs typeface="Arial"/>
              </a:rPr>
              <a:t> </a:t>
            </a:r>
            <a:r>
              <a:rPr sz="2800" spc="-5" dirty="0">
                <a:latin typeface="Calibri" panose="020F0502020204030204" pitchFamily="34" charset="0"/>
                <a:cs typeface="Arial"/>
              </a:rPr>
              <a:t>i</a:t>
            </a:r>
            <a:r>
              <a:rPr sz="2800" dirty="0">
                <a:latin typeface="Calibri" panose="020F0502020204030204" pitchFamily="34" charset="0"/>
                <a:cs typeface="Arial"/>
              </a:rPr>
              <a:t>n</a:t>
            </a:r>
            <a:r>
              <a:rPr sz="2800" spc="-10" dirty="0">
                <a:latin typeface="Calibri" panose="020F0502020204030204" pitchFamily="34" charset="0"/>
                <a:cs typeface="Arial"/>
              </a:rPr>
              <a:t> med</a:t>
            </a:r>
            <a:r>
              <a:rPr sz="2800" spc="-5" dirty="0">
                <a:latin typeface="Calibri" panose="020F0502020204030204" pitchFamily="34" charset="0"/>
                <a:cs typeface="Arial"/>
              </a:rPr>
              <a:t>i</a:t>
            </a:r>
            <a:r>
              <a:rPr sz="2800" spc="5" dirty="0">
                <a:latin typeface="Calibri" panose="020F0502020204030204" pitchFamily="34" charset="0"/>
                <a:cs typeface="Arial"/>
              </a:rPr>
              <a:t>c</a:t>
            </a:r>
            <a:r>
              <a:rPr sz="2800" spc="-5" dirty="0">
                <a:latin typeface="Calibri" panose="020F0502020204030204" pitchFamily="34" charset="0"/>
                <a:cs typeface="Arial"/>
              </a:rPr>
              <a:t>i</a:t>
            </a:r>
            <a:r>
              <a:rPr sz="2800" spc="-10" dirty="0">
                <a:latin typeface="Calibri" panose="020F0502020204030204" pitchFamily="34" charset="0"/>
                <a:cs typeface="Arial"/>
              </a:rPr>
              <a:t>ne</a:t>
            </a:r>
            <a:r>
              <a:rPr sz="2800" dirty="0">
                <a:latin typeface="Calibri" panose="020F0502020204030204" pitchFamily="34" charset="0"/>
                <a:cs typeface="Arial"/>
              </a:rPr>
              <a:t>,</a:t>
            </a:r>
            <a:r>
              <a:rPr sz="2800" spc="-20" dirty="0">
                <a:latin typeface="Calibri" panose="020F0502020204030204" pitchFamily="34" charset="0"/>
                <a:cs typeface="Arial"/>
              </a:rPr>
              <a:t> </a:t>
            </a:r>
            <a:r>
              <a:rPr sz="2800" spc="-5" dirty="0">
                <a:latin typeface="Calibri" panose="020F0502020204030204" pitchFamily="34" charset="0"/>
                <a:cs typeface="Arial"/>
              </a:rPr>
              <a:t>f</a:t>
            </a:r>
            <a:r>
              <a:rPr sz="2800" spc="-10" dirty="0">
                <a:latin typeface="Calibri" panose="020F0502020204030204" pitchFamily="34" charset="0"/>
                <a:cs typeface="Arial"/>
              </a:rPr>
              <a:t>or </a:t>
            </a:r>
            <a:r>
              <a:rPr sz="2800" spc="5" dirty="0">
                <a:latin typeface="Calibri" panose="020F0502020204030204" pitchFamily="34" charset="0"/>
                <a:cs typeface="Arial"/>
              </a:rPr>
              <a:t>c</a:t>
            </a:r>
            <a:r>
              <a:rPr sz="2800" spc="-10" dirty="0">
                <a:latin typeface="Calibri" panose="020F0502020204030204" pitchFamily="34" charset="0"/>
                <a:cs typeface="Arial"/>
              </a:rPr>
              <a:t>en</a:t>
            </a:r>
            <a:r>
              <a:rPr sz="2800" spc="-5" dirty="0">
                <a:latin typeface="Calibri" panose="020F0502020204030204" pitchFamily="34" charset="0"/>
                <a:cs typeface="Arial"/>
              </a:rPr>
              <a:t>t</a:t>
            </a:r>
            <a:r>
              <a:rPr sz="2800" spc="-10" dirty="0">
                <a:latin typeface="Calibri" panose="020F0502020204030204" pitchFamily="34" charset="0"/>
                <a:cs typeface="Arial"/>
              </a:rPr>
              <a:t>u</a:t>
            </a:r>
            <a:r>
              <a:rPr sz="2800" dirty="0">
                <a:latin typeface="Calibri" panose="020F0502020204030204" pitchFamily="34" charset="0"/>
                <a:cs typeface="Arial"/>
              </a:rPr>
              <a:t>r</a:t>
            </a:r>
            <a:r>
              <a:rPr sz="2800" spc="-5" dirty="0">
                <a:latin typeface="Calibri" panose="020F0502020204030204" pitchFamily="34" charset="0"/>
                <a:cs typeface="Arial"/>
              </a:rPr>
              <a:t>i</a:t>
            </a:r>
            <a:r>
              <a:rPr sz="2800" spc="-10" dirty="0">
                <a:latin typeface="Calibri" panose="020F0502020204030204" pitchFamily="34" charset="0"/>
                <a:cs typeface="Arial"/>
              </a:rPr>
              <a:t>e</a:t>
            </a:r>
            <a:r>
              <a:rPr sz="2800" spc="5" dirty="0">
                <a:latin typeface="Calibri" panose="020F0502020204030204" pitchFamily="34" charset="0"/>
                <a:cs typeface="Arial"/>
              </a:rPr>
              <a:t>s</a:t>
            </a:r>
            <a:r>
              <a:rPr sz="2800" dirty="0">
                <a:latin typeface="Calibri" panose="020F0502020204030204" pitchFamily="34" charset="0"/>
                <a:cs typeface="Arial"/>
              </a:rPr>
              <a:t>,</a:t>
            </a:r>
            <a:r>
              <a:rPr sz="2800" spc="-30"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a:t>
            </a:r>
            <a:r>
              <a:rPr sz="2800" dirty="0">
                <a:latin typeface="Calibri" panose="020F0502020204030204" pitchFamily="34" charset="0"/>
                <a:cs typeface="Arial"/>
              </a:rPr>
              <a:t>e</a:t>
            </a:r>
            <a:r>
              <a:rPr sz="2800" spc="-10" dirty="0">
                <a:latin typeface="Calibri" panose="020F0502020204030204" pitchFamily="34" charset="0"/>
                <a:cs typeface="Arial"/>
              </a:rPr>
              <a:t> </a:t>
            </a:r>
            <a:r>
              <a:rPr sz="2800" spc="5" dirty="0">
                <a:latin typeface="Calibri" panose="020F0502020204030204" pitchFamily="34" charset="0"/>
                <a:cs typeface="Arial"/>
              </a:rPr>
              <a:t>s</a:t>
            </a:r>
            <a:r>
              <a:rPr sz="2800" spc="-10" dirty="0">
                <a:latin typeface="Calibri" panose="020F0502020204030204" pitchFamily="34" charset="0"/>
                <a:cs typeface="Arial"/>
              </a:rPr>
              <a:t>na</a:t>
            </a:r>
            <a:r>
              <a:rPr sz="2800" spc="5" dirty="0">
                <a:latin typeface="Calibri" panose="020F0502020204030204" pitchFamily="34" charset="0"/>
                <a:cs typeface="Arial"/>
              </a:rPr>
              <a:t>k</a:t>
            </a:r>
            <a:r>
              <a:rPr sz="2800" dirty="0">
                <a:latin typeface="Calibri" panose="020F0502020204030204" pitchFamily="34" charset="0"/>
                <a:cs typeface="Arial"/>
              </a:rPr>
              <a:t>e</a:t>
            </a:r>
            <a:r>
              <a:rPr sz="2800" spc="-35" dirty="0">
                <a:latin typeface="Calibri" panose="020F0502020204030204" pitchFamily="34" charset="0"/>
                <a:cs typeface="Arial"/>
              </a:rPr>
              <a:t> </a:t>
            </a:r>
            <a:r>
              <a:rPr sz="2800" spc="5" dirty="0">
                <a:latin typeface="Calibri" panose="020F0502020204030204" pitchFamily="34" charset="0"/>
                <a:cs typeface="Arial"/>
              </a:rPr>
              <a:t>s</a:t>
            </a:r>
            <a:r>
              <a:rPr sz="2800" spc="-5" dirty="0">
                <a:latin typeface="Calibri" panose="020F0502020204030204" pitchFamily="34" charset="0"/>
                <a:cs typeface="Arial"/>
              </a:rPr>
              <a:t>i</a:t>
            </a:r>
            <a:r>
              <a:rPr sz="2800" spc="-10" dirty="0">
                <a:latin typeface="Calibri" panose="020F0502020204030204" pitchFamily="34" charset="0"/>
                <a:cs typeface="Arial"/>
              </a:rPr>
              <a:t>gn</a:t>
            </a:r>
            <a:r>
              <a:rPr sz="2800" spc="-5" dirty="0">
                <a:latin typeface="Calibri" panose="020F0502020204030204" pitchFamily="34" charset="0"/>
                <a:cs typeface="Arial"/>
              </a:rPr>
              <a:t>ifi</a:t>
            </a:r>
            <a:r>
              <a:rPr sz="2800" spc="-10" dirty="0">
                <a:latin typeface="Calibri" panose="020F0502020204030204" pitchFamily="34" charset="0"/>
                <a:cs typeface="Arial"/>
              </a:rPr>
              <a:t>e</a:t>
            </a:r>
            <a:r>
              <a:rPr sz="2800" dirty="0">
                <a:latin typeface="Calibri" panose="020F0502020204030204" pitchFamily="34" charset="0"/>
                <a:cs typeface="Arial"/>
              </a:rPr>
              <a:t>s r</a:t>
            </a:r>
            <a:r>
              <a:rPr sz="2800" spc="-10" dirty="0">
                <a:latin typeface="Calibri" panose="020F0502020204030204" pitchFamily="34" charset="0"/>
                <a:cs typeface="Arial"/>
              </a:rPr>
              <a:t>ene</a:t>
            </a:r>
            <a:r>
              <a:rPr sz="2800" dirty="0">
                <a:latin typeface="Calibri" panose="020F0502020204030204" pitchFamily="34" charset="0"/>
                <a:cs typeface="Arial"/>
              </a:rPr>
              <a:t>w</a:t>
            </a:r>
            <a:r>
              <a:rPr sz="2800" spc="-10" dirty="0">
                <a:latin typeface="Calibri" panose="020F0502020204030204" pitchFamily="34" charset="0"/>
                <a:cs typeface="Arial"/>
              </a:rPr>
              <a:t>a</a:t>
            </a:r>
            <a:r>
              <a:rPr sz="2800" dirty="0">
                <a:latin typeface="Calibri" panose="020F0502020204030204" pitchFamily="34" charset="0"/>
                <a:cs typeface="Arial"/>
              </a:rPr>
              <a:t>l</a:t>
            </a:r>
            <a:r>
              <a:rPr sz="2800" spc="-20" dirty="0">
                <a:latin typeface="Calibri" panose="020F0502020204030204" pitchFamily="34" charset="0"/>
                <a:cs typeface="Arial"/>
              </a:rPr>
              <a:t> </a:t>
            </a:r>
            <a:r>
              <a:rPr sz="2800" spc="-10" dirty="0">
                <a:latin typeface="Calibri" panose="020F0502020204030204" pitchFamily="34" charset="0"/>
                <a:cs typeface="Arial"/>
              </a:rPr>
              <a:t>and </a:t>
            </a:r>
            <a:r>
              <a:rPr sz="2800" dirty="0">
                <a:latin typeface="Calibri" panose="020F0502020204030204" pitchFamily="34" charset="0"/>
                <a:cs typeface="Arial"/>
              </a:rPr>
              <a:t>r</a:t>
            </a:r>
            <a:r>
              <a:rPr sz="2800" spc="-10" dirty="0">
                <a:latin typeface="Calibri" panose="020F0502020204030204" pitchFamily="34" charset="0"/>
                <a:cs typeface="Arial"/>
              </a:rPr>
              <a:t>eb</a:t>
            </a:r>
            <a:r>
              <a:rPr sz="2800" spc="-5" dirty="0">
                <a:latin typeface="Calibri" panose="020F0502020204030204" pitchFamily="34" charset="0"/>
                <a:cs typeface="Arial"/>
              </a:rPr>
              <a:t>i</a:t>
            </a:r>
            <a:r>
              <a:rPr sz="2800" dirty="0">
                <a:latin typeface="Calibri" panose="020F0502020204030204" pitchFamily="34" charset="0"/>
                <a:cs typeface="Arial"/>
              </a:rPr>
              <a:t>r</a:t>
            </a:r>
            <a:r>
              <a:rPr sz="2800" spc="-5" dirty="0">
                <a:latin typeface="Calibri" panose="020F0502020204030204" pitchFamily="34" charset="0"/>
                <a:cs typeface="Arial"/>
              </a:rPr>
              <a:t>t</a:t>
            </a:r>
            <a:r>
              <a:rPr sz="2800" dirty="0">
                <a:latin typeface="Calibri" panose="020F0502020204030204" pitchFamily="34" charset="0"/>
                <a:cs typeface="Arial"/>
              </a:rPr>
              <a:t>h</a:t>
            </a:r>
          </a:p>
          <a:p>
            <a:pPr marL="355600" indent="-342900">
              <a:spcBef>
                <a:spcPts val="770"/>
              </a:spcBef>
              <a:buFont typeface="Arial"/>
              <a:buChar char="•"/>
              <a:tabLst>
                <a:tab pos="355600" algn="l"/>
              </a:tabLst>
            </a:pPr>
            <a:r>
              <a:rPr sz="2800" spc="-5" dirty="0">
                <a:latin typeface="Calibri" panose="020F0502020204030204" pitchFamily="34" charset="0"/>
                <a:cs typeface="Arial"/>
              </a:rPr>
              <a:t>Si</a:t>
            </a:r>
            <a:r>
              <a:rPr sz="2800" spc="5" dirty="0">
                <a:latin typeface="Calibri" panose="020F0502020204030204" pitchFamily="34" charset="0"/>
                <a:cs typeface="Arial"/>
              </a:rPr>
              <a:t>c</a:t>
            </a:r>
            <a:r>
              <a:rPr sz="2800" dirty="0">
                <a:latin typeface="Calibri" panose="020F0502020204030204" pitchFamily="34" charset="0"/>
                <a:cs typeface="Arial"/>
              </a:rPr>
              <a:t>k</a:t>
            </a:r>
            <a:r>
              <a:rPr sz="2800" spc="-10" dirty="0">
                <a:latin typeface="Calibri" panose="020F0502020204030204" pitchFamily="34" charset="0"/>
                <a:cs typeface="Arial"/>
              </a:rPr>
              <a:t> p</a:t>
            </a:r>
            <a:r>
              <a:rPr sz="2800" dirty="0">
                <a:latin typeface="Calibri" panose="020F0502020204030204" pitchFamily="34" charset="0"/>
                <a:cs typeface="Arial"/>
              </a:rPr>
              <a:t>r</a:t>
            </a:r>
            <a:r>
              <a:rPr sz="2800" spc="-10" dirty="0">
                <a:latin typeface="Calibri" panose="020F0502020204030204" pitchFamily="34" charset="0"/>
                <a:cs typeface="Arial"/>
              </a:rPr>
              <a:t>a</a:t>
            </a:r>
            <a:r>
              <a:rPr sz="2800" spc="5" dirty="0">
                <a:latin typeface="Calibri" panose="020F0502020204030204" pitchFamily="34" charset="0"/>
                <a:cs typeface="Arial"/>
              </a:rPr>
              <a:t>y</a:t>
            </a:r>
            <a:r>
              <a:rPr sz="2800" spc="-10" dirty="0">
                <a:latin typeface="Calibri" panose="020F0502020204030204" pitchFamily="34" charset="0"/>
                <a:cs typeface="Arial"/>
              </a:rPr>
              <a:t>e</a:t>
            </a:r>
            <a:r>
              <a:rPr sz="2800" dirty="0">
                <a:latin typeface="Calibri" panose="020F0502020204030204" pitchFamily="34" charset="0"/>
                <a:cs typeface="Arial"/>
              </a:rPr>
              <a:t>d</a:t>
            </a:r>
            <a:r>
              <a:rPr sz="2800" spc="-20" dirty="0">
                <a:latin typeface="Calibri" panose="020F0502020204030204" pitchFamily="34" charset="0"/>
                <a:cs typeface="Arial"/>
              </a:rPr>
              <a:t> </a:t>
            </a:r>
            <a:r>
              <a:rPr sz="2800" spc="-5" dirty="0">
                <a:latin typeface="Calibri" panose="020F0502020204030204" pitchFamily="34" charset="0"/>
                <a:cs typeface="Arial"/>
              </a:rPr>
              <a:t>t</a:t>
            </a:r>
            <a:r>
              <a:rPr sz="2800" dirty="0">
                <a:latin typeface="Calibri" panose="020F0502020204030204" pitchFamily="34" charset="0"/>
                <a:cs typeface="Arial"/>
              </a:rPr>
              <a:t>o</a:t>
            </a:r>
            <a:r>
              <a:rPr sz="2800" spc="-20"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hem</a:t>
            </a:r>
            <a:endParaRPr sz="2800" dirty="0">
              <a:latin typeface="Calibri" panose="020F0502020204030204" pitchFamily="34" charset="0"/>
              <a:cs typeface="Arial"/>
            </a:endParaRPr>
          </a:p>
          <a:p>
            <a:pPr marL="355600" marR="819150" indent="-342900">
              <a:spcBef>
                <a:spcPts val="765"/>
              </a:spcBef>
              <a:buFont typeface="Arial"/>
              <a:buChar char="•"/>
              <a:tabLst>
                <a:tab pos="355600" algn="l"/>
              </a:tabLst>
            </a:pPr>
            <a:r>
              <a:rPr sz="2800" spc="-10" dirty="0">
                <a:latin typeface="Calibri" panose="020F0502020204030204" pitchFamily="34" charset="0"/>
                <a:cs typeface="Arial"/>
              </a:rPr>
              <a:t>Med</a:t>
            </a:r>
            <a:r>
              <a:rPr sz="2800" spc="-5" dirty="0">
                <a:latin typeface="Calibri" panose="020F0502020204030204" pitchFamily="34" charset="0"/>
                <a:cs typeface="Arial"/>
              </a:rPr>
              <a:t>i</a:t>
            </a:r>
            <a:r>
              <a:rPr sz="2800" spc="5" dirty="0">
                <a:latin typeface="Calibri" panose="020F0502020204030204" pitchFamily="34" charset="0"/>
                <a:cs typeface="Arial"/>
              </a:rPr>
              <a:t>c</a:t>
            </a:r>
            <a:r>
              <a:rPr sz="2800" spc="-5" dirty="0">
                <a:latin typeface="Calibri" panose="020F0502020204030204" pitchFamily="34" charset="0"/>
                <a:cs typeface="Arial"/>
              </a:rPr>
              <a:t>i</a:t>
            </a:r>
            <a:r>
              <a:rPr sz="2800" spc="-10" dirty="0">
                <a:latin typeface="Calibri" panose="020F0502020204030204" pitchFamily="34" charset="0"/>
                <a:cs typeface="Arial"/>
              </a:rPr>
              <a:t>n</a:t>
            </a:r>
            <a:r>
              <a:rPr sz="2800" dirty="0">
                <a:latin typeface="Calibri" panose="020F0502020204030204" pitchFamily="34" charset="0"/>
                <a:cs typeface="Arial"/>
              </a:rPr>
              <a:t>e</a:t>
            </a:r>
            <a:r>
              <a:rPr sz="2800" spc="-10" dirty="0">
                <a:latin typeface="Calibri" panose="020F0502020204030204" pitchFamily="34" charset="0"/>
                <a:cs typeface="Arial"/>
              </a:rPr>
              <a:t> me</a:t>
            </a:r>
            <a:r>
              <a:rPr sz="2800" dirty="0">
                <a:latin typeface="Calibri" panose="020F0502020204030204" pitchFamily="34" charset="0"/>
                <a:cs typeface="Arial"/>
              </a:rPr>
              <a:t>n</a:t>
            </a:r>
            <a:r>
              <a:rPr sz="2800" spc="-20" dirty="0">
                <a:latin typeface="Calibri" panose="020F0502020204030204" pitchFamily="34" charset="0"/>
                <a:cs typeface="Arial"/>
              </a:rPr>
              <a:t> </a:t>
            </a:r>
            <a:r>
              <a:rPr sz="2800" spc="-10" dirty="0">
                <a:latin typeface="Calibri" panose="020F0502020204030204" pitchFamily="34" charset="0"/>
                <a:cs typeface="Arial"/>
              </a:rPr>
              <a:t>a</a:t>
            </a:r>
            <a:r>
              <a:rPr sz="2800" spc="-5" dirty="0">
                <a:latin typeface="Calibri" panose="020F0502020204030204" pitchFamily="34" charset="0"/>
                <a:cs typeface="Arial"/>
              </a:rPr>
              <a:t>t</a:t>
            </a:r>
            <a:r>
              <a:rPr sz="2800" dirty="0">
                <a:latin typeface="Calibri" panose="020F0502020204030204" pitchFamily="34" charset="0"/>
                <a:cs typeface="Arial"/>
              </a:rPr>
              <a:t>e</a:t>
            </a:r>
            <a:r>
              <a:rPr sz="2800" spc="-10"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hem</a:t>
            </a:r>
            <a:r>
              <a:rPr sz="2800" dirty="0">
                <a:latin typeface="Calibri" panose="020F0502020204030204" pitchFamily="34" charset="0"/>
                <a:cs typeface="Arial"/>
              </a:rPr>
              <a:t>,</a:t>
            </a:r>
            <a:r>
              <a:rPr sz="2800" spc="-5" dirty="0">
                <a:latin typeface="Calibri" panose="020F0502020204030204" pitchFamily="34" charset="0"/>
                <a:cs typeface="Arial"/>
              </a:rPr>
              <a:t> t</a:t>
            </a:r>
            <a:r>
              <a:rPr sz="2800" spc="-10" dirty="0">
                <a:latin typeface="Calibri" panose="020F0502020204030204" pitchFamily="34" charset="0"/>
                <a:cs typeface="Arial"/>
              </a:rPr>
              <a:t>h</a:t>
            </a:r>
            <a:r>
              <a:rPr sz="2800" spc="-5" dirty="0">
                <a:latin typeface="Calibri" panose="020F0502020204030204" pitchFamily="34" charset="0"/>
                <a:cs typeface="Arial"/>
              </a:rPr>
              <a:t>i</a:t>
            </a:r>
            <a:r>
              <a:rPr sz="2800" spc="-10" dirty="0">
                <a:latin typeface="Calibri" panose="020F0502020204030204" pitchFamily="34" charset="0"/>
                <a:cs typeface="Arial"/>
              </a:rPr>
              <a:t>n</a:t>
            </a:r>
            <a:r>
              <a:rPr sz="2800" spc="5" dirty="0">
                <a:latin typeface="Calibri" panose="020F0502020204030204" pitchFamily="34" charset="0"/>
                <a:cs typeface="Arial"/>
              </a:rPr>
              <a:t>k</a:t>
            </a:r>
            <a:r>
              <a:rPr sz="2800" spc="-5" dirty="0">
                <a:latin typeface="Calibri" panose="020F0502020204030204" pitchFamily="34" charset="0"/>
                <a:cs typeface="Arial"/>
              </a:rPr>
              <a:t>i</a:t>
            </a:r>
            <a:r>
              <a:rPr sz="2800" spc="-10" dirty="0">
                <a:latin typeface="Calibri" panose="020F0502020204030204" pitchFamily="34" charset="0"/>
                <a:cs typeface="Arial"/>
              </a:rPr>
              <a:t>n</a:t>
            </a:r>
            <a:r>
              <a:rPr sz="2800" dirty="0">
                <a:latin typeface="Calibri" panose="020F0502020204030204" pitchFamily="34" charset="0"/>
                <a:cs typeface="Arial"/>
              </a:rPr>
              <a:t>g</a:t>
            </a:r>
            <a:r>
              <a:rPr sz="2800" spc="-20" dirty="0">
                <a:latin typeface="Calibri" panose="020F0502020204030204" pitchFamily="34" charset="0"/>
                <a:cs typeface="Arial"/>
              </a:rPr>
              <a:t> </a:t>
            </a:r>
            <a:r>
              <a:rPr sz="2800" spc="-5" dirty="0">
                <a:latin typeface="Calibri" panose="020F0502020204030204" pitchFamily="34" charset="0"/>
                <a:cs typeface="Arial"/>
              </a:rPr>
              <a:t>t</a:t>
            </a:r>
            <a:r>
              <a:rPr sz="2800" spc="-10" dirty="0">
                <a:latin typeface="Calibri" panose="020F0502020204030204" pitchFamily="34" charset="0"/>
                <a:cs typeface="Arial"/>
              </a:rPr>
              <a:t>hey </a:t>
            </a:r>
            <a:r>
              <a:rPr sz="2800" dirty="0">
                <a:latin typeface="Calibri" panose="020F0502020204030204" pitchFamily="34" charset="0"/>
                <a:cs typeface="Arial"/>
              </a:rPr>
              <a:t>w</a:t>
            </a:r>
            <a:r>
              <a:rPr sz="2800" spc="-10" dirty="0">
                <a:latin typeface="Calibri" panose="020F0502020204030204" pitchFamily="34" charset="0"/>
                <a:cs typeface="Arial"/>
              </a:rPr>
              <a:t>ou</a:t>
            </a:r>
            <a:r>
              <a:rPr sz="2800" spc="-5" dirty="0">
                <a:latin typeface="Calibri" panose="020F0502020204030204" pitchFamily="34" charset="0"/>
                <a:cs typeface="Arial"/>
              </a:rPr>
              <a:t>l</a:t>
            </a:r>
            <a:r>
              <a:rPr sz="2800" dirty="0">
                <a:latin typeface="Calibri" panose="020F0502020204030204" pitchFamily="34" charset="0"/>
                <a:cs typeface="Arial"/>
              </a:rPr>
              <a:t>d</a:t>
            </a:r>
            <a:r>
              <a:rPr sz="2800" spc="-10" dirty="0">
                <a:latin typeface="Calibri" panose="020F0502020204030204" pitchFamily="34" charset="0"/>
                <a:cs typeface="Arial"/>
              </a:rPr>
              <a:t> ha</a:t>
            </a:r>
            <a:r>
              <a:rPr sz="2800" spc="5" dirty="0">
                <a:latin typeface="Calibri" panose="020F0502020204030204" pitchFamily="34" charset="0"/>
                <a:cs typeface="Arial"/>
              </a:rPr>
              <a:t>v</a:t>
            </a:r>
            <a:r>
              <a:rPr sz="2800" dirty="0">
                <a:latin typeface="Calibri" panose="020F0502020204030204" pitchFamily="34" charset="0"/>
                <a:cs typeface="Arial"/>
              </a:rPr>
              <a:t>e</a:t>
            </a:r>
            <a:r>
              <a:rPr sz="2800" spc="-20" dirty="0">
                <a:latin typeface="Calibri" panose="020F0502020204030204" pitchFamily="34" charset="0"/>
                <a:cs typeface="Arial"/>
              </a:rPr>
              <a:t> </a:t>
            </a:r>
            <a:r>
              <a:rPr sz="2800" spc="-10" dirty="0">
                <a:latin typeface="Calibri" panose="020F0502020204030204" pitchFamily="34" charset="0"/>
                <a:cs typeface="Arial"/>
              </a:rPr>
              <a:t>mo</a:t>
            </a:r>
            <a:r>
              <a:rPr sz="2800" dirty="0">
                <a:latin typeface="Calibri" panose="020F0502020204030204" pitchFamily="34" charset="0"/>
                <a:cs typeface="Arial"/>
              </a:rPr>
              <a:t>re</a:t>
            </a:r>
            <a:r>
              <a:rPr sz="2800" spc="-20" dirty="0">
                <a:latin typeface="Calibri" panose="020F0502020204030204" pitchFamily="34" charset="0"/>
                <a:cs typeface="Arial"/>
              </a:rPr>
              <a:t> </a:t>
            </a:r>
            <a:r>
              <a:rPr sz="2800" spc="-10" dirty="0">
                <a:latin typeface="Calibri" panose="020F0502020204030204" pitchFamily="34" charset="0"/>
                <a:cs typeface="Arial"/>
              </a:rPr>
              <a:t>hea</a:t>
            </a:r>
            <a:r>
              <a:rPr sz="2800" spc="-5" dirty="0">
                <a:latin typeface="Calibri" panose="020F0502020204030204" pitchFamily="34" charset="0"/>
                <a:cs typeface="Arial"/>
              </a:rPr>
              <a:t>li</a:t>
            </a:r>
            <a:r>
              <a:rPr sz="2800" spc="-10" dirty="0">
                <a:latin typeface="Calibri" panose="020F0502020204030204" pitchFamily="34" charset="0"/>
                <a:cs typeface="Arial"/>
              </a:rPr>
              <a:t>n</a:t>
            </a:r>
            <a:r>
              <a:rPr sz="2800" dirty="0">
                <a:latin typeface="Calibri" panose="020F0502020204030204" pitchFamily="34" charset="0"/>
                <a:cs typeface="Arial"/>
              </a:rPr>
              <a:t>g</a:t>
            </a:r>
            <a:r>
              <a:rPr sz="2800" spc="-10" dirty="0">
                <a:latin typeface="Calibri" panose="020F0502020204030204" pitchFamily="34" charset="0"/>
                <a:cs typeface="Arial"/>
              </a:rPr>
              <a:t> po</a:t>
            </a:r>
            <a:r>
              <a:rPr sz="2800" dirty="0">
                <a:latin typeface="Calibri" panose="020F0502020204030204" pitchFamily="34" charset="0"/>
                <a:cs typeface="Arial"/>
              </a:rPr>
              <a:t>w</a:t>
            </a:r>
            <a:r>
              <a:rPr sz="2800" spc="-10" dirty="0">
                <a:latin typeface="Calibri" panose="020F0502020204030204" pitchFamily="34" charset="0"/>
                <a:cs typeface="Arial"/>
              </a:rPr>
              <a:t>e</a:t>
            </a:r>
            <a:r>
              <a:rPr sz="2800" dirty="0">
                <a:latin typeface="Calibri" panose="020F0502020204030204" pitchFamily="34" charset="0"/>
                <a:cs typeface="Arial"/>
              </a:rPr>
              <a:t>rs</a:t>
            </a:r>
          </a:p>
        </p:txBody>
      </p:sp>
    </p:spTree>
    <p:extLst>
      <p:ext uri="{BB962C8B-B14F-4D97-AF65-F5344CB8AC3E}">
        <p14:creationId xmlns:p14="http://schemas.microsoft.com/office/powerpoint/2010/main" val="413343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smtClean="0"/>
              <a:t>Why study history?</a:t>
            </a:r>
          </a:p>
        </p:txBody>
      </p:sp>
      <p:sp>
        <p:nvSpPr>
          <p:cNvPr id="6147" name="Rectangle 3"/>
          <p:cNvSpPr>
            <a:spLocks noGrp="1" noChangeArrowheads="1"/>
          </p:cNvSpPr>
          <p:nvPr>
            <p:ph type="body" idx="1"/>
          </p:nvPr>
        </p:nvSpPr>
        <p:spPr/>
        <p:txBody>
          <a:bodyPr/>
          <a:lstStyle/>
          <a:p>
            <a:pPr marL="0" indent="0">
              <a:buNone/>
              <a:defRPr/>
            </a:pPr>
            <a:r>
              <a:rPr lang="en-US" dirty="0" smtClean="0"/>
              <a:t>1.	To learn the past and past practices.</a:t>
            </a:r>
          </a:p>
          <a:p>
            <a:pPr marL="0" indent="0">
              <a:buNone/>
              <a:defRPr/>
            </a:pPr>
            <a:r>
              <a:rPr lang="en-US" dirty="0" smtClean="0"/>
              <a:t>2.	To gain knowledge and avoid the mistakes of the past.</a:t>
            </a:r>
          </a:p>
          <a:p>
            <a:pPr marL="0" indent="0">
              <a:buNone/>
              <a:defRPr/>
            </a:pPr>
            <a:r>
              <a:rPr lang="en-US" dirty="0" smtClean="0"/>
              <a:t>3.	To know where we may be headed, based on where we’ve been.</a:t>
            </a:r>
          </a:p>
          <a:p>
            <a:pPr marL="0" indent="0">
              <a:buNone/>
              <a:defRPr/>
            </a:pPr>
            <a:r>
              <a:rPr lang="en-US" dirty="0" smtClean="0"/>
              <a:t>4.	To discover the “eternal truths” - what worked in the past and may work now - human nature hasn’t changed.</a:t>
            </a:r>
          </a:p>
        </p:txBody>
      </p:sp>
    </p:spTree>
    <p:custDataLst>
      <p:tags r:id="rId1"/>
    </p:custDataLst>
    <p:extLst>
      <p:ext uri="{BB962C8B-B14F-4D97-AF65-F5344CB8AC3E}">
        <p14:creationId xmlns:p14="http://schemas.microsoft.com/office/powerpoint/2010/main" val="1121314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7659" y="37891"/>
            <a:ext cx="7656195" cy="6699270"/>
          </a:xfrm>
          <a:prstGeom prst="rect">
            <a:avLst/>
          </a:prstGeom>
        </p:spPr>
        <p:txBody>
          <a:bodyPr vert="horz" wrap="square" lIns="0" tIns="0" rIns="0" bIns="0" rtlCol="0">
            <a:spAutoFit/>
          </a:bodyPr>
          <a:lstStyle/>
          <a:p>
            <a:pPr marL="1268095" marR="1183640" indent="-1256030"/>
            <a:r>
              <a:rPr sz="2800" spc="-25" dirty="0">
                <a:latin typeface="Arial"/>
                <a:cs typeface="Arial"/>
              </a:rPr>
              <a:t>A</a:t>
            </a:r>
            <a:r>
              <a:rPr sz="2800" spc="-10" dirty="0">
                <a:latin typeface="Arial"/>
                <a:cs typeface="Arial"/>
              </a:rPr>
              <a:t>nci</a:t>
            </a:r>
            <a:r>
              <a:rPr sz="2800" spc="-15" dirty="0">
                <a:latin typeface="Arial"/>
                <a:cs typeface="Arial"/>
              </a:rPr>
              <a:t>en</a:t>
            </a:r>
            <a:r>
              <a:rPr sz="2800" spc="-10" dirty="0">
                <a:latin typeface="Arial"/>
                <a:cs typeface="Arial"/>
              </a:rPr>
              <a:t>t</a:t>
            </a:r>
            <a:r>
              <a:rPr sz="2800" dirty="0">
                <a:latin typeface="Arial"/>
                <a:cs typeface="Arial"/>
              </a:rPr>
              <a:t> </a:t>
            </a:r>
            <a:r>
              <a:rPr sz="2800" spc="-30" dirty="0">
                <a:latin typeface="Arial"/>
                <a:cs typeface="Arial"/>
              </a:rPr>
              <a:t>G</a:t>
            </a:r>
            <a:r>
              <a:rPr sz="2800" spc="-10" dirty="0">
                <a:latin typeface="Arial"/>
                <a:cs typeface="Arial"/>
              </a:rPr>
              <a:t>ree</a:t>
            </a:r>
            <a:r>
              <a:rPr sz="2800" spc="-15" dirty="0">
                <a:latin typeface="Arial"/>
                <a:cs typeface="Arial"/>
              </a:rPr>
              <a:t>k</a:t>
            </a:r>
            <a:r>
              <a:rPr sz="2800" spc="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a:t>
            </a:r>
            <a:r>
              <a:rPr sz="2800" spc="-20" dirty="0">
                <a:latin typeface="Arial"/>
                <a:cs typeface="Arial"/>
              </a:rPr>
              <a:t>e</a:t>
            </a:r>
            <a:r>
              <a:rPr sz="2800" spc="15" dirty="0">
                <a:latin typeface="Arial"/>
                <a:cs typeface="Arial"/>
              </a:rPr>
              <a:t> </a:t>
            </a:r>
            <a:r>
              <a:rPr sz="2800" spc="-15" dirty="0">
                <a:latin typeface="Arial"/>
                <a:cs typeface="Arial"/>
              </a:rPr>
              <a:t>800</a:t>
            </a:r>
            <a:r>
              <a:rPr sz="2800" spc="-25" dirty="0">
                <a:latin typeface="Arial"/>
                <a:cs typeface="Arial"/>
              </a:rPr>
              <a:t>BC</a:t>
            </a:r>
            <a:r>
              <a:rPr sz="2800" spc="5" dirty="0">
                <a:latin typeface="Arial"/>
                <a:cs typeface="Arial"/>
              </a:rPr>
              <a:t> </a:t>
            </a:r>
            <a:r>
              <a:rPr sz="2800" spc="-20" dirty="0">
                <a:latin typeface="Arial"/>
                <a:cs typeface="Arial"/>
              </a:rPr>
              <a:t>–</a:t>
            </a:r>
            <a:r>
              <a:rPr sz="2800" spc="5" dirty="0">
                <a:latin typeface="Arial"/>
                <a:cs typeface="Arial"/>
              </a:rPr>
              <a:t> </a:t>
            </a:r>
            <a:r>
              <a:rPr sz="2800" spc="-15" dirty="0">
                <a:latin typeface="Arial"/>
                <a:cs typeface="Arial"/>
              </a:rPr>
              <a:t>300</a:t>
            </a:r>
            <a:r>
              <a:rPr sz="2800" spc="-25" dirty="0">
                <a:latin typeface="Arial"/>
                <a:cs typeface="Arial"/>
              </a:rPr>
              <a:t>AD</a:t>
            </a:r>
            <a:r>
              <a:rPr sz="2800" spc="-10" dirty="0">
                <a:latin typeface="Arial"/>
                <a:cs typeface="Arial"/>
              </a:rPr>
              <a:t> </a:t>
            </a:r>
            <a:r>
              <a:rPr sz="2800" spc="-30" dirty="0">
                <a:latin typeface="Arial"/>
                <a:cs typeface="Arial"/>
              </a:rPr>
              <a:t>G</a:t>
            </a:r>
            <a:r>
              <a:rPr sz="2800" spc="-10" dirty="0">
                <a:latin typeface="Arial"/>
                <a:cs typeface="Arial"/>
              </a:rPr>
              <a:t>ree</a:t>
            </a:r>
            <a:r>
              <a:rPr sz="2800" spc="-15" dirty="0">
                <a:latin typeface="Arial"/>
                <a:cs typeface="Arial"/>
              </a:rPr>
              <a:t>k</a:t>
            </a:r>
            <a:r>
              <a:rPr sz="2800" spc="5" dirty="0">
                <a:latin typeface="Arial"/>
                <a:cs typeface="Arial"/>
              </a:rPr>
              <a:t> </a:t>
            </a:r>
            <a:r>
              <a:rPr sz="2800" spc="-30" dirty="0">
                <a:latin typeface="Arial"/>
                <a:cs typeface="Arial"/>
              </a:rPr>
              <a:t>C</a:t>
            </a:r>
            <a:r>
              <a:rPr sz="2800" spc="-15" dirty="0">
                <a:latin typeface="Arial"/>
                <a:cs typeface="Arial"/>
              </a:rPr>
              <a:t>o</a:t>
            </a:r>
            <a:r>
              <a:rPr sz="2800" spc="-10" dirty="0">
                <a:latin typeface="Arial"/>
                <a:cs typeface="Arial"/>
              </a:rPr>
              <a:t>l</a:t>
            </a:r>
            <a:r>
              <a:rPr sz="2800" spc="-15" dirty="0">
                <a:latin typeface="Arial"/>
                <a:cs typeface="Arial"/>
              </a:rPr>
              <a:t>on</a:t>
            </a:r>
            <a:r>
              <a:rPr sz="2800" spc="-10" dirty="0">
                <a:latin typeface="Arial"/>
                <a:cs typeface="Arial"/>
              </a:rPr>
              <a:t>ies,</a:t>
            </a:r>
            <a:r>
              <a:rPr sz="2800" spc="15" dirty="0">
                <a:latin typeface="Arial"/>
                <a:cs typeface="Arial"/>
              </a:rPr>
              <a:t> </a:t>
            </a:r>
            <a:r>
              <a:rPr sz="2800" spc="-15" dirty="0">
                <a:latin typeface="Arial"/>
                <a:cs typeface="Arial"/>
              </a:rPr>
              <a:t>500</a:t>
            </a:r>
            <a:r>
              <a:rPr sz="2800" spc="-25" dirty="0">
                <a:latin typeface="Arial"/>
                <a:cs typeface="Arial"/>
              </a:rPr>
              <a:t>B</a:t>
            </a:r>
            <a:r>
              <a:rPr sz="2800" spc="-10" dirty="0">
                <a:latin typeface="Arial"/>
                <a:cs typeface="Arial"/>
              </a:rPr>
              <a:t>.</a:t>
            </a:r>
            <a:r>
              <a:rPr sz="2800" spc="-30" dirty="0">
                <a:latin typeface="Arial"/>
                <a:cs typeface="Arial"/>
              </a:rPr>
              <a:t>C</a:t>
            </a:r>
            <a:r>
              <a:rPr sz="2800" spc="-10" dirty="0">
                <a:latin typeface="Arial"/>
                <a:cs typeface="Arial"/>
              </a:rPr>
              <a:t>.</a:t>
            </a:r>
            <a:endParaRPr sz="2800" dirty="0">
              <a:latin typeface="Arial"/>
              <a:cs typeface="Arial"/>
            </a:endParaRPr>
          </a:p>
          <a:p>
            <a:pPr marL="4358005" indent="-342900">
              <a:lnSpc>
                <a:spcPts val="3060"/>
              </a:lnSpc>
              <a:buFont typeface="Arial"/>
              <a:buChar char="•"/>
              <a:tabLst>
                <a:tab pos="4358640" algn="l"/>
              </a:tabLst>
            </a:pPr>
            <a:r>
              <a:rPr sz="2800" spc="-10" dirty="0">
                <a:latin typeface="Arial"/>
                <a:cs typeface="Arial"/>
              </a:rPr>
              <a:t>Isl</a:t>
            </a:r>
            <a:r>
              <a:rPr sz="2800" spc="-15" dirty="0">
                <a:latin typeface="Arial"/>
                <a:cs typeface="Arial"/>
              </a:rPr>
              <a:t>ands</a:t>
            </a:r>
            <a:r>
              <a:rPr sz="2800" spc="-10" dirty="0">
                <a:latin typeface="Arial"/>
                <a:cs typeface="Arial"/>
              </a:rPr>
              <a:t>: navi</a:t>
            </a:r>
            <a:r>
              <a:rPr sz="2800" spc="-15" dirty="0">
                <a:latin typeface="Arial"/>
                <a:cs typeface="Arial"/>
              </a:rPr>
              <a:t>ga</a:t>
            </a:r>
            <a:r>
              <a:rPr sz="2800" spc="-10" dirty="0">
                <a:latin typeface="Arial"/>
                <a:cs typeface="Arial"/>
              </a:rPr>
              <a:t>ti</a:t>
            </a:r>
            <a:r>
              <a:rPr sz="2800" spc="-15" dirty="0">
                <a:latin typeface="Arial"/>
                <a:cs typeface="Arial"/>
              </a:rPr>
              <a:t>on</a:t>
            </a:r>
            <a:endParaRPr sz="2800" dirty="0">
              <a:latin typeface="Arial"/>
              <a:cs typeface="Arial"/>
            </a:endParaRPr>
          </a:p>
          <a:p>
            <a:pPr marL="4358005"/>
            <a:r>
              <a:rPr sz="2800" spc="-15" dirty="0">
                <a:latin typeface="Arial"/>
                <a:cs typeface="Arial"/>
              </a:rPr>
              <a:t>an</a:t>
            </a:r>
            <a:r>
              <a:rPr sz="2800" spc="-20" dirty="0">
                <a:latin typeface="Arial"/>
                <a:cs typeface="Arial"/>
              </a:rPr>
              <a:t>d</a:t>
            </a:r>
            <a:r>
              <a:rPr sz="2800" spc="5" dirty="0">
                <a:latin typeface="Arial"/>
                <a:cs typeface="Arial"/>
              </a:rPr>
              <a:t> </a:t>
            </a:r>
            <a:r>
              <a:rPr sz="2800" spc="-30" dirty="0">
                <a:latin typeface="Arial"/>
                <a:cs typeface="Arial"/>
              </a:rPr>
              <a:t>m</a:t>
            </a:r>
            <a:r>
              <a:rPr sz="2800" spc="-15" dirty="0">
                <a:latin typeface="Arial"/>
                <a:cs typeface="Arial"/>
              </a:rPr>
              <a:t>ath</a:t>
            </a:r>
            <a:r>
              <a:rPr sz="2800" spc="1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assist</a:t>
            </a:r>
            <a:endParaRPr sz="2800" dirty="0">
              <a:latin typeface="Arial"/>
              <a:cs typeface="Arial"/>
            </a:endParaRPr>
          </a:p>
          <a:p>
            <a:pPr marL="4358005" marR="238760" indent="-342900">
              <a:spcBef>
                <a:spcPts val="670"/>
              </a:spcBef>
              <a:buFont typeface="Arial"/>
              <a:buChar char="•"/>
              <a:tabLst>
                <a:tab pos="4358640" algn="l"/>
              </a:tabLst>
            </a:pPr>
            <a:r>
              <a:rPr sz="2800" spc="-25" dirty="0">
                <a:latin typeface="Arial"/>
                <a:cs typeface="Arial"/>
              </a:rPr>
              <a:t>T</a:t>
            </a:r>
            <a:r>
              <a:rPr sz="2800" spc="-15" dirty="0">
                <a:latin typeface="Arial"/>
                <a:cs typeface="Arial"/>
              </a:rPr>
              <a:t>e</a:t>
            </a:r>
            <a:r>
              <a:rPr sz="2800" spc="-30" dirty="0">
                <a:latin typeface="Arial"/>
                <a:cs typeface="Arial"/>
              </a:rPr>
              <a:t>m</a:t>
            </a:r>
            <a:r>
              <a:rPr sz="2800" spc="-10" dirty="0">
                <a:latin typeface="Arial"/>
                <a:cs typeface="Arial"/>
              </a:rPr>
              <a:t>pera</a:t>
            </a:r>
            <a:r>
              <a:rPr sz="2800" spc="-15" dirty="0">
                <a:latin typeface="Arial"/>
                <a:cs typeface="Arial"/>
              </a:rPr>
              <a:t>te</a:t>
            </a:r>
            <a:r>
              <a:rPr sz="2800" spc="30" dirty="0">
                <a:latin typeface="Arial"/>
                <a:cs typeface="Arial"/>
              </a:rPr>
              <a:t> </a:t>
            </a:r>
            <a:r>
              <a:rPr sz="2800" spc="-10" dirty="0">
                <a:latin typeface="Arial"/>
                <a:cs typeface="Arial"/>
              </a:rPr>
              <a:t>cli</a:t>
            </a:r>
            <a:r>
              <a:rPr sz="2800" spc="-30" dirty="0">
                <a:latin typeface="Arial"/>
                <a:cs typeface="Arial"/>
              </a:rPr>
              <a:t>m</a:t>
            </a:r>
            <a:r>
              <a:rPr sz="2800" spc="-15" dirty="0">
                <a:latin typeface="Arial"/>
                <a:cs typeface="Arial"/>
              </a:rPr>
              <a:t>a</a:t>
            </a:r>
            <a:r>
              <a:rPr sz="2800" spc="-10" dirty="0">
                <a:latin typeface="Arial"/>
                <a:cs typeface="Arial"/>
              </a:rPr>
              <a:t>te,</a:t>
            </a:r>
            <a:r>
              <a:rPr sz="2800" spc="-5" dirty="0">
                <a:latin typeface="Arial"/>
                <a:cs typeface="Arial"/>
              </a:rPr>
              <a:t> </a:t>
            </a:r>
            <a:r>
              <a:rPr sz="2800" spc="-10" dirty="0">
                <a:latin typeface="Arial"/>
                <a:cs typeface="Arial"/>
              </a:rPr>
              <a:t>i</a:t>
            </a:r>
            <a:r>
              <a:rPr sz="2800" spc="-5" dirty="0">
                <a:latin typeface="Arial"/>
                <a:cs typeface="Arial"/>
              </a:rPr>
              <a:t>rr</a:t>
            </a:r>
            <a:r>
              <a:rPr sz="2800" spc="-10" dirty="0">
                <a:latin typeface="Arial"/>
                <a:cs typeface="Arial"/>
              </a:rPr>
              <a:t>i</a:t>
            </a:r>
            <a:r>
              <a:rPr sz="2800" spc="-15" dirty="0">
                <a:latin typeface="Arial"/>
                <a:cs typeface="Arial"/>
              </a:rPr>
              <a:t>ga</a:t>
            </a:r>
            <a:r>
              <a:rPr sz="2800" spc="-10" dirty="0">
                <a:latin typeface="Arial"/>
                <a:cs typeface="Arial"/>
              </a:rPr>
              <a:t>ti</a:t>
            </a:r>
            <a:r>
              <a:rPr sz="2800" spc="-15" dirty="0">
                <a:latin typeface="Arial"/>
                <a:cs typeface="Arial"/>
              </a:rPr>
              <a:t>o</a:t>
            </a:r>
            <a:r>
              <a:rPr sz="2800" spc="-20" dirty="0">
                <a:latin typeface="Arial"/>
                <a:cs typeface="Arial"/>
              </a:rPr>
              <a:t>n</a:t>
            </a:r>
            <a:r>
              <a:rPr sz="2800" spc="5" dirty="0">
                <a:latin typeface="Arial"/>
                <a:cs typeface="Arial"/>
              </a:rPr>
              <a:t> </a:t>
            </a:r>
            <a:r>
              <a:rPr sz="2800" spc="-15" dirty="0">
                <a:latin typeface="Arial"/>
                <a:cs typeface="Arial"/>
              </a:rPr>
              <a:t>and</a:t>
            </a:r>
            <a:r>
              <a:rPr sz="2800" spc="-10" dirty="0">
                <a:latin typeface="Arial"/>
                <a:cs typeface="Arial"/>
              </a:rPr>
              <a:t> cooperati</a:t>
            </a:r>
            <a:r>
              <a:rPr sz="2800" spc="-15" dirty="0">
                <a:latin typeface="Arial"/>
                <a:cs typeface="Arial"/>
              </a:rPr>
              <a:t>o</a:t>
            </a:r>
            <a:r>
              <a:rPr sz="2800" spc="-20" dirty="0">
                <a:latin typeface="Arial"/>
                <a:cs typeface="Arial"/>
              </a:rPr>
              <a:t>n</a:t>
            </a:r>
            <a:r>
              <a:rPr sz="2800" spc="15" dirty="0">
                <a:latin typeface="Arial"/>
                <a:cs typeface="Arial"/>
              </a:rPr>
              <a:t> </a:t>
            </a:r>
            <a:r>
              <a:rPr sz="2800" spc="-10" dirty="0">
                <a:latin typeface="Arial"/>
                <a:cs typeface="Arial"/>
              </a:rPr>
              <a:t>for survival </a:t>
            </a:r>
            <a:r>
              <a:rPr sz="2800" spc="-15" dirty="0">
                <a:latin typeface="Arial"/>
                <a:cs typeface="Arial"/>
              </a:rPr>
              <a:t>no</a:t>
            </a:r>
            <a:r>
              <a:rPr sz="2800" spc="-10" dirty="0">
                <a:latin typeface="Arial"/>
                <a:cs typeface="Arial"/>
              </a:rPr>
              <a:t>t</a:t>
            </a:r>
            <a:r>
              <a:rPr sz="2800" dirty="0">
                <a:latin typeface="Arial"/>
                <a:cs typeface="Arial"/>
              </a:rPr>
              <a:t> </a:t>
            </a:r>
            <a:r>
              <a:rPr sz="2800" spc="-10" dirty="0">
                <a:latin typeface="Arial"/>
                <a:cs typeface="Arial"/>
              </a:rPr>
              <a:t>as critical</a:t>
            </a:r>
            <a:endParaRPr sz="2800" dirty="0">
              <a:latin typeface="Arial"/>
              <a:cs typeface="Arial"/>
            </a:endParaRPr>
          </a:p>
          <a:p>
            <a:pPr marL="4358005" marR="41275" indent="-342900">
              <a:spcBef>
                <a:spcPts val="665"/>
              </a:spcBef>
              <a:buFont typeface="Arial"/>
              <a:buChar char="•"/>
              <a:tabLst>
                <a:tab pos="4358640" algn="l"/>
              </a:tabLst>
            </a:pPr>
            <a:r>
              <a:rPr sz="2800" spc="-30" dirty="0">
                <a:latin typeface="Arial"/>
                <a:cs typeface="Arial"/>
              </a:rPr>
              <a:t>D</a:t>
            </a:r>
            <a:r>
              <a:rPr sz="2800" spc="-15" dirty="0">
                <a:latin typeface="Arial"/>
                <a:cs typeface="Arial"/>
              </a:rPr>
              <a:t>ecen</a:t>
            </a:r>
            <a:r>
              <a:rPr sz="2800" spc="-10" dirty="0">
                <a:latin typeface="Arial"/>
                <a:cs typeface="Arial"/>
              </a:rPr>
              <a:t>tralized,</a:t>
            </a:r>
            <a:r>
              <a:rPr sz="2800" dirty="0">
                <a:latin typeface="Arial"/>
                <a:cs typeface="Arial"/>
              </a:rPr>
              <a:t> </a:t>
            </a:r>
            <a:r>
              <a:rPr sz="2800" spc="-10" dirty="0">
                <a:latin typeface="Arial"/>
                <a:cs typeface="Arial"/>
              </a:rPr>
              <a:t>priest bureaucrac</a:t>
            </a:r>
            <a:r>
              <a:rPr sz="2800" spc="-15" dirty="0">
                <a:latin typeface="Arial"/>
                <a:cs typeface="Arial"/>
              </a:rPr>
              <a:t>y</a:t>
            </a:r>
            <a:r>
              <a:rPr sz="2800" spc="5" dirty="0">
                <a:latin typeface="Arial"/>
                <a:cs typeface="Arial"/>
              </a:rPr>
              <a:t> </a:t>
            </a:r>
            <a:r>
              <a:rPr sz="2800" spc="-30" dirty="0">
                <a:latin typeface="Arial"/>
                <a:cs typeface="Arial"/>
              </a:rPr>
              <a:t>w</a:t>
            </a:r>
            <a:r>
              <a:rPr sz="2800" spc="-10" dirty="0">
                <a:latin typeface="Arial"/>
                <a:cs typeface="Arial"/>
              </a:rPr>
              <a:t>as</a:t>
            </a:r>
            <a:r>
              <a:rPr sz="2800" spc="-5" dirty="0">
                <a:latin typeface="Arial"/>
                <a:cs typeface="Arial"/>
              </a:rPr>
              <a:t> </a:t>
            </a:r>
            <a:r>
              <a:rPr sz="2800" spc="-10" dirty="0">
                <a:latin typeface="Arial"/>
                <a:cs typeface="Arial"/>
              </a:rPr>
              <a:t>i</a:t>
            </a:r>
            <a:r>
              <a:rPr sz="2800" spc="-15" dirty="0">
                <a:latin typeface="Arial"/>
                <a:cs typeface="Arial"/>
              </a:rPr>
              <a:t>ne</a:t>
            </a:r>
            <a:r>
              <a:rPr sz="2800" spc="-10" dirty="0">
                <a:latin typeface="Arial"/>
                <a:cs typeface="Arial"/>
              </a:rPr>
              <a:t>ff</a:t>
            </a:r>
            <a:r>
              <a:rPr sz="2800" spc="-15" dirty="0">
                <a:latin typeface="Arial"/>
                <a:cs typeface="Arial"/>
              </a:rPr>
              <a:t>e</a:t>
            </a:r>
            <a:r>
              <a:rPr sz="2800" spc="-10" dirty="0">
                <a:latin typeface="Arial"/>
                <a:cs typeface="Arial"/>
              </a:rPr>
              <a:t>ctiv</a:t>
            </a:r>
            <a:r>
              <a:rPr sz="2800" spc="-20" dirty="0">
                <a:latin typeface="Arial"/>
                <a:cs typeface="Arial"/>
              </a:rPr>
              <a:t>e</a:t>
            </a:r>
            <a:endParaRPr sz="2800" dirty="0">
              <a:latin typeface="Arial"/>
              <a:cs typeface="Arial"/>
            </a:endParaRPr>
          </a:p>
          <a:p>
            <a:pPr marL="4358005" marR="5080" indent="-342900">
              <a:spcBef>
                <a:spcPts val="670"/>
              </a:spcBef>
              <a:buFont typeface="Arial"/>
              <a:buChar char="•"/>
              <a:tabLst>
                <a:tab pos="4358640" algn="l"/>
              </a:tabLst>
            </a:pPr>
            <a:r>
              <a:rPr sz="2800" spc="-10" dirty="0">
                <a:latin typeface="Arial"/>
                <a:cs typeface="Arial"/>
              </a:rPr>
              <a:t>I</a:t>
            </a:r>
            <a:r>
              <a:rPr sz="2800" spc="-15" dirty="0">
                <a:latin typeface="Arial"/>
                <a:cs typeface="Arial"/>
              </a:rPr>
              <a:t>n</a:t>
            </a:r>
            <a:r>
              <a:rPr sz="2800" spc="-10" dirty="0">
                <a:latin typeface="Arial"/>
                <a:cs typeface="Arial"/>
              </a:rPr>
              <a:t>teract</a:t>
            </a:r>
            <a:r>
              <a:rPr sz="2800" spc="-15" dirty="0">
                <a:latin typeface="Arial"/>
                <a:cs typeface="Arial"/>
              </a:rPr>
              <a:t>e</a:t>
            </a:r>
            <a:r>
              <a:rPr sz="2800" spc="-20" dirty="0">
                <a:latin typeface="Arial"/>
                <a:cs typeface="Arial"/>
              </a:rPr>
              <a:t>d</a:t>
            </a:r>
            <a:r>
              <a:rPr sz="2800" spc="-5" dirty="0">
                <a:latin typeface="Arial"/>
                <a:cs typeface="Arial"/>
              </a:rPr>
              <a:t> </a:t>
            </a:r>
            <a:r>
              <a:rPr sz="2800" spc="-30" dirty="0">
                <a:latin typeface="Arial"/>
                <a:cs typeface="Arial"/>
              </a:rPr>
              <a:t>w</a:t>
            </a:r>
            <a:r>
              <a:rPr sz="2800" spc="-10" dirty="0">
                <a:latin typeface="Arial"/>
                <a:cs typeface="Arial"/>
              </a:rPr>
              <a:t>ith</a:t>
            </a:r>
            <a:r>
              <a:rPr sz="2800" spc="5" dirty="0">
                <a:latin typeface="Arial"/>
                <a:cs typeface="Arial"/>
              </a:rPr>
              <a:t> </a:t>
            </a:r>
            <a:r>
              <a:rPr sz="2800" spc="-30" dirty="0">
                <a:latin typeface="Arial"/>
                <a:cs typeface="Arial"/>
              </a:rPr>
              <a:t>m</a:t>
            </a:r>
            <a:r>
              <a:rPr sz="2800" spc="-10" dirty="0">
                <a:latin typeface="Arial"/>
                <a:cs typeface="Arial"/>
              </a:rPr>
              <a:t>any </a:t>
            </a:r>
            <a:r>
              <a:rPr lang="en-US" sz="2800" spc="-10" dirty="0">
                <a:latin typeface="Arial"/>
                <a:cs typeface="Arial"/>
              </a:rPr>
              <a:t>other civilizations/ cultures</a:t>
            </a:r>
            <a:endParaRPr sz="2800" dirty="0">
              <a:latin typeface="Arial"/>
              <a:cs typeface="Arial"/>
            </a:endParaRPr>
          </a:p>
        </p:txBody>
      </p:sp>
      <p:sp>
        <p:nvSpPr>
          <p:cNvPr id="3" name="object 3"/>
          <p:cNvSpPr/>
          <p:nvPr/>
        </p:nvSpPr>
        <p:spPr>
          <a:xfrm>
            <a:off x="1680228" y="996822"/>
            <a:ext cx="5029195" cy="541019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094368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0109" y="1003031"/>
            <a:ext cx="6629395" cy="5854968"/>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2027078" y="44832"/>
            <a:ext cx="7220584" cy="492443"/>
          </a:xfrm>
          <a:prstGeom prst="rect">
            <a:avLst/>
          </a:prstGeom>
        </p:spPr>
        <p:txBody>
          <a:bodyPr vert="horz" wrap="square" lIns="0" tIns="0" rIns="0" bIns="0" rtlCol="0">
            <a:spAutoFit/>
          </a:bodyPr>
          <a:lstStyle/>
          <a:p>
            <a:pPr marL="12700"/>
            <a:r>
              <a:rPr sz="3200" spc="-5" dirty="0">
                <a:latin typeface="Arial"/>
                <a:cs typeface="Arial"/>
              </a:rPr>
              <a:t>P</a:t>
            </a:r>
            <a:r>
              <a:rPr sz="3200" spc="-10" dirty="0">
                <a:latin typeface="Arial"/>
                <a:cs typeface="Arial"/>
              </a:rPr>
              <a:t>e</a:t>
            </a:r>
            <a:r>
              <a:rPr sz="3200" dirty="0">
                <a:latin typeface="Arial"/>
                <a:cs typeface="Arial"/>
              </a:rPr>
              <a:t>r</a:t>
            </a:r>
            <a:r>
              <a:rPr sz="3200" spc="-5" dirty="0">
                <a:latin typeface="Arial"/>
                <a:cs typeface="Arial"/>
              </a:rPr>
              <a:t>i</a:t>
            </a:r>
            <a:r>
              <a:rPr sz="3200" spc="-10" dirty="0">
                <a:latin typeface="Arial"/>
                <a:cs typeface="Arial"/>
              </a:rPr>
              <a:t>pa</a:t>
            </a:r>
            <a:r>
              <a:rPr sz="3200" spc="-5" dirty="0">
                <a:latin typeface="Arial"/>
                <a:cs typeface="Arial"/>
              </a:rPr>
              <a:t>t</a:t>
            </a:r>
            <a:r>
              <a:rPr sz="3200" spc="-10" dirty="0">
                <a:latin typeface="Arial"/>
                <a:cs typeface="Arial"/>
              </a:rPr>
              <a:t>e</a:t>
            </a:r>
            <a:r>
              <a:rPr sz="3200" spc="-5" dirty="0">
                <a:latin typeface="Arial"/>
                <a:cs typeface="Arial"/>
              </a:rPr>
              <a:t>ti</a:t>
            </a:r>
            <a:r>
              <a:rPr sz="3200" dirty="0">
                <a:latin typeface="Arial"/>
                <a:cs typeface="Arial"/>
              </a:rPr>
              <a:t>c</a:t>
            </a:r>
            <a:r>
              <a:rPr sz="3200" spc="-10" dirty="0">
                <a:latin typeface="Arial"/>
                <a:cs typeface="Arial"/>
              </a:rPr>
              <a:t> </a:t>
            </a:r>
            <a:r>
              <a:rPr sz="3200" spc="-5" dirty="0">
                <a:latin typeface="Arial"/>
                <a:cs typeface="Arial"/>
              </a:rPr>
              <a:t>S</a:t>
            </a:r>
            <a:r>
              <a:rPr sz="3200" spc="5" dirty="0">
                <a:latin typeface="Arial"/>
                <a:cs typeface="Arial"/>
              </a:rPr>
              <a:t>c</a:t>
            </a:r>
            <a:r>
              <a:rPr sz="3200" spc="-10" dirty="0">
                <a:latin typeface="Arial"/>
                <a:cs typeface="Arial"/>
              </a:rPr>
              <a:t>hoo</a:t>
            </a:r>
            <a:r>
              <a:rPr sz="3200" dirty="0">
                <a:latin typeface="Arial"/>
                <a:cs typeface="Arial"/>
              </a:rPr>
              <a:t>l</a:t>
            </a:r>
            <a:r>
              <a:rPr sz="3200" spc="-5" dirty="0">
                <a:latin typeface="Arial"/>
                <a:cs typeface="Arial"/>
              </a:rPr>
              <a:t> f</a:t>
            </a:r>
            <a:r>
              <a:rPr sz="3200" spc="-10" dirty="0">
                <a:latin typeface="Arial"/>
                <a:cs typeface="Arial"/>
              </a:rPr>
              <a:t>ounde</a:t>
            </a:r>
            <a:r>
              <a:rPr sz="3200" dirty="0">
                <a:latin typeface="Arial"/>
                <a:cs typeface="Arial"/>
              </a:rPr>
              <a:t>d</a:t>
            </a:r>
            <a:r>
              <a:rPr sz="3200" spc="-20" dirty="0">
                <a:latin typeface="Arial"/>
                <a:cs typeface="Arial"/>
              </a:rPr>
              <a:t> </a:t>
            </a:r>
            <a:r>
              <a:rPr sz="3200" spc="-10" dirty="0">
                <a:latin typeface="Arial"/>
                <a:cs typeface="Arial"/>
              </a:rPr>
              <a:t>b</a:t>
            </a:r>
            <a:r>
              <a:rPr sz="3200" dirty="0">
                <a:latin typeface="Arial"/>
                <a:cs typeface="Arial"/>
              </a:rPr>
              <a:t>y</a:t>
            </a:r>
            <a:r>
              <a:rPr sz="3200" spc="-10" dirty="0">
                <a:latin typeface="Arial"/>
                <a:cs typeface="Arial"/>
              </a:rPr>
              <a:t> </a:t>
            </a:r>
            <a:r>
              <a:rPr sz="3200" spc="-5" dirty="0">
                <a:latin typeface="Arial"/>
                <a:cs typeface="Arial"/>
              </a:rPr>
              <a:t>A</a:t>
            </a:r>
            <a:r>
              <a:rPr sz="3200" dirty="0">
                <a:latin typeface="Arial"/>
                <a:cs typeface="Arial"/>
              </a:rPr>
              <a:t>r</a:t>
            </a:r>
            <a:r>
              <a:rPr sz="3200" spc="-5" dirty="0">
                <a:latin typeface="Arial"/>
                <a:cs typeface="Arial"/>
              </a:rPr>
              <a:t>i</a:t>
            </a:r>
            <a:r>
              <a:rPr sz="3200" spc="5" dirty="0">
                <a:latin typeface="Arial"/>
                <a:cs typeface="Arial"/>
              </a:rPr>
              <a:t>s</a:t>
            </a:r>
            <a:r>
              <a:rPr sz="3200" spc="-5" dirty="0">
                <a:latin typeface="Arial"/>
                <a:cs typeface="Arial"/>
              </a:rPr>
              <a:t>t</a:t>
            </a:r>
            <a:r>
              <a:rPr sz="3200" spc="-10" dirty="0">
                <a:latin typeface="Arial"/>
                <a:cs typeface="Arial"/>
              </a:rPr>
              <a:t>o</a:t>
            </a:r>
            <a:r>
              <a:rPr sz="3200" spc="-5" dirty="0">
                <a:latin typeface="Arial"/>
                <a:cs typeface="Arial"/>
              </a:rPr>
              <a:t>t</a:t>
            </a:r>
            <a:r>
              <a:rPr sz="3200" spc="-10" dirty="0">
                <a:latin typeface="Arial"/>
                <a:cs typeface="Arial"/>
              </a:rPr>
              <a:t>o</a:t>
            </a:r>
            <a:r>
              <a:rPr sz="3200" spc="-5" dirty="0">
                <a:latin typeface="Arial"/>
                <a:cs typeface="Arial"/>
              </a:rPr>
              <a:t>l</a:t>
            </a:r>
            <a:r>
              <a:rPr sz="3200" dirty="0">
                <a:latin typeface="Arial"/>
                <a:cs typeface="Arial"/>
              </a:rPr>
              <a:t>e</a:t>
            </a:r>
          </a:p>
        </p:txBody>
      </p:sp>
      <p:sp>
        <p:nvSpPr>
          <p:cNvPr id="4" name="object 4"/>
          <p:cNvSpPr txBox="1"/>
          <p:nvPr/>
        </p:nvSpPr>
        <p:spPr>
          <a:xfrm>
            <a:off x="2237591" y="532512"/>
            <a:ext cx="5867199" cy="492443"/>
          </a:xfrm>
          <a:prstGeom prst="rect">
            <a:avLst/>
          </a:prstGeom>
        </p:spPr>
        <p:txBody>
          <a:bodyPr vert="horz" wrap="square" lIns="0" tIns="0" rIns="0" bIns="0" rtlCol="0">
            <a:spAutoFit/>
          </a:bodyPr>
          <a:lstStyle/>
          <a:p>
            <a:pPr marL="12700"/>
            <a:r>
              <a:rPr sz="3200" dirty="0">
                <a:latin typeface="Arial"/>
                <a:cs typeface="Arial"/>
              </a:rPr>
              <a:t>ASKED </a:t>
            </a:r>
            <a:r>
              <a:rPr lang="en-US" sz="3200" dirty="0" smtClean="0">
                <a:latin typeface="Arial"/>
                <a:cs typeface="Arial"/>
              </a:rPr>
              <a:t>THE </a:t>
            </a:r>
            <a:r>
              <a:rPr sz="3200" dirty="0" smtClean="0">
                <a:latin typeface="Arial"/>
                <a:cs typeface="Arial"/>
              </a:rPr>
              <a:t>QUES</a:t>
            </a:r>
            <a:r>
              <a:rPr sz="3200" spc="-5" dirty="0" smtClean="0">
                <a:latin typeface="Arial"/>
                <a:cs typeface="Arial"/>
              </a:rPr>
              <a:t>TI</a:t>
            </a:r>
            <a:r>
              <a:rPr sz="3200" dirty="0" smtClean="0">
                <a:latin typeface="Arial"/>
                <a:cs typeface="Arial"/>
              </a:rPr>
              <a:t>ON</a:t>
            </a:r>
            <a:r>
              <a:rPr sz="3200" spc="-25" dirty="0" smtClean="0">
                <a:latin typeface="Arial"/>
                <a:cs typeface="Arial"/>
              </a:rPr>
              <a:t> </a:t>
            </a:r>
            <a:r>
              <a:rPr sz="3200" dirty="0">
                <a:latin typeface="Arial"/>
                <a:cs typeface="Arial"/>
              </a:rPr>
              <a:t>WHY?</a:t>
            </a:r>
          </a:p>
        </p:txBody>
      </p:sp>
      <p:sp>
        <p:nvSpPr>
          <p:cNvPr id="5" name="object 5"/>
          <p:cNvSpPr txBox="1"/>
          <p:nvPr/>
        </p:nvSpPr>
        <p:spPr>
          <a:xfrm>
            <a:off x="8183055" y="986406"/>
            <a:ext cx="2146300" cy="589905"/>
          </a:xfrm>
          <a:prstGeom prst="rect">
            <a:avLst/>
          </a:prstGeom>
        </p:spPr>
        <p:txBody>
          <a:bodyPr vert="horz" wrap="square" lIns="0" tIns="0" rIns="0" bIns="0" rtlCol="0">
            <a:spAutoFit/>
          </a:bodyPr>
          <a:lstStyle/>
          <a:p>
            <a:pPr marL="233363" marR="5080" indent="-220663">
              <a:lnSpc>
                <a:spcPts val="2300"/>
              </a:lnSpc>
              <a:buFont typeface="Arial"/>
              <a:buChar char="•"/>
              <a:tabLst>
                <a:tab pos="233363" algn="l"/>
              </a:tabLst>
            </a:pPr>
            <a:r>
              <a:rPr sz="2400" dirty="0">
                <a:latin typeface="Arial"/>
                <a:cs typeface="Arial"/>
              </a:rPr>
              <a:t>Myst</a:t>
            </a:r>
            <a:r>
              <a:rPr sz="2400" spc="-5" dirty="0">
                <a:latin typeface="Arial"/>
                <a:cs typeface="Arial"/>
              </a:rPr>
              <a:t>i</a:t>
            </a:r>
            <a:r>
              <a:rPr sz="2400" dirty="0">
                <a:latin typeface="Arial"/>
                <a:cs typeface="Arial"/>
              </a:rPr>
              <a:t>c</a:t>
            </a:r>
            <a:r>
              <a:rPr sz="2400" spc="-10" dirty="0">
                <a:latin typeface="Arial"/>
                <a:cs typeface="Arial"/>
              </a:rPr>
              <a:t> </a:t>
            </a:r>
            <a:r>
              <a:rPr sz="2400" spc="-5" dirty="0">
                <a:latin typeface="Arial"/>
                <a:cs typeface="Arial"/>
              </a:rPr>
              <a:t>and </a:t>
            </a:r>
            <a:r>
              <a:rPr sz="2400" dirty="0">
                <a:latin typeface="Arial"/>
                <a:cs typeface="Arial"/>
              </a:rPr>
              <a:t>s</a:t>
            </a:r>
            <a:r>
              <a:rPr sz="2400" spc="-5" dirty="0">
                <a:latin typeface="Arial"/>
                <a:cs typeface="Arial"/>
              </a:rPr>
              <a:t>upe</a:t>
            </a:r>
            <a:r>
              <a:rPr sz="2400" dirty="0">
                <a:latin typeface="Arial"/>
                <a:cs typeface="Arial"/>
              </a:rPr>
              <a:t>r</a:t>
            </a:r>
            <a:r>
              <a:rPr sz="2400" spc="-5" dirty="0">
                <a:latin typeface="Arial"/>
                <a:cs typeface="Arial"/>
              </a:rPr>
              <a:t>na</a:t>
            </a:r>
            <a:r>
              <a:rPr sz="2400" spc="5"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al</a:t>
            </a:r>
            <a:r>
              <a:rPr sz="2400" dirty="0">
                <a:latin typeface="Arial"/>
                <a:cs typeface="Arial"/>
              </a:rPr>
              <a:t>:</a:t>
            </a:r>
          </a:p>
        </p:txBody>
      </p:sp>
      <p:sp>
        <p:nvSpPr>
          <p:cNvPr id="6" name="object 6"/>
          <p:cNvSpPr txBox="1"/>
          <p:nvPr/>
        </p:nvSpPr>
        <p:spPr>
          <a:xfrm>
            <a:off x="8157557" y="1905000"/>
            <a:ext cx="2412077" cy="4659224"/>
          </a:xfrm>
          <a:prstGeom prst="rect">
            <a:avLst/>
          </a:prstGeom>
        </p:spPr>
        <p:txBody>
          <a:bodyPr vert="horz" wrap="square" lIns="0" tIns="0" rIns="0" bIns="0" rtlCol="0">
            <a:spAutoFit/>
          </a:bodyPr>
          <a:lstStyle/>
          <a:p>
            <a:pPr marL="111125" marR="436880">
              <a:lnSpc>
                <a:spcPts val="2300"/>
              </a:lnSpc>
            </a:pP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ional</a:t>
            </a:r>
            <a:r>
              <a:rPr sz="2400" dirty="0">
                <a:latin typeface="Arial"/>
                <a:cs typeface="Arial"/>
              </a:rPr>
              <a:t>, </a:t>
            </a:r>
            <a:r>
              <a:rPr sz="2400" spc="-5" dirty="0">
                <a:latin typeface="Arial"/>
                <a:cs typeface="Arial"/>
              </a:rPr>
              <a:t>ob</a:t>
            </a:r>
            <a:r>
              <a:rPr sz="2400" dirty="0">
                <a:latin typeface="Arial"/>
                <a:cs typeface="Arial"/>
              </a:rPr>
              <a:t>s</a:t>
            </a:r>
            <a:r>
              <a:rPr sz="2400" spc="-5" dirty="0">
                <a:latin typeface="Arial"/>
                <a:cs typeface="Arial"/>
              </a:rPr>
              <a:t>e</a:t>
            </a:r>
            <a:r>
              <a:rPr sz="2400" dirty="0">
                <a:latin typeface="Arial"/>
                <a:cs typeface="Arial"/>
              </a:rPr>
              <a:t>rv</a:t>
            </a:r>
            <a:r>
              <a:rPr sz="2400" spc="-5" dirty="0">
                <a:latin typeface="Arial"/>
                <a:cs typeface="Arial"/>
              </a:rPr>
              <a:t>a</a:t>
            </a:r>
            <a:r>
              <a:rPr sz="2400" dirty="0">
                <a:latin typeface="Arial"/>
                <a:cs typeface="Arial"/>
              </a:rPr>
              <a:t>t</a:t>
            </a:r>
            <a:r>
              <a:rPr sz="2400" spc="-5" dirty="0">
                <a:latin typeface="Arial"/>
                <a:cs typeface="Arial"/>
              </a:rPr>
              <a:t>ion</a:t>
            </a:r>
            <a:r>
              <a:rPr lang="en-US" sz="2400" spc="-5" dirty="0">
                <a:latin typeface="Arial"/>
                <a:cs typeface="Arial"/>
              </a:rPr>
              <a:t>al</a:t>
            </a:r>
            <a:r>
              <a:rPr sz="2400" spc="-5" dirty="0">
                <a:latin typeface="Arial"/>
                <a:cs typeface="Arial"/>
              </a:rPr>
              <a:t> </a:t>
            </a:r>
            <a:r>
              <a:rPr sz="2400" dirty="0">
                <a:latin typeface="Arial"/>
                <a:cs typeface="Arial"/>
              </a:rPr>
              <a:t>t</a:t>
            </a:r>
            <a:r>
              <a:rPr sz="2400" spc="-5" dirty="0">
                <a:latin typeface="Arial"/>
                <a:cs typeface="Arial"/>
              </a:rPr>
              <a:t>hought</a:t>
            </a:r>
            <a:endParaRPr lang="en-US" sz="2400" spc="-5" dirty="0">
              <a:latin typeface="Arial"/>
              <a:cs typeface="Arial"/>
            </a:endParaRPr>
          </a:p>
          <a:p>
            <a:pPr marL="233363" marR="5080" indent="-220663">
              <a:lnSpc>
                <a:spcPct val="80000"/>
              </a:lnSpc>
              <a:spcBef>
                <a:spcPts val="595"/>
              </a:spcBef>
              <a:buFont typeface="Arial"/>
              <a:buChar char="•"/>
              <a:tabLst>
                <a:tab pos="355600" algn="l"/>
              </a:tabLst>
            </a:pPr>
            <a:r>
              <a:rPr lang="en-US" sz="2400" dirty="0">
                <a:latin typeface="Arial"/>
                <a:cs typeface="Arial"/>
              </a:rPr>
              <a:t>Birth of free thought</a:t>
            </a:r>
          </a:p>
          <a:p>
            <a:pPr marL="233363" marR="5080" indent="-220663">
              <a:lnSpc>
                <a:spcPct val="80000"/>
              </a:lnSpc>
              <a:spcBef>
                <a:spcPts val="595"/>
              </a:spcBef>
              <a:buFont typeface="Arial"/>
              <a:buChar char="•"/>
              <a:tabLst>
                <a:tab pos="355600" algn="l"/>
              </a:tabLst>
            </a:pPr>
            <a:r>
              <a:rPr sz="2400" dirty="0">
                <a:latin typeface="Arial"/>
                <a:cs typeface="Arial"/>
              </a:rPr>
              <a:t>I</a:t>
            </a:r>
            <a:r>
              <a:rPr sz="2400" spc="-5" dirty="0">
                <a:latin typeface="Arial"/>
                <a:cs typeface="Arial"/>
              </a:rPr>
              <a:t>deas p</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en</a:t>
            </a:r>
            <a:r>
              <a:rPr sz="2400" dirty="0">
                <a:latin typeface="Arial"/>
                <a:cs typeface="Arial"/>
              </a:rPr>
              <a:t>t</a:t>
            </a:r>
            <a:r>
              <a:rPr sz="2400" spc="-5" dirty="0">
                <a:latin typeface="Arial"/>
                <a:cs typeface="Arial"/>
              </a:rPr>
              <a:t>ed</a:t>
            </a:r>
            <a:r>
              <a:rPr lang="en-US" sz="2400" dirty="0">
                <a:latin typeface="Arial"/>
                <a:cs typeface="Arial"/>
              </a:rPr>
              <a:t>/ </a:t>
            </a:r>
            <a:r>
              <a:rPr sz="2400" spc="-5" dirty="0">
                <a:latin typeface="Arial"/>
                <a:cs typeface="Arial"/>
              </a:rPr>
              <a:t>defende</a:t>
            </a:r>
            <a:r>
              <a:rPr sz="2400" dirty="0">
                <a:latin typeface="Arial"/>
                <a:cs typeface="Arial"/>
              </a:rPr>
              <a:t>d</a:t>
            </a:r>
            <a:r>
              <a:rPr sz="2400" spc="10" dirty="0">
                <a:latin typeface="Arial"/>
                <a:cs typeface="Arial"/>
              </a:rPr>
              <a:t> </a:t>
            </a:r>
            <a:r>
              <a:rPr sz="2400" spc="-5" dirty="0">
                <a:latin typeface="Arial"/>
                <a:cs typeface="Arial"/>
              </a:rPr>
              <a:t>i</a:t>
            </a:r>
            <a:r>
              <a:rPr sz="2400" dirty="0">
                <a:latin typeface="Arial"/>
                <a:cs typeface="Arial"/>
              </a:rPr>
              <a:t>n </a:t>
            </a:r>
            <a:r>
              <a:rPr sz="2400" spc="-5" dirty="0">
                <a:latin typeface="Arial"/>
                <a:cs typeface="Arial"/>
              </a:rPr>
              <a:t>publi</a:t>
            </a:r>
            <a:r>
              <a:rPr sz="2400" dirty="0">
                <a:latin typeface="Arial"/>
                <a:cs typeface="Arial"/>
              </a:rPr>
              <a:t>c</a:t>
            </a:r>
            <a:r>
              <a:rPr sz="2400" spc="25" dirty="0">
                <a:latin typeface="Arial"/>
                <a:cs typeface="Arial"/>
              </a:rPr>
              <a:t> </a:t>
            </a:r>
            <a:r>
              <a:rPr sz="2400" spc="5"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u</a:t>
            </a:r>
            <a:r>
              <a:rPr sz="2400" dirty="0">
                <a:latin typeface="Arial"/>
                <a:cs typeface="Arial"/>
              </a:rPr>
              <a:t>ms: </a:t>
            </a:r>
            <a:r>
              <a:rPr sz="2400" spc="-5" dirty="0">
                <a:latin typeface="Arial"/>
                <a:cs typeface="Arial"/>
              </a:rPr>
              <a:t>deba</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and anal</a:t>
            </a:r>
            <a:r>
              <a:rPr sz="2400" dirty="0">
                <a:latin typeface="Arial"/>
                <a:cs typeface="Arial"/>
              </a:rPr>
              <a:t>yz</a:t>
            </a:r>
            <a:r>
              <a:rPr sz="2400" spc="-5" dirty="0">
                <a:latin typeface="Arial"/>
                <a:cs typeface="Arial"/>
              </a:rPr>
              <a:t>ed</a:t>
            </a:r>
            <a:endParaRPr sz="2400" dirty="0">
              <a:latin typeface="Arial"/>
              <a:cs typeface="Arial"/>
            </a:endParaRPr>
          </a:p>
          <a:p>
            <a:pPr marL="233363" marR="38735" indent="-220663">
              <a:lnSpc>
                <a:spcPts val="2300"/>
              </a:lnSpc>
              <a:spcBef>
                <a:spcPts val="560"/>
              </a:spcBef>
              <a:buFont typeface="Arial"/>
              <a:buChar char="•"/>
              <a:tabLst>
                <a:tab pos="355600" algn="l"/>
              </a:tabLst>
            </a:pPr>
            <a:r>
              <a:rPr sz="2400" dirty="0">
                <a:latin typeface="Arial"/>
                <a:cs typeface="Arial"/>
              </a:rPr>
              <a:t>I</a:t>
            </a:r>
            <a:r>
              <a:rPr sz="2400" spc="-5" dirty="0">
                <a:latin typeface="Arial"/>
                <a:cs typeface="Arial"/>
              </a:rPr>
              <a:t>ndi</a:t>
            </a:r>
            <a:r>
              <a:rPr sz="2400" dirty="0">
                <a:latin typeface="Arial"/>
                <a:cs typeface="Arial"/>
              </a:rPr>
              <a:t>v</a:t>
            </a:r>
            <a:r>
              <a:rPr sz="2400" spc="-5" dirty="0">
                <a:latin typeface="Arial"/>
                <a:cs typeface="Arial"/>
              </a:rPr>
              <a:t>idual bega</a:t>
            </a:r>
            <a:r>
              <a:rPr sz="2400" dirty="0">
                <a:latin typeface="Arial"/>
                <a:cs typeface="Arial"/>
              </a:rPr>
              <a:t>n</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be </a:t>
            </a:r>
            <a:r>
              <a:rPr sz="2400" dirty="0">
                <a:latin typeface="Arial"/>
                <a:cs typeface="Arial"/>
              </a:rPr>
              <a:t>c</a:t>
            </a:r>
            <a:r>
              <a:rPr sz="2400" spc="-5" dirty="0">
                <a:latin typeface="Arial"/>
                <a:cs typeface="Arial"/>
              </a:rPr>
              <a:t>eleb</a:t>
            </a:r>
            <a:r>
              <a:rPr sz="2400" dirty="0">
                <a:latin typeface="Arial"/>
                <a:cs typeface="Arial"/>
              </a:rPr>
              <a:t>r</a:t>
            </a:r>
            <a:r>
              <a:rPr sz="2400" spc="-5" dirty="0">
                <a:latin typeface="Arial"/>
                <a:cs typeface="Arial"/>
              </a:rPr>
              <a:t>a</a:t>
            </a:r>
            <a:r>
              <a:rPr sz="2400" spc="5" dirty="0">
                <a:latin typeface="Arial"/>
                <a:cs typeface="Arial"/>
              </a:rPr>
              <a:t>t</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f</a:t>
            </a:r>
            <a:r>
              <a:rPr sz="2400" spc="-5" dirty="0">
                <a:latin typeface="Arial"/>
                <a:cs typeface="Arial"/>
              </a:rPr>
              <a:t>or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rst</a:t>
            </a:r>
            <a:r>
              <a:rPr sz="2400" spc="-15" dirty="0">
                <a:latin typeface="Arial"/>
                <a:cs typeface="Arial"/>
              </a:rPr>
              <a:t> </a:t>
            </a:r>
            <a:r>
              <a:rPr sz="2400" dirty="0">
                <a:latin typeface="Arial"/>
                <a:cs typeface="Arial"/>
              </a:rPr>
              <a:t>t</a:t>
            </a:r>
            <a:r>
              <a:rPr sz="2400" spc="-5" dirty="0">
                <a:latin typeface="Arial"/>
                <a:cs typeface="Arial"/>
              </a:rPr>
              <a:t>i</a:t>
            </a:r>
            <a:r>
              <a:rPr sz="2400" dirty="0">
                <a:latin typeface="Arial"/>
                <a:cs typeface="Arial"/>
              </a:rPr>
              <a:t>me</a:t>
            </a:r>
          </a:p>
        </p:txBody>
      </p:sp>
      <p:sp>
        <p:nvSpPr>
          <p:cNvPr id="7" name="object 7"/>
          <p:cNvSpPr/>
          <p:nvPr/>
        </p:nvSpPr>
        <p:spPr>
          <a:xfrm>
            <a:off x="8763000" y="1611091"/>
            <a:ext cx="685800" cy="243204"/>
          </a:xfrm>
          <a:custGeom>
            <a:avLst/>
            <a:gdLst/>
            <a:ahLst/>
            <a:cxnLst/>
            <a:rect l="l" t="t" r="r" b="b"/>
            <a:pathLst>
              <a:path w="685800" h="243205">
                <a:moveTo>
                  <a:pt x="564362" y="0"/>
                </a:moveTo>
                <a:lnTo>
                  <a:pt x="564362" y="60718"/>
                </a:lnTo>
                <a:lnTo>
                  <a:pt x="0" y="60718"/>
                </a:lnTo>
                <a:lnTo>
                  <a:pt x="0" y="182168"/>
                </a:lnTo>
                <a:lnTo>
                  <a:pt x="564362" y="182168"/>
                </a:lnTo>
                <a:lnTo>
                  <a:pt x="564362" y="242887"/>
                </a:lnTo>
                <a:lnTo>
                  <a:pt x="685800" y="121437"/>
                </a:lnTo>
                <a:lnTo>
                  <a:pt x="564362" y="0"/>
                </a:lnTo>
                <a:close/>
              </a:path>
            </a:pathLst>
          </a:custGeom>
          <a:solidFill>
            <a:srgbClr val="BBE0E3"/>
          </a:solidFill>
        </p:spPr>
        <p:txBody>
          <a:bodyPr wrap="square" lIns="0" tIns="0" rIns="0" bIns="0" rtlCol="0"/>
          <a:lstStyle/>
          <a:p>
            <a:endParaRPr dirty="0"/>
          </a:p>
        </p:txBody>
      </p:sp>
      <p:sp>
        <p:nvSpPr>
          <p:cNvPr id="8" name="object 8"/>
          <p:cNvSpPr/>
          <p:nvPr/>
        </p:nvSpPr>
        <p:spPr>
          <a:xfrm>
            <a:off x="8749723" y="1611091"/>
            <a:ext cx="685800" cy="243204"/>
          </a:xfrm>
          <a:custGeom>
            <a:avLst/>
            <a:gdLst/>
            <a:ahLst/>
            <a:cxnLst/>
            <a:rect l="l" t="t" r="r" b="b"/>
            <a:pathLst>
              <a:path w="685800" h="243205">
                <a:moveTo>
                  <a:pt x="0" y="60718"/>
                </a:moveTo>
                <a:lnTo>
                  <a:pt x="564362" y="60718"/>
                </a:lnTo>
                <a:lnTo>
                  <a:pt x="564362" y="0"/>
                </a:lnTo>
                <a:lnTo>
                  <a:pt x="685800" y="121437"/>
                </a:lnTo>
                <a:lnTo>
                  <a:pt x="564362" y="242887"/>
                </a:lnTo>
                <a:lnTo>
                  <a:pt x="564362" y="182168"/>
                </a:lnTo>
                <a:lnTo>
                  <a:pt x="0" y="182168"/>
                </a:lnTo>
                <a:lnTo>
                  <a:pt x="0" y="60718"/>
                </a:lnTo>
                <a:close/>
              </a:path>
            </a:pathLst>
          </a:custGeom>
          <a:ln w="25400">
            <a:solidFill>
              <a:srgbClr val="89A4A7"/>
            </a:solidFill>
          </a:ln>
        </p:spPr>
        <p:txBody>
          <a:bodyPr wrap="square" lIns="0" tIns="0" rIns="0" bIns="0" rtlCol="0"/>
          <a:lstStyle/>
          <a:p>
            <a:endParaRPr dirty="0"/>
          </a:p>
        </p:txBody>
      </p:sp>
    </p:spTree>
    <p:extLst>
      <p:ext uri="{BB962C8B-B14F-4D97-AF65-F5344CB8AC3E}">
        <p14:creationId xmlns:p14="http://schemas.microsoft.com/office/powerpoint/2010/main" val="2850539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520076"/>
            <a:ext cx="10515600" cy="1015663"/>
          </a:xfrm>
          <a:prstGeom prst="rect">
            <a:avLst/>
          </a:prstGeom>
        </p:spPr>
        <p:txBody>
          <a:bodyPr vert="horz" wrap="square" lIns="0" tIns="335280" rIns="0" bIns="0" rtlCol="0" anchor="ctr">
            <a:spAutoFit/>
          </a:bodyPr>
          <a:lstStyle/>
          <a:p>
            <a:pPr marL="1395095">
              <a:lnSpc>
                <a:spcPct val="100000"/>
              </a:lnSpc>
            </a:pPr>
            <a:r>
              <a:rPr sz="4400" spc="-5" dirty="0"/>
              <a:t>T</a:t>
            </a:r>
            <a:r>
              <a:rPr sz="4400" dirty="0"/>
              <a:t>he An</a:t>
            </a:r>
            <a:r>
              <a:rPr sz="4400" spc="5" dirty="0"/>
              <a:t>ci</a:t>
            </a:r>
            <a:r>
              <a:rPr sz="4400" dirty="0"/>
              <a:t>ent</a:t>
            </a:r>
            <a:r>
              <a:rPr sz="4400" spc="-15" dirty="0"/>
              <a:t> </a:t>
            </a:r>
            <a:r>
              <a:rPr sz="4400" spc="-10" dirty="0"/>
              <a:t>G</a:t>
            </a:r>
            <a:r>
              <a:rPr sz="4400" spc="-5" dirty="0"/>
              <a:t>r</a:t>
            </a:r>
            <a:r>
              <a:rPr sz="4400" dirty="0"/>
              <a:t>ee</a:t>
            </a:r>
            <a:r>
              <a:rPr sz="4400" spc="5" dirty="0"/>
              <a:t>k</a:t>
            </a:r>
            <a:r>
              <a:rPr sz="4400" dirty="0"/>
              <a:t>s</a:t>
            </a:r>
          </a:p>
        </p:txBody>
      </p:sp>
      <p:sp>
        <p:nvSpPr>
          <p:cNvPr id="3" name="object 3"/>
          <p:cNvSpPr txBox="1"/>
          <p:nvPr/>
        </p:nvSpPr>
        <p:spPr>
          <a:xfrm>
            <a:off x="2059940" y="1683462"/>
            <a:ext cx="3360420" cy="4431983"/>
          </a:xfrm>
          <a:prstGeom prst="rect">
            <a:avLst/>
          </a:prstGeom>
        </p:spPr>
        <p:txBody>
          <a:bodyPr vert="horz" wrap="square" lIns="0" tIns="0" rIns="0" bIns="0" rtlCol="0">
            <a:spAutoFit/>
          </a:bodyPr>
          <a:lstStyle/>
          <a:p>
            <a:pPr marL="12700" marR="1452880">
              <a:lnSpc>
                <a:spcPct val="120000"/>
              </a:lnSpc>
            </a:pPr>
            <a:r>
              <a:rPr sz="2400" spc="-5" dirty="0">
                <a:latin typeface="Century Gothic"/>
                <a:cs typeface="Century Gothic"/>
              </a:rPr>
              <a:t>P</a:t>
            </a:r>
            <a:r>
              <a:rPr sz="2400" dirty="0">
                <a:latin typeface="Century Gothic"/>
                <a:cs typeface="Century Gothic"/>
              </a:rPr>
              <a:t>h</a:t>
            </a:r>
            <a:r>
              <a:rPr sz="2400" spc="20" dirty="0">
                <a:latin typeface="Century Gothic"/>
                <a:cs typeface="Century Gothic"/>
              </a:rPr>
              <a:t>i</a:t>
            </a:r>
            <a:r>
              <a:rPr sz="2400" dirty="0">
                <a:latin typeface="Century Gothic"/>
                <a:cs typeface="Century Gothic"/>
              </a:rPr>
              <a:t>loso</a:t>
            </a:r>
            <a:r>
              <a:rPr sz="2400" spc="-5" dirty="0">
                <a:latin typeface="Century Gothic"/>
                <a:cs typeface="Century Gothic"/>
              </a:rPr>
              <a:t>p</a:t>
            </a:r>
            <a:r>
              <a:rPr sz="2400" dirty="0">
                <a:latin typeface="Century Gothic"/>
                <a:cs typeface="Century Gothic"/>
              </a:rPr>
              <a:t>hy Demo</a:t>
            </a:r>
            <a:r>
              <a:rPr sz="2400" spc="-5" dirty="0">
                <a:latin typeface="Century Gothic"/>
                <a:cs typeface="Century Gothic"/>
              </a:rPr>
              <a:t>cr</a:t>
            </a:r>
            <a:r>
              <a:rPr sz="2400" dirty="0">
                <a:latin typeface="Century Gothic"/>
                <a:cs typeface="Century Gothic"/>
              </a:rPr>
              <a:t>a</a:t>
            </a:r>
            <a:r>
              <a:rPr sz="2400" spc="-5" dirty="0">
                <a:latin typeface="Century Gothic"/>
                <a:cs typeface="Century Gothic"/>
              </a:rPr>
              <a:t>cy P</a:t>
            </a:r>
            <a:r>
              <a:rPr sz="2400" dirty="0">
                <a:latin typeface="Century Gothic"/>
                <a:cs typeface="Century Gothic"/>
              </a:rPr>
              <a:t>s</a:t>
            </a:r>
            <a:r>
              <a:rPr sz="2400" spc="-5" dirty="0">
                <a:latin typeface="Century Gothic"/>
                <a:cs typeface="Century Gothic"/>
              </a:rPr>
              <a:t>yc</a:t>
            </a:r>
            <a:r>
              <a:rPr sz="2400" dirty="0">
                <a:latin typeface="Century Gothic"/>
                <a:cs typeface="Century Gothic"/>
              </a:rPr>
              <a:t>hology </a:t>
            </a:r>
            <a:r>
              <a:rPr sz="2400" spc="-5" dirty="0">
                <a:latin typeface="Century Gothic"/>
                <a:cs typeface="Century Gothic"/>
              </a:rPr>
              <a:t>E</a:t>
            </a:r>
            <a:r>
              <a:rPr sz="2400" dirty="0">
                <a:latin typeface="Century Gothic"/>
                <a:cs typeface="Century Gothic"/>
              </a:rPr>
              <a:t>th</a:t>
            </a:r>
            <a:r>
              <a:rPr sz="2400" spc="20" dirty="0">
                <a:latin typeface="Century Gothic"/>
                <a:cs typeface="Century Gothic"/>
              </a:rPr>
              <a:t>i</a:t>
            </a:r>
            <a:r>
              <a:rPr sz="2400" spc="-5" dirty="0">
                <a:latin typeface="Century Gothic"/>
                <a:cs typeface="Century Gothic"/>
              </a:rPr>
              <a:t>cs G</a:t>
            </a:r>
            <a:r>
              <a:rPr sz="2400" dirty="0">
                <a:latin typeface="Century Gothic"/>
                <a:cs typeface="Century Gothic"/>
              </a:rPr>
              <a:t>o</a:t>
            </a:r>
            <a:r>
              <a:rPr sz="2400" spc="25" dirty="0">
                <a:latin typeface="Century Gothic"/>
                <a:cs typeface="Century Gothic"/>
              </a:rPr>
              <a:t>v</a:t>
            </a:r>
            <a:r>
              <a:rPr sz="2400" dirty="0">
                <a:latin typeface="Century Gothic"/>
                <a:cs typeface="Century Gothic"/>
              </a:rPr>
              <a:t>e</a:t>
            </a:r>
            <a:r>
              <a:rPr sz="2400" spc="-5" dirty="0">
                <a:latin typeface="Century Gothic"/>
                <a:cs typeface="Century Gothic"/>
              </a:rPr>
              <a:t>r</a:t>
            </a:r>
            <a:r>
              <a:rPr sz="2400" dirty="0">
                <a:latin typeface="Century Gothic"/>
                <a:cs typeface="Century Gothic"/>
              </a:rPr>
              <a:t>nment</a:t>
            </a:r>
          </a:p>
          <a:p>
            <a:pPr marL="12700" marR="5080">
              <a:lnSpc>
                <a:spcPct val="120000"/>
              </a:lnSpc>
            </a:pPr>
            <a:r>
              <a:rPr sz="2400" dirty="0">
                <a:latin typeface="Century Gothic"/>
                <a:cs typeface="Century Gothic"/>
              </a:rPr>
              <a:t>Med</a:t>
            </a:r>
            <a:r>
              <a:rPr sz="2400" spc="20" dirty="0">
                <a:latin typeface="Century Gothic"/>
                <a:cs typeface="Century Gothic"/>
              </a:rPr>
              <a:t>i</a:t>
            </a:r>
            <a:r>
              <a:rPr sz="2400" spc="-20" dirty="0">
                <a:latin typeface="Century Gothic"/>
                <a:cs typeface="Century Gothic"/>
              </a:rPr>
              <a:t>c</a:t>
            </a:r>
            <a:r>
              <a:rPr sz="2400" spc="10" dirty="0">
                <a:latin typeface="Century Gothic"/>
                <a:cs typeface="Century Gothic"/>
              </a:rPr>
              <a:t>i</a:t>
            </a:r>
            <a:r>
              <a:rPr sz="2400" dirty="0">
                <a:latin typeface="Century Gothic"/>
                <a:cs typeface="Century Gothic"/>
              </a:rPr>
              <a:t>ne</a:t>
            </a:r>
            <a:r>
              <a:rPr sz="2400" spc="-30" dirty="0">
                <a:latin typeface="Century Gothic"/>
                <a:cs typeface="Century Gothic"/>
              </a:rPr>
              <a:t> </a:t>
            </a:r>
            <a:r>
              <a:rPr sz="2400" dirty="0">
                <a:latin typeface="Century Gothic"/>
                <a:cs typeface="Century Gothic"/>
              </a:rPr>
              <a:t>as</a:t>
            </a:r>
            <a:r>
              <a:rPr sz="2400" spc="-15" dirty="0">
                <a:latin typeface="Century Gothic"/>
                <a:cs typeface="Century Gothic"/>
              </a:rPr>
              <a:t> </a:t>
            </a:r>
            <a:r>
              <a:rPr sz="2400" dirty="0">
                <a:latin typeface="Century Gothic"/>
                <a:cs typeface="Century Gothic"/>
              </a:rPr>
              <a:t>a s</a:t>
            </a:r>
            <a:r>
              <a:rPr sz="2400" spc="-5" dirty="0">
                <a:latin typeface="Century Gothic"/>
                <a:cs typeface="Century Gothic"/>
              </a:rPr>
              <a:t>c</a:t>
            </a:r>
            <a:r>
              <a:rPr sz="2400" spc="20" dirty="0">
                <a:latin typeface="Century Gothic"/>
                <a:cs typeface="Century Gothic"/>
              </a:rPr>
              <a:t>i</a:t>
            </a:r>
            <a:r>
              <a:rPr sz="2400" dirty="0">
                <a:latin typeface="Century Gothic"/>
                <a:cs typeface="Century Gothic"/>
              </a:rPr>
              <a:t>en</a:t>
            </a:r>
            <a:r>
              <a:rPr sz="2400" spc="-5" dirty="0">
                <a:latin typeface="Century Gothic"/>
                <a:cs typeface="Century Gothic"/>
              </a:rPr>
              <a:t>c</a:t>
            </a:r>
            <a:r>
              <a:rPr sz="2400" dirty="0">
                <a:latin typeface="Century Gothic"/>
                <a:cs typeface="Century Gothic"/>
              </a:rPr>
              <a:t>e Mathema</a:t>
            </a:r>
            <a:r>
              <a:rPr sz="2400" spc="-10" dirty="0">
                <a:latin typeface="Century Gothic"/>
                <a:cs typeface="Century Gothic"/>
              </a:rPr>
              <a:t>t</a:t>
            </a:r>
            <a:r>
              <a:rPr sz="2400" spc="10" dirty="0">
                <a:latin typeface="Century Gothic"/>
                <a:cs typeface="Century Gothic"/>
              </a:rPr>
              <a:t>i</a:t>
            </a:r>
            <a:r>
              <a:rPr sz="2400" spc="-5" dirty="0">
                <a:latin typeface="Century Gothic"/>
                <a:cs typeface="Century Gothic"/>
              </a:rPr>
              <a:t>c</a:t>
            </a:r>
            <a:r>
              <a:rPr sz="2400" dirty="0">
                <a:latin typeface="Century Gothic"/>
                <a:cs typeface="Century Gothic"/>
              </a:rPr>
              <a:t>s</a:t>
            </a:r>
          </a:p>
          <a:p>
            <a:pPr marL="12700" marR="1498600">
              <a:lnSpc>
                <a:spcPct val="120000"/>
              </a:lnSpc>
            </a:pPr>
            <a:r>
              <a:rPr sz="2400" spc="-5" dirty="0">
                <a:latin typeface="Century Gothic"/>
                <a:cs typeface="Century Gothic"/>
              </a:rPr>
              <a:t>P</a:t>
            </a:r>
            <a:r>
              <a:rPr sz="2400" dirty="0">
                <a:latin typeface="Century Gothic"/>
                <a:cs typeface="Century Gothic"/>
              </a:rPr>
              <a:t>h</a:t>
            </a:r>
            <a:r>
              <a:rPr sz="2400" spc="-5" dirty="0">
                <a:latin typeface="Century Gothic"/>
                <a:cs typeface="Century Gothic"/>
              </a:rPr>
              <a:t>y</a:t>
            </a:r>
            <a:r>
              <a:rPr sz="2400" dirty="0">
                <a:latin typeface="Century Gothic"/>
                <a:cs typeface="Century Gothic"/>
              </a:rPr>
              <a:t>s</a:t>
            </a:r>
            <a:r>
              <a:rPr sz="2400" spc="20" dirty="0">
                <a:latin typeface="Century Gothic"/>
                <a:cs typeface="Century Gothic"/>
              </a:rPr>
              <a:t>i</a:t>
            </a:r>
            <a:r>
              <a:rPr sz="2400" spc="-5" dirty="0">
                <a:latin typeface="Century Gothic"/>
                <a:cs typeface="Century Gothic"/>
              </a:rPr>
              <a:t>cs </a:t>
            </a:r>
            <a:r>
              <a:rPr sz="2400" dirty="0">
                <a:latin typeface="Century Gothic"/>
                <a:cs typeface="Century Gothic"/>
              </a:rPr>
              <a:t>A</a:t>
            </a:r>
            <a:r>
              <a:rPr sz="2400" spc="-5" dirty="0">
                <a:latin typeface="Century Gothic"/>
                <a:cs typeface="Century Gothic"/>
              </a:rPr>
              <a:t>rc</a:t>
            </a:r>
            <a:r>
              <a:rPr sz="2400" dirty="0">
                <a:latin typeface="Century Gothic"/>
                <a:cs typeface="Century Gothic"/>
              </a:rPr>
              <a:t>h</a:t>
            </a:r>
            <a:r>
              <a:rPr sz="2400" spc="20" dirty="0">
                <a:latin typeface="Century Gothic"/>
                <a:cs typeface="Century Gothic"/>
              </a:rPr>
              <a:t>i</a:t>
            </a:r>
            <a:r>
              <a:rPr sz="2400" dirty="0">
                <a:latin typeface="Century Gothic"/>
                <a:cs typeface="Century Gothic"/>
              </a:rPr>
              <a:t>te</a:t>
            </a:r>
            <a:r>
              <a:rPr sz="2400" spc="-5" dirty="0">
                <a:latin typeface="Century Gothic"/>
                <a:cs typeface="Century Gothic"/>
              </a:rPr>
              <a:t>c</a:t>
            </a:r>
            <a:r>
              <a:rPr sz="2400" dirty="0">
                <a:latin typeface="Century Gothic"/>
                <a:cs typeface="Century Gothic"/>
              </a:rPr>
              <a:t>tu</a:t>
            </a:r>
            <a:r>
              <a:rPr sz="2400" spc="-5" dirty="0">
                <a:latin typeface="Century Gothic"/>
                <a:cs typeface="Century Gothic"/>
              </a:rPr>
              <a:t>r</a:t>
            </a:r>
            <a:r>
              <a:rPr sz="2400" dirty="0">
                <a:latin typeface="Century Gothic"/>
                <a:cs typeface="Century Gothic"/>
              </a:rPr>
              <a:t>e S</a:t>
            </a:r>
            <a:r>
              <a:rPr sz="2400" spc="-5" dirty="0">
                <a:latin typeface="Century Gothic"/>
                <a:cs typeface="Century Gothic"/>
              </a:rPr>
              <a:t>c</a:t>
            </a:r>
            <a:r>
              <a:rPr sz="2400" spc="20" dirty="0">
                <a:latin typeface="Century Gothic"/>
                <a:cs typeface="Century Gothic"/>
              </a:rPr>
              <a:t>i</a:t>
            </a:r>
            <a:r>
              <a:rPr sz="2400" dirty="0">
                <a:latin typeface="Century Gothic"/>
                <a:cs typeface="Century Gothic"/>
              </a:rPr>
              <a:t>en</a:t>
            </a:r>
            <a:r>
              <a:rPr sz="2400" spc="-5" dirty="0">
                <a:latin typeface="Century Gothic"/>
                <a:cs typeface="Century Gothic"/>
              </a:rPr>
              <a:t>ce</a:t>
            </a:r>
            <a:endParaRPr sz="2400" dirty="0">
              <a:latin typeface="Century Gothic"/>
              <a:cs typeface="Century Gothic"/>
            </a:endParaRPr>
          </a:p>
        </p:txBody>
      </p:sp>
      <p:sp>
        <p:nvSpPr>
          <p:cNvPr id="4" name="object 4"/>
          <p:cNvSpPr txBox="1"/>
          <p:nvPr/>
        </p:nvSpPr>
        <p:spPr>
          <a:xfrm>
            <a:off x="6250941" y="1683417"/>
            <a:ext cx="3860165" cy="3400931"/>
          </a:xfrm>
          <a:prstGeom prst="rect">
            <a:avLst/>
          </a:prstGeom>
        </p:spPr>
        <p:txBody>
          <a:bodyPr vert="horz" wrap="square" lIns="0" tIns="0" rIns="0" bIns="0" rtlCol="0">
            <a:spAutoFit/>
          </a:bodyPr>
          <a:lstStyle/>
          <a:p>
            <a:pPr marL="355600" marR="5080" indent="-342900">
              <a:buFont typeface="Arial"/>
              <a:buChar char="•"/>
              <a:tabLst>
                <a:tab pos="355600" algn="l"/>
              </a:tabLst>
            </a:pPr>
            <a:r>
              <a:rPr sz="2400" dirty="0">
                <a:latin typeface="Arial"/>
                <a:cs typeface="Arial"/>
              </a:rPr>
              <a:t>Gr</a:t>
            </a:r>
            <a:r>
              <a:rPr sz="2400" spc="-5" dirty="0">
                <a:latin typeface="Arial"/>
                <a:cs typeface="Arial"/>
              </a:rPr>
              <a:t>ee</a:t>
            </a:r>
            <a:r>
              <a:rPr sz="2400" dirty="0">
                <a:latin typeface="Arial"/>
                <a:cs typeface="Arial"/>
              </a:rPr>
              <a:t>k</a:t>
            </a:r>
            <a:r>
              <a:rPr sz="2400" spc="-10" dirty="0">
                <a:latin typeface="Arial"/>
                <a:cs typeface="Arial"/>
              </a:rPr>
              <a:t> </a:t>
            </a:r>
            <a:r>
              <a:rPr sz="2400" spc="-5" dirty="0">
                <a:latin typeface="Arial"/>
                <a:cs typeface="Arial"/>
              </a:rPr>
              <a:t>ph</a:t>
            </a:r>
            <a:r>
              <a:rPr sz="2400" dirty="0">
                <a:latin typeface="Arial"/>
                <a:cs typeface="Arial"/>
              </a:rPr>
              <a:t>ys</a:t>
            </a:r>
            <a:r>
              <a:rPr sz="2400" spc="-5" dirty="0">
                <a:latin typeface="Arial"/>
                <a:cs typeface="Arial"/>
              </a:rPr>
              <a:t>i</a:t>
            </a:r>
            <a:r>
              <a:rPr sz="2400" dirty="0">
                <a:latin typeface="Arial"/>
                <a:cs typeface="Arial"/>
              </a:rPr>
              <a:t>c</a:t>
            </a:r>
            <a:r>
              <a:rPr sz="2400" spc="-5" dirty="0">
                <a:latin typeface="Arial"/>
                <a:cs typeface="Arial"/>
              </a:rPr>
              <a:t>ian</a:t>
            </a:r>
            <a:r>
              <a:rPr sz="2400" dirty="0">
                <a:latin typeface="Arial"/>
                <a:cs typeface="Arial"/>
              </a:rPr>
              <a:t>s</a:t>
            </a:r>
            <a:r>
              <a:rPr sz="2400" spc="40" dirty="0">
                <a:latin typeface="Arial"/>
                <a:cs typeface="Arial"/>
              </a:rPr>
              <a:t> </a:t>
            </a:r>
            <a:r>
              <a:rPr sz="2400" spc="-5" dirty="0">
                <a:latin typeface="Arial"/>
                <a:cs typeface="Arial"/>
              </a:rPr>
              <a:t>we</a:t>
            </a:r>
            <a:r>
              <a:rPr sz="2400" dirty="0">
                <a:latin typeface="Arial"/>
                <a:cs typeface="Arial"/>
              </a:rPr>
              <a:t>re </a:t>
            </a:r>
            <a:r>
              <a:rPr sz="2400" spc="-5" dirty="0">
                <a:latin typeface="Arial"/>
                <a:cs typeface="Arial"/>
              </a:rPr>
              <a:t>in</a:t>
            </a:r>
            <a:r>
              <a:rPr sz="2400" dirty="0">
                <a:latin typeface="Arial"/>
                <a:cs typeface="Arial"/>
              </a:rPr>
              <a:t>f</a:t>
            </a:r>
            <a:r>
              <a:rPr sz="2400" spc="-5" dirty="0">
                <a:latin typeface="Arial"/>
                <a:cs typeface="Arial"/>
              </a:rPr>
              <a:t>luen</a:t>
            </a:r>
            <a:r>
              <a:rPr sz="2400" dirty="0">
                <a:latin typeface="Arial"/>
                <a:cs typeface="Arial"/>
              </a:rPr>
              <a:t>c</a:t>
            </a:r>
            <a:r>
              <a:rPr sz="2400" spc="-5" dirty="0">
                <a:latin typeface="Arial"/>
                <a:cs typeface="Arial"/>
              </a:rPr>
              <a:t>e</a:t>
            </a:r>
            <a:r>
              <a:rPr sz="2400" dirty="0">
                <a:latin typeface="Arial"/>
                <a:cs typeface="Arial"/>
              </a:rPr>
              <a:t>d</a:t>
            </a:r>
            <a:r>
              <a:rPr sz="2400" spc="35" dirty="0">
                <a:latin typeface="Arial"/>
                <a:cs typeface="Arial"/>
              </a:rPr>
              <a:t> </a:t>
            </a:r>
            <a:r>
              <a:rPr sz="2400" spc="-5" dirty="0">
                <a:latin typeface="Arial"/>
                <a:cs typeface="Arial"/>
              </a:rPr>
              <a:t>b</a:t>
            </a:r>
            <a:r>
              <a:rPr sz="2400" dirty="0">
                <a:latin typeface="Arial"/>
                <a:cs typeface="Arial"/>
              </a:rPr>
              <a:t>y</a:t>
            </a:r>
            <a:r>
              <a:rPr sz="2400" spc="-10" dirty="0">
                <a:latin typeface="Arial"/>
                <a:cs typeface="Arial"/>
              </a:rPr>
              <a:t> </a:t>
            </a:r>
            <a:r>
              <a:rPr sz="2400" dirty="0">
                <a:latin typeface="Arial"/>
                <a:cs typeface="Arial"/>
              </a:rPr>
              <a:t>sc</a:t>
            </a:r>
            <a:r>
              <a:rPr sz="2400" spc="-5" dirty="0">
                <a:latin typeface="Arial"/>
                <a:cs typeface="Arial"/>
              </a:rPr>
              <a:t>ien</a:t>
            </a:r>
            <a:r>
              <a:rPr sz="2400" dirty="0">
                <a:latin typeface="Arial"/>
                <a:cs typeface="Arial"/>
              </a:rPr>
              <a:t>c</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led </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ide</a:t>
            </a:r>
            <a:r>
              <a:rPr sz="2400" dirty="0">
                <a:latin typeface="Arial"/>
                <a:cs typeface="Arial"/>
              </a:rPr>
              <a:t>a</a:t>
            </a:r>
            <a:r>
              <a:rPr sz="2400" spc="25" dirty="0">
                <a:latin typeface="Arial"/>
                <a:cs typeface="Arial"/>
              </a:rPr>
              <a:t> </a:t>
            </a:r>
            <a:r>
              <a:rPr sz="2400" spc="-5" dirty="0">
                <a:latin typeface="Arial"/>
                <a:cs typeface="Arial"/>
              </a:rPr>
              <a:t>o</a:t>
            </a:r>
            <a:r>
              <a:rPr sz="2400" dirty="0">
                <a:latin typeface="Arial"/>
                <a:cs typeface="Arial"/>
              </a:rPr>
              <a:t>f</a:t>
            </a:r>
            <a:r>
              <a:rPr sz="2400" spc="-15" dirty="0">
                <a:latin typeface="Arial"/>
                <a:cs typeface="Arial"/>
              </a:rPr>
              <a:t> </a:t>
            </a:r>
            <a:r>
              <a:rPr sz="2400" spc="-5" dirty="0">
                <a:latin typeface="Arial"/>
                <a:cs typeface="Arial"/>
              </a:rPr>
              <a:t>diagno</a:t>
            </a:r>
            <a:r>
              <a:rPr sz="2400" dirty="0">
                <a:latin typeface="Arial"/>
                <a:cs typeface="Arial"/>
              </a:rPr>
              <a:t>s</a:t>
            </a:r>
            <a:r>
              <a:rPr sz="2400" spc="-5" dirty="0">
                <a:latin typeface="Arial"/>
                <a:cs typeface="Arial"/>
              </a:rPr>
              <a:t>i</a:t>
            </a:r>
            <a:r>
              <a:rPr sz="2400" dirty="0">
                <a:latin typeface="Arial"/>
                <a:cs typeface="Arial"/>
              </a:rPr>
              <a:t>s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ogno</a:t>
            </a:r>
            <a:r>
              <a:rPr sz="2400" dirty="0">
                <a:latin typeface="Arial"/>
                <a:cs typeface="Arial"/>
              </a:rPr>
              <a:t>s</a:t>
            </a:r>
            <a:r>
              <a:rPr sz="2400" spc="-5" dirty="0">
                <a:latin typeface="Arial"/>
                <a:cs typeface="Arial"/>
              </a:rPr>
              <a:t>i</a:t>
            </a:r>
            <a:r>
              <a:rPr sz="2400" dirty="0">
                <a:latin typeface="Arial"/>
                <a:cs typeface="Arial"/>
              </a:rPr>
              <a:t>s</a:t>
            </a:r>
            <a:r>
              <a:rPr sz="2400" spc="25" dirty="0">
                <a:latin typeface="Arial"/>
                <a:cs typeface="Arial"/>
              </a:rPr>
              <a:t> </a:t>
            </a:r>
            <a:r>
              <a:rPr sz="2400" dirty="0">
                <a:latin typeface="Arial"/>
                <a:cs typeface="Arial"/>
              </a:rPr>
              <a:t>–</a:t>
            </a:r>
            <a:r>
              <a:rPr sz="2400" spc="-10" dirty="0">
                <a:latin typeface="Arial"/>
                <a:cs typeface="Arial"/>
              </a:rPr>
              <a:t> </a:t>
            </a:r>
            <a:r>
              <a:rPr sz="2400" spc="-5" dirty="0">
                <a:latin typeface="Arial"/>
                <a:cs typeface="Arial"/>
              </a:rPr>
              <a:t>ba</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i</a:t>
            </a:r>
            <a:r>
              <a:rPr sz="2400" dirty="0">
                <a:latin typeface="Arial"/>
                <a:cs typeface="Arial"/>
              </a:rPr>
              <a:t>n </a:t>
            </a:r>
            <a:r>
              <a:rPr sz="2400" spc="-5" dirty="0">
                <a:latin typeface="Arial"/>
                <a:cs typeface="Arial"/>
              </a:rPr>
              <a:t>na</a:t>
            </a:r>
            <a:r>
              <a:rPr sz="2400" dirty="0">
                <a:latin typeface="Arial"/>
                <a:cs typeface="Arial"/>
              </a:rPr>
              <a:t>t</a:t>
            </a:r>
            <a:r>
              <a:rPr sz="2400" spc="-5" dirty="0">
                <a:latin typeface="Arial"/>
                <a:cs typeface="Arial"/>
              </a:rPr>
              <a:t>u</a:t>
            </a:r>
            <a:r>
              <a:rPr sz="2400" dirty="0">
                <a:latin typeface="Arial"/>
                <a:cs typeface="Arial"/>
              </a:rPr>
              <a:t>re</a:t>
            </a:r>
          </a:p>
          <a:p>
            <a:pPr marL="355600" marR="74295" indent="-342900">
              <a:spcBef>
                <a:spcPts val="575"/>
              </a:spcBef>
              <a:buFont typeface="Arial"/>
              <a:buChar char="•"/>
              <a:tabLst>
                <a:tab pos="355600" algn="l"/>
              </a:tabLst>
            </a:pPr>
            <a:r>
              <a:rPr sz="2400" spc="-5" dirty="0">
                <a:latin typeface="Arial"/>
                <a:cs typeface="Arial"/>
              </a:rPr>
              <a:t>E</a:t>
            </a:r>
            <a:r>
              <a:rPr sz="2400" dirty="0">
                <a:latin typeface="Arial"/>
                <a:cs typeface="Arial"/>
              </a:rPr>
              <a:t>m</a:t>
            </a:r>
            <a:r>
              <a:rPr sz="2400" spc="-5" dirty="0">
                <a:latin typeface="Arial"/>
                <a:cs typeface="Arial"/>
              </a:rPr>
              <a:t>pedo</a:t>
            </a:r>
            <a:r>
              <a:rPr sz="2400" dirty="0">
                <a:latin typeface="Arial"/>
                <a:cs typeface="Arial"/>
              </a:rPr>
              <a:t>c</a:t>
            </a:r>
            <a:r>
              <a:rPr sz="2400" spc="-5" dirty="0">
                <a:latin typeface="Arial"/>
                <a:cs typeface="Arial"/>
              </a:rPr>
              <a:t>le</a:t>
            </a:r>
            <a:r>
              <a:rPr sz="2400" dirty="0">
                <a:latin typeface="Arial"/>
                <a:cs typeface="Arial"/>
              </a:rPr>
              <a:t>s:</a:t>
            </a:r>
            <a:r>
              <a:rPr sz="2400" spc="30" dirty="0">
                <a:latin typeface="Arial"/>
                <a:cs typeface="Arial"/>
              </a:rPr>
              <a:t> </a:t>
            </a:r>
            <a:r>
              <a:rPr sz="2400" dirty="0">
                <a:latin typeface="Arial"/>
                <a:cs typeface="Arial"/>
              </a:rPr>
              <a:t>4</a:t>
            </a:r>
            <a:r>
              <a:rPr sz="2400" spc="-10" dirty="0">
                <a:latin typeface="Arial"/>
                <a:cs typeface="Arial"/>
              </a:rPr>
              <a:t> </a:t>
            </a:r>
            <a:r>
              <a:rPr sz="2400" spc="-5" dirty="0">
                <a:latin typeface="Arial"/>
                <a:cs typeface="Arial"/>
              </a:rPr>
              <a:t>ele</a:t>
            </a:r>
            <a:r>
              <a:rPr sz="2400" dirty="0">
                <a:latin typeface="Arial"/>
                <a:cs typeface="Arial"/>
              </a:rPr>
              <a:t>m</a:t>
            </a:r>
            <a:r>
              <a:rPr sz="2400" spc="-5" dirty="0">
                <a:latin typeface="Arial"/>
                <a:cs typeface="Arial"/>
              </a:rPr>
              <a:t>en</a:t>
            </a:r>
            <a:r>
              <a:rPr sz="2400" dirty="0">
                <a:latin typeface="Arial"/>
                <a:cs typeface="Arial"/>
              </a:rPr>
              <a:t>ts, </a:t>
            </a:r>
            <a:r>
              <a:rPr sz="2400" spc="-5" dirty="0">
                <a:latin typeface="Arial"/>
                <a:cs typeface="Arial"/>
              </a:rPr>
              <a:t>bod</a:t>
            </a:r>
            <a:r>
              <a:rPr sz="2400" dirty="0">
                <a:latin typeface="Arial"/>
                <a:cs typeface="Arial"/>
              </a:rPr>
              <a:t>y</a:t>
            </a:r>
            <a:r>
              <a:rPr sz="2400" spc="15"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ea</a:t>
            </a:r>
            <a:r>
              <a:rPr sz="2400" dirty="0">
                <a:latin typeface="Arial"/>
                <a:cs typeface="Arial"/>
              </a:rPr>
              <a:t>s</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i</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se </a:t>
            </a:r>
            <a:r>
              <a:rPr sz="2400" spc="-5" dirty="0">
                <a:latin typeface="Arial"/>
                <a:cs typeface="Arial"/>
              </a:rPr>
              <a:t>ele</a:t>
            </a:r>
            <a:r>
              <a:rPr sz="2400" dirty="0">
                <a:latin typeface="Arial"/>
                <a:cs typeface="Arial"/>
              </a:rPr>
              <a:t>m</a:t>
            </a:r>
            <a:r>
              <a:rPr sz="2400" spc="-5" dirty="0">
                <a:latin typeface="Arial"/>
                <a:cs typeface="Arial"/>
              </a:rPr>
              <a:t>en</a:t>
            </a:r>
            <a:r>
              <a:rPr sz="2400" dirty="0">
                <a:latin typeface="Arial"/>
                <a:cs typeface="Arial"/>
              </a:rPr>
              <a:t>ts</a:t>
            </a:r>
            <a:r>
              <a:rPr sz="2400" spc="15" dirty="0">
                <a:latin typeface="Arial"/>
                <a:cs typeface="Arial"/>
              </a:rPr>
              <a:t> </a:t>
            </a:r>
            <a:r>
              <a:rPr sz="2400" spc="-5" dirty="0">
                <a:latin typeface="Arial"/>
                <a:cs typeface="Arial"/>
              </a:rPr>
              <a:t>we</a:t>
            </a:r>
            <a:r>
              <a:rPr sz="2400" dirty="0">
                <a:latin typeface="Arial"/>
                <a:cs typeface="Arial"/>
              </a:rPr>
              <a:t>re </a:t>
            </a:r>
            <a:r>
              <a:rPr sz="2400" spc="-5" dirty="0">
                <a:latin typeface="Arial"/>
                <a:cs typeface="Arial"/>
              </a:rPr>
              <a:t>ou</a:t>
            </a:r>
            <a:r>
              <a:rPr sz="2400" dirty="0">
                <a:latin typeface="Arial"/>
                <a:cs typeface="Arial"/>
              </a:rPr>
              <a:t>t</a:t>
            </a:r>
            <a:r>
              <a:rPr sz="2400" spc="5" dirty="0">
                <a:latin typeface="Arial"/>
                <a:cs typeface="Arial"/>
              </a:rPr>
              <a:t> </a:t>
            </a:r>
            <a:r>
              <a:rPr sz="2400" spc="-5" dirty="0">
                <a:latin typeface="Arial"/>
                <a:cs typeface="Arial"/>
              </a:rPr>
              <a:t>of balan</a:t>
            </a:r>
            <a:r>
              <a:rPr sz="2400" dirty="0">
                <a:latin typeface="Arial"/>
                <a:cs typeface="Arial"/>
              </a:rPr>
              <a:t>ce</a:t>
            </a:r>
            <a:r>
              <a:rPr sz="2400" spc="25"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body</a:t>
            </a:r>
            <a:endParaRPr sz="2400" dirty="0">
              <a:latin typeface="Arial"/>
              <a:cs typeface="Arial"/>
            </a:endParaRPr>
          </a:p>
        </p:txBody>
      </p:sp>
    </p:spTree>
    <p:extLst>
      <p:ext uri="{BB962C8B-B14F-4D97-AF65-F5344CB8AC3E}">
        <p14:creationId xmlns:p14="http://schemas.microsoft.com/office/powerpoint/2010/main" val="2178060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200" y="253730"/>
            <a:ext cx="7733601" cy="1104340"/>
          </a:xfrm>
          <a:prstGeom prst="rect">
            <a:avLst/>
          </a:prstGeom>
        </p:spPr>
        <p:txBody>
          <a:bodyPr vert="horz" wrap="square" lIns="0" tIns="118300" rIns="0" bIns="0" rtlCol="0" anchor="ctr">
            <a:spAutoFit/>
          </a:bodyPr>
          <a:lstStyle/>
          <a:p>
            <a:pPr marL="3102610" marR="5080" indent="-2869565">
              <a:lnSpc>
                <a:spcPct val="100000"/>
              </a:lnSpc>
            </a:pPr>
            <a:r>
              <a:rPr spc="-5" dirty="0">
                <a:solidFill>
                  <a:schemeClr val="accent6">
                    <a:lumMod val="75000"/>
                  </a:schemeClr>
                </a:solidFill>
              </a:rPr>
              <a:t>A</a:t>
            </a:r>
            <a:r>
              <a:rPr dirty="0">
                <a:solidFill>
                  <a:schemeClr val="accent6">
                    <a:lumMod val="75000"/>
                  </a:schemeClr>
                </a:solidFill>
              </a:rPr>
              <a:t>ncient</a:t>
            </a:r>
            <a:r>
              <a:rPr spc="-25" dirty="0">
                <a:solidFill>
                  <a:schemeClr val="accent6">
                    <a:lumMod val="75000"/>
                  </a:schemeClr>
                </a:solidFill>
              </a:rPr>
              <a:t> </a:t>
            </a:r>
            <a:r>
              <a:rPr spc="-5" dirty="0">
                <a:solidFill>
                  <a:schemeClr val="accent6">
                    <a:lumMod val="75000"/>
                  </a:schemeClr>
                </a:solidFill>
              </a:rPr>
              <a:t>G</a:t>
            </a:r>
            <a:r>
              <a:rPr dirty="0">
                <a:solidFill>
                  <a:schemeClr val="accent6">
                    <a:lumMod val="75000"/>
                  </a:schemeClr>
                </a:solidFill>
              </a:rPr>
              <a:t>reek</a:t>
            </a:r>
            <a:r>
              <a:rPr spc="-5" dirty="0">
                <a:solidFill>
                  <a:schemeClr val="accent6">
                    <a:lumMod val="75000"/>
                  </a:schemeClr>
                </a:solidFill>
              </a:rPr>
              <a:t> </a:t>
            </a:r>
            <a:r>
              <a:rPr dirty="0">
                <a:solidFill>
                  <a:schemeClr val="accent6">
                    <a:lumMod val="75000"/>
                  </a:schemeClr>
                </a:solidFill>
              </a:rPr>
              <a:t>Civiliza</a:t>
            </a:r>
            <a:r>
              <a:rPr spc="-5" dirty="0">
                <a:solidFill>
                  <a:schemeClr val="accent6">
                    <a:lumMod val="75000"/>
                  </a:schemeClr>
                </a:solidFill>
              </a:rPr>
              <a:t>t</a:t>
            </a:r>
            <a:r>
              <a:rPr dirty="0">
                <a:solidFill>
                  <a:schemeClr val="accent6">
                    <a:lumMod val="75000"/>
                  </a:schemeClr>
                </a:solidFill>
              </a:rPr>
              <a:t>ion</a:t>
            </a:r>
            <a:r>
              <a:rPr spc="-30" dirty="0">
                <a:solidFill>
                  <a:schemeClr val="accent6">
                    <a:lumMod val="75000"/>
                  </a:schemeClr>
                </a:solidFill>
              </a:rPr>
              <a:t> </a:t>
            </a:r>
            <a:r>
              <a:rPr dirty="0">
                <a:solidFill>
                  <a:schemeClr val="accent6">
                    <a:lumMod val="75000"/>
                  </a:schemeClr>
                </a:solidFill>
              </a:rPr>
              <a:t>800</a:t>
            </a:r>
            <a:r>
              <a:rPr spc="-15" dirty="0">
                <a:solidFill>
                  <a:schemeClr val="accent6">
                    <a:lumMod val="75000"/>
                  </a:schemeClr>
                </a:solidFill>
              </a:rPr>
              <a:t> </a:t>
            </a:r>
            <a:r>
              <a:rPr spc="-5" dirty="0">
                <a:solidFill>
                  <a:schemeClr val="accent6">
                    <a:lumMod val="75000"/>
                  </a:schemeClr>
                </a:solidFill>
              </a:rPr>
              <a:t>B</a:t>
            </a:r>
            <a:r>
              <a:rPr lang="en-US" dirty="0" smtClean="0">
                <a:solidFill>
                  <a:schemeClr val="accent6">
                    <a:lumMod val="75000"/>
                  </a:schemeClr>
                </a:solidFill>
              </a:rPr>
              <a:t>.C.</a:t>
            </a:r>
            <a:r>
              <a:rPr dirty="0" smtClean="0">
                <a:solidFill>
                  <a:schemeClr val="accent6">
                    <a:lumMod val="75000"/>
                  </a:schemeClr>
                </a:solidFill>
              </a:rPr>
              <a:t>- 200</a:t>
            </a:r>
            <a:r>
              <a:rPr lang="en-US" dirty="0" smtClean="0">
                <a:solidFill>
                  <a:schemeClr val="accent6">
                    <a:lumMod val="75000"/>
                  </a:schemeClr>
                </a:solidFill>
              </a:rPr>
              <a:t> </a:t>
            </a:r>
            <a:r>
              <a:rPr spc="-5" dirty="0">
                <a:solidFill>
                  <a:schemeClr val="accent6">
                    <a:lumMod val="75000"/>
                  </a:schemeClr>
                </a:solidFill>
              </a:rPr>
              <a:t>A.</a:t>
            </a:r>
            <a:r>
              <a:rPr dirty="0" smtClean="0">
                <a:solidFill>
                  <a:schemeClr val="accent6">
                    <a:lumMod val="75000"/>
                  </a:schemeClr>
                </a:solidFill>
              </a:rPr>
              <a:t>D</a:t>
            </a:r>
            <a:r>
              <a:rPr lang="en-US" dirty="0" smtClean="0">
                <a:solidFill>
                  <a:schemeClr val="accent6">
                    <a:lumMod val="75000"/>
                  </a:schemeClr>
                </a:solidFill>
              </a:rPr>
              <a:t>.</a:t>
            </a:r>
            <a:endParaRPr dirty="0">
              <a:solidFill>
                <a:schemeClr val="accent6">
                  <a:lumMod val="75000"/>
                </a:schemeClr>
              </a:solidFill>
            </a:endParaRPr>
          </a:p>
        </p:txBody>
      </p:sp>
      <p:sp>
        <p:nvSpPr>
          <p:cNvPr id="3" name="object 3"/>
          <p:cNvSpPr txBox="1"/>
          <p:nvPr/>
        </p:nvSpPr>
        <p:spPr>
          <a:xfrm>
            <a:off x="1999211" y="1676400"/>
            <a:ext cx="8287789" cy="3849772"/>
          </a:xfrm>
          <a:prstGeom prst="rect">
            <a:avLst/>
          </a:prstGeom>
        </p:spPr>
        <p:txBody>
          <a:bodyPr vert="horz" wrap="square" lIns="0" tIns="0" rIns="0" bIns="0" rtlCol="0">
            <a:spAutoFit/>
          </a:bodyPr>
          <a:lstStyle/>
          <a:p>
            <a:pPr>
              <a:spcBef>
                <a:spcPts val="47"/>
              </a:spcBef>
            </a:pPr>
            <a:endParaRPr sz="2950" dirty="0">
              <a:latin typeface="Times New Roman"/>
              <a:cs typeface="Times New Roman"/>
            </a:endParaRPr>
          </a:p>
          <a:p>
            <a:pPr marL="355600" marR="5080" indent="-342900">
              <a:lnSpc>
                <a:spcPts val="2300"/>
              </a:lnSpc>
            </a:pPr>
            <a:r>
              <a:rPr lang="en-US" sz="2400" b="1" dirty="0">
                <a:latin typeface="Arial"/>
                <a:cs typeface="Arial"/>
              </a:rPr>
              <a:t>The word </a:t>
            </a:r>
            <a:r>
              <a:rPr sz="2400" b="1" dirty="0">
                <a:latin typeface="Arial"/>
                <a:cs typeface="Arial"/>
              </a:rPr>
              <a:t>“</a:t>
            </a:r>
            <a:r>
              <a:rPr sz="2400" b="1" spc="-5" dirty="0">
                <a:latin typeface="Arial"/>
                <a:cs typeface="Arial"/>
              </a:rPr>
              <a:t>Pha</a:t>
            </a:r>
            <a:r>
              <a:rPr sz="2400" b="1" dirty="0">
                <a:latin typeface="Arial"/>
                <a:cs typeface="Arial"/>
              </a:rPr>
              <a:t>rm</a:t>
            </a:r>
            <a:r>
              <a:rPr sz="2400" b="1" spc="-5" dirty="0">
                <a:latin typeface="Arial"/>
                <a:cs typeface="Arial"/>
              </a:rPr>
              <a:t>a</a:t>
            </a:r>
            <a:r>
              <a:rPr sz="2400" b="1" dirty="0">
                <a:latin typeface="Arial"/>
                <a:cs typeface="Arial"/>
              </a:rPr>
              <a:t>cy”</a:t>
            </a:r>
            <a:r>
              <a:rPr sz="2400" b="1" spc="5" dirty="0">
                <a:latin typeface="Arial"/>
                <a:cs typeface="Arial"/>
              </a:rPr>
              <a:t> </a:t>
            </a:r>
            <a:r>
              <a:rPr lang="en-US" sz="2400" b="1" spc="-5" dirty="0">
                <a:latin typeface="Arial"/>
                <a:cs typeface="Arial"/>
              </a:rPr>
              <a:t>derived from:</a:t>
            </a:r>
            <a:endParaRPr lang="en-US" sz="2400" b="1" spc="5" dirty="0">
              <a:latin typeface="Arial"/>
              <a:cs typeface="Arial"/>
            </a:endParaRPr>
          </a:p>
          <a:p>
            <a:pPr marL="355600" marR="5080" indent="-342900">
              <a:lnSpc>
                <a:spcPts val="2300"/>
              </a:lnSpc>
            </a:pPr>
            <a:endParaRPr lang="en-US" sz="2400" b="1" spc="5" dirty="0">
              <a:latin typeface="Arial"/>
              <a:cs typeface="Arial"/>
            </a:endParaRPr>
          </a:p>
          <a:p>
            <a:pPr marL="355600" marR="5080" indent="-342900">
              <a:lnSpc>
                <a:spcPts val="2300"/>
              </a:lnSpc>
            </a:pPr>
            <a:r>
              <a:rPr sz="2400" b="1" dirty="0">
                <a:latin typeface="Arial"/>
                <a:cs typeface="Arial"/>
              </a:rPr>
              <a:t>Gr</a:t>
            </a:r>
            <a:r>
              <a:rPr sz="2400" b="1" spc="-5" dirty="0">
                <a:latin typeface="Arial"/>
                <a:cs typeface="Arial"/>
              </a:rPr>
              <a:t>ee</a:t>
            </a:r>
            <a:r>
              <a:rPr sz="2400" b="1" dirty="0">
                <a:latin typeface="Arial"/>
                <a:cs typeface="Arial"/>
              </a:rPr>
              <a:t>k “</a:t>
            </a:r>
            <a:r>
              <a:rPr sz="2400" b="1" spc="-5" dirty="0">
                <a:latin typeface="Arial"/>
                <a:cs typeface="Arial"/>
              </a:rPr>
              <a:t>pha</a:t>
            </a:r>
            <a:r>
              <a:rPr sz="2400" b="1" dirty="0">
                <a:latin typeface="Arial"/>
                <a:cs typeface="Arial"/>
              </a:rPr>
              <a:t>rm</a:t>
            </a:r>
            <a:r>
              <a:rPr sz="2400" b="1" spc="-5" dirty="0">
                <a:latin typeface="Arial"/>
                <a:cs typeface="Arial"/>
              </a:rPr>
              <a:t>akon</a:t>
            </a:r>
            <a:r>
              <a:rPr sz="2400" b="1" dirty="0">
                <a:latin typeface="Arial"/>
                <a:cs typeface="Arial"/>
              </a:rPr>
              <a:t>”</a:t>
            </a:r>
            <a:r>
              <a:rPr sz="2400" b="1" spc="15" dirty="0">
                <a:latin typeface="Arial"/>
                <a:cs typeface="Arial"/>
              </a:rPr>
              <a:t> </a:t>
            </a:r>
            <a:r>
              <a:rPr sz="2400" dirty="0">
                <a:latin typeface="Arial"/>
                <a:cs typeface="Arial"/>
              </a:rPr>
              <a:t>(</a:t>
            </a:r>
            <a:r>
              <a:rPr sz="2400" spc="-5" dirty="0">
                <a:latin typeface="Arial"/>
                <a:cs typeface="Arial"/>
              </a:rPr>
              <a:t>d</a:t>
            </a:r>
            <a:r>
              <a:rPr sz="2400" dirty="0">
                <a:latin typeface="Arial"/>
                <a:cs typeface="Arial"/>
              </a:rPr>
              <a:t>r</a:t>
            </a:r>
            <a:r>
              <a:rPr sz="2400" spc="-5" dirty="0">
                <a:latin typeface="Arial"/>
                <a:cs typeface="Arial"/>
              </a:rPr>
              <a:t>u</a:t>
            </a:r>
            <a:r>
              <a:rPr sz="2400" dirty="0">
                <a:latin typeface="Arial"/>
                <a:cs typeface="Arial"/>
              </a:rPr>
              <a:t>g</a:t>
            </a:r>
            <a:r>
              <a:rPr sz="2400" spc="-10" dirty="0">
                <a:latin typeface="Arial"/>
                <a:cs typeface="Arial"/>
              </a:rPr>
              <a:t> </a:t>
            </a:r>
            <a:r>
              <a:rPr sz="2400" spc="-5" dirty="0">
                <a:latin typeface="Arial"/>
                <a:cs typeface="Arial"/>
              </a:rPr>
              <a:t>or poi</a:t>
            </a:r>
            <a:r>
              <a:rPr sz="2400" dirty="0">
                <a:latin typeface="Arial"/>
                <a:cs typeface="Arial"/>
              </a:rPr>
              <a:t>s</a:t>
            </a:r>
            <a:r>
              <a:rPr sz="2400" spc="-5" dirty="0">
                <a:latin typeface="Arial"/>
                <a:cs typeface="Arial"/>
              </a:rPr>
              <a:t>on</a:t>
            </a:r>
            <a:r>
              <a:rPr sz="2400" dirty="0">
                <a:latin typeface="Arial"/>
                <a:cs typeface="Arial"/>
              </a:rPr>
              <a:t>,</a:t>
            </a:r>
            <a:r>
              <a:rPr sz="2400" spc="20" dirty="0">
                <a:latin typeface="Arial"/>
                <a:cs typeface="Arial"/>
              </a:rPr>
              <a:t> </a:t>
            </a:r>
            <a:r>
              <a:rPr sz="2400" spc="-5" dirty="0">
                <a:latin typeface="Arial"/>
                <a:cs typeface="Arial"/>
              </a:rPr>
              <a:t>al</a:t>
            </a:r>
            <a:r>
              <a:rPr sz="2400" dirty="0">
                <a:latin typeface="Arial"/>
                <a:cs typeface="Arial"/>
              </a:rPr>
              <a:t>s</a:t>
            </a:r>
            <a:r>
              <a:rPr sz="2400" spc="-5" dirty="0">
                <a:latin typeface="Arial"/>
                <a:cs typeface="Arial"/>
              </a:rPr>
              <a:t>o</a:t>
            </a:r>
            <a:r>
              <a:rPr sz="2400" dirty="0">
                <a:latin typeface="Arial"/>
                <a:cs typeface="Arial"/>
              </a:rPr>
              <a:t>:</a:t>
            </a:r>
            <a:r>
              <a:rPr sz="2400" spc="5" dirty="0">
                <a:latin typeface="Arial"/>
                <a:cs typeface="Arial"/>
              </a:rPr>
              <a:t> </a:t>
            </a:r>
            <a:r>
              <a:rPr sz="2400" dirty="0">
                <a:latin typeface="Arial"/>
                <a:cs typeface="Arial"/>
              </a:rPr>
              <a:t>a v</a:t>
            </a:r>
            <a:r>
              <a:rPr sz="2400" spc="-5" dirty="0">
                <a:latin typeface="Arial"/>
                <a:cs typeface="Arial"/>
              </a:rPr>
              <a:t>ege</a:t>
            </a:r>
            <a:r>
              <a:rPr sz="2400" dirty="0">
                <a:latin typeface="Arial"/>
                <a:cs typeface="Arial"/>
              </a:rPr>
              <a:t>t</a:t>
            </a:r>
            <a:r>
              <a:rPr sz="2400" spc="-5" dirty="0">
                <a:latin typeface="Arial"/>
                <a:cs typeface="Arial"/>
              </a:rPr>
              <a:t>abl</a:t>
            </a:r>
            <a:r>
              <a:rPr sz="2400" dirty="0">
                <a:latin typeface="Arial"/>
                <a:cs typeface="Arial"/>
              </a:rPr>
              <a:t>e</a:t>
            </a:r>
            <a:r>
              <a:rPr sz="2400" spc="25" dirty="0">
                <a:latin typeface="Arial"/>
                <a:cs typeface="Arial"/>
              </a:rPr>
              <a:t> </a:t>
            </a:r>
            <a:r>
              <a:rPr sz="2400" dirty="0">
                <a:latin typeface="Arial"/>
                <a:cs typeface="Arial"/>
              </a:rPr>
              <a:t>s</a:t>
            </a:r>
            <a:r>
              <a:rPr sz="2400" spc="-5" dirty="0">
                <a:latin typeface="Arial"/>
                <a:cs typeface="Arial"/>
              </a:rPr>
              <a:t>ub</a:t>
            </a:r>
            <a:r>
              <a:rPr sz="2400" dirty="0">
                <a:latin typeface="Arial"/>
                <a:cs typeface="Arial"/>
              </a:rPr>
              <a:t>st</a:t>
            </a:r>
            <a:r>
              <a:rPr sz="2400" spc="-5" dirty="0">
                <a:latin typeface="Arial"/>
                <a:cs typeface="Arial"/>
              </a:rPr>
              <a:t>an</a:t>
            </a:r>
            <a:r>
              <a:rPr sz="2400" dirty="0">
                <a:latin typeface="Arial"/>
                <a:cs typeface="Arial"/>
              </a:rPr>
              <a:t>ce</a:t>
            </a:r>
            <a:r>
              <a:rPr sz="2400" spc="10" dirty="0">
                <a:latin typeface="Arial"/>
                <a:cs typeface="Arial"/>
              </a:rPr>
              <a:t> </a:t>
            </a:r>
            <a:r>
              <a:rPr sz="2400" spc="-5" dirty="0">
                <a:latin typeface="Arial"/>
                <a:cs typeface="Arial"/>
              </a:rPr>
              <a:t>wi</a:t>
            </a:r>
            <a:r>
              <a:rPr sz="2400" spc="5" dirty="0">
                <a:latin typeface="Arial"/>
                <a:cs typeface="Arial"/>
              </a:rPr>
              <a:t>t</a:t>
            </a:r>
            <a:r>
              <a:rPr sz="2400" dirty="0">
                <a:latin typeface="Arial"/>
                <a:cs typeface="Arial"/>
              </a:rPr>
              <a:t>h m</a:t>
            </a:r>
            <a:r>
              <a:rPr sz="2400" spc="-5" dirty="0">
                <a:latin typeface="Arial"/>
                <a:cs typeface="Arial"/>
              </a:rPr>
              <a:t>agi</a:t>
            </a:r>
            <a:r>
              <a:rPr sz="2400" dirty="0">
                <a:latin typeface="Arial"/>
                <a:cs typeface="Arial"/>
              </a:rPr>
              <a:t>c</a:t>
            </a:r>
            <a:r>
              <a:rPr sz="2400" spc="15" dirty="0">
                <a:latin typeface="Arial"/>
                <a:cs typeface="Arial"/>
              </a:rPr>
              <a:t> </a:t>
            </a:r>
            <a:r>
              <a:rPr sz="2400" spc="-5" dirty="0">
                <a:latin typeface="Arial"/>
                <a:cs typeface="Arial"/>
              </a:rPr>
              <a:t>powe</a:t>
            </a:r>
            <a:r>
              <a:rPr sz="2400" dirty="0">
                <a:latin typeface="Arial"/>
                <a:cs typeface="Arial"/>
              </a:rPr>
              <a:t>rs t</a:t>
            </a:r>
            <a:r>
              <a:rPr sz="2400" spc="-5" dirty="0">
                <a:latin typeface="Arial"/>
                <a:cs typeface="Arial"/>
              </a:rPr>
              <a:t>ha</a:t>
            </a:r>
            <a:r>
              <a:rPr sz="2400" dirty="0">
                <a:latin typeface="Arial"/>
                <a:cs typeface="Arial"/>
              </a:rPr>
              <a:t>t</a:t>
            </a:r>
            <a:r>
              <a:rPr sz="2400" spc="-5" dirty="0">
                <a:latin typeface="Arial"/>
                <a:cs typeface="Arial"/>
              </a:rPr>
              <a:t> b</a:t>
            </a:r>
            <a:r>
              <a:rPr sz="2400" dirty="0">
                <a:latin typeface="Arial"/>
                <a:cs typeface="Arial"/>
              </a:rPr>
              <a:t>r</a:t>
            </a:r>
            <a:r>
              <a:rPr sz="2400" spc="-5" dirty="0">
                <a:latin typeface="Arial"/>
                <a:cs typeface="Arial"/>
              </a:rPr>
              <a:t>ough</a:t>
            </a:r>
            <a:r>
              <a:rPr sz="2400" dirty="0">
                <a:latin typeface="Arial"/>
                <a:cs typeface="Arial"/>
              </a:rPr>
              <a:t>t</a:t>
            </a:r>
            <a:r>
              <a:rPr sz="2400" spc="5" dirty="0">
                <a:latin typeface="Arial"/>
                <a:cs typeface="Arial"/>
              </a:rPr>
              <a:t> </a:t>
            </a:r>
            <a:r>
              <a:rPr sz="2400" dirty="0">
                <a:latin typeface="Arial"/>
                <a:cs typeface="Arial"/>
              </a:rPr>
              <a:t>r</a:t>
            </a:r>
            <a:r>
              <a:rPr sz="2400" spc="-5" dirty="0">
                <a:latin typeface="Arial"/>
                <a:cs typeface="Arial"/>
              </a:rPr>
              <a:t>elie</a:t>
            </a:r>
            <a:r>
              <a:rPr sz="2400" dirty="0">
                <a:latin typeface="Arial"/>
                <a:cs typeface="Arial"/>
              </a:rPr>
              <a:t>f</a:t>
            </a:r>
            <a:r>
              <a:rPr sz="2400" spc="20" dirty="0">
                <a:latin typeface="Arial"/>
                <a:cs typeface="Arial"/>
              </a:rPr>
              <a:t> </a:t>
            </a:r>
            <a:r>
              <a:rPr sz="2400" spc="5" dirty="0">
                <a:latin typeface="Arial"/>
                <a:cs typeface="Arial"/>
              </a:rPr>
              <a:t>f</a:t>
            </a:r>
            <a:r>
              <a:rPr sz="2400" dirty="0">
                <a:latin typeface="Arial"/>
                <a:cs typeface="Arial"/>
              </a:rPr>
              <a:t>r</a:t>
            </a:r>
            <a:r>
              <a:rPr sz="2400" spc="-5" dirty="0">
                <a:latin typeface="Arial"/>
                <a:cs typeface="Arial"/>
              </a:rPr>
              <a:t>o</a:t>
            </a:r>
            <a:r>
              <a:rPr sz="2400" dirty="0">
                <a:latin typeface="Arial"/>
                <a:cs typeface="Arial"/>
              </a:rPr>
              <a:t>m</a:t>
            </a:r>
            <a:r>
              <a:rPr sz="2400" spc="-15" dirty="0">
                <a:latin typeface="Arial"/>
                <a:cs typeface="Arial"/>
              </a:rPr>
              <a:t> </a:t>
            </a:r>
            <a:r>
              <a:rPr sz="2400" spc="-5" dirty="0">
                <a:latin typeface="Arial"/>
                <a:cs typeface="Arial"/>
              </a:rPr>
              <a:t>pain</a:t>
            </a:r>
            <a:r>
              <a:rPr sz="2400" dirty="0">
                <a:latin typeface="Arial"/>
                <a:cs typeface="Arial"/>
              </a:rPr>
              <a:t>)</a:t>
            </a:r>
            <a:endParaRPr lang="en-US" sz="2400" dirty="0">
              <a:latin typeface="Arial"/>
              <a:cs typeface="Arial"/>
            </a:endParaRPr>
          </a:p>
          <a:p>
            <a:pPr marL="12700">
              <a:spcBef>
                <a:spcPts val="20"/>
              </a:spcBef>
            </a:pPr>
            <a:endParaRPr lang="en-US" sz="2400" b="1" spc="-5" dirty="0">
              <a:latin typeface="Arial"/>
              <a:cs typeface="Arial"/>
            </a:endParaRPr>
          </a:p>
          <a:p>
            <a:pPr marL="12700">
              <a:spcBef>
                <a:spcPts val="20"/>
              </a:spcBef>
            </a:pPr>
            <a:r>
              <a:rPr sz="2400" b="1" spc="-5" dirty="0">
                <a:latin typeface="Arial"/>
                <a:cs typeface="Arial"/>
              </a:rPr>
              <a:t>Eg</a:t>
            </a:r>
            <a:r>
              <a:rPr sz="2400" b="1" dirty="0">
                <a:latin typeface="Arial"/>
                <a:cs typeface="Arial"/>
              </a:rPr>
              <a:t>y</a:t>
            </a:r>
            <a:r>
              <a:rPr sz="2400" b="1" spc="-5" dirty="0">
                <a:latin typeface="Arial"/>
                <a:cs typeface="Arial"/>
              </a:rPr>
              <a:t>p</a:t>
            </a:r>
            <a:r>
              <a:rPr sz="2400" b="1" dirty="0">
                <a:latin typeface="Arial"/>
                <a:cs typeface="Arial"/>
              </a:rPr>
              <a:t>t</a:t>
            </a:r>
            <a:r>
              <a:rPr sz="2400" b="1" spc="-5" dirty="0">
                <a:latin typeface="Arial"/>
                <a:cs typeface="Arial"/>
              </a:rPr>
              <a:t>ia</a:t>
            </a:r>
            <a:r>
              <a:rPr sz="2400" b="1" dirty="0">
                <a:latin typeface="Arial"/>
                <a:cs typeface="Arial"/>
              </a:rPr>
              <a:t>n</a:t>
            </a:r>
            <a:r>
              <a:rPr sz="2400" b="1" spc="10" dirty="0">
                <a:latin typeface="Arial"/>
                <a:cs typeface="Arial"/>
              </a:rPr>
              <a:t> </a:t>
            </a:r>
            <a:r>
              <a:rPr sz="2400" b="1" dirty="0">
                <a:latin typeface="Arial"/>
                <a:cs typeface="Arial"/>
              </a:rPr>
              <a:t>“</a:t>
            </a:r>
            <a:r>
              <a:rPr sz="2400" b="1" spc="-5" dirty="0">
                <a:latin typeface="Arial"/>
                <a:cs typeface="Arial"/>
              </a:rPr>
              <a:t>pha</a:t>
            </a:r>
            <a:r>
              <a:rPr sz="2400" b="1" dirty="0">
                <a:latin typeface="Arial"/>
                <a:cs typeface="Arial"/>
              </a:rPr>
              <a:t>rm</a:t>
            </a:r>
            <a:r>
              <a:rPr sz="2400" b="1" spc="-5" dirty="0">
                <a:latin typeface="Arial"/>
                <a:cs typeface="Arial"/>
              </a:rPr>
              <a:t>agia</a:t>
            </a:r>
            <a:r>
              <a:rPr sz="2400" dirty="0">
                <a:latin typeface="Arial"/>
                <a:cs typeface="Arial"/>
              </a:rPr>
              <a:t>”</a:t>
            </a:r>
            <a:r>
              <a:rPr sz="2400" spc="3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agi</a:t>
            </a:r>
            <a:r>
              <a:rPr sz="2400" dirty="0">
                <a:latin typeface="Arial"/>
                <a:cs typeface="Arial"/>
              </a:rPr>
              <a:t>c</a:t>
            </a:r>
            <a:endParaRPr lang="en-US" sz="2400" dirty="0">
              <a:latin typeface="Arial"/>
              <a:cs typeface="Arial"/>
            </a:endParaRPr>
          </a:p>
          <a:p>
            <a:pPr marL="12700">
              <a:spcBef>
                <a:spcPts val="20"/>
              </a:spcBef>
            </a:pPr>
            <a:endParaRPr sz="2400" dirty="0">
              <a:latin typeface="Arial"/>
              <a:cs typeface="Arial"/>
            </a:endParaRPr>
          </a:p>
          <a:p>
            <a:pPr marL="12700"/>
            <a:r>
              <a:rPr sz="2400" b="1" spc="-5" dirty="0">
                <a:latin typeface="Arial"/>
                <a:cs typeface="Arial"/>
              </a:rPr>
              <a:t>Apo</a:t>
            </a:r>
            <a:r>
              <a:rPr sz="2400" b="1" dirty="0">
                <a:latin typeface="Arial"/>
                <a:cs typeface="Arial"/>
              </a:rPr>
              <a:t>t</a:t>
            </a:r>
            <a:r>
              <a:rPr sz="2400" b="1" spc="-5" dirty="0">
                <a:latin typeface="Arial"/>
                <a:cs typeface="Arial"/>
              </a:rPr>
              <a:t>he</a:t>
            </a:r>
            <a:r>
              <a:rPr sz="2400" b="1" dirty="0">
                <a:latin typeface="Arial"/>
                <a:cs typeface="Arial"/>
              </a:rPr>
              <a:t>c</a:t>
            </a:r>
            <a:r>
              <a:rPr sz="2400" b="1" spc="-5" dirty="0">
                <a:latin typeface="Arial"/>
                <a:cs typeface="Arial"/>
              </a:rPr>
              <a:t>a</a:t>
            </a:r>
            <a:r>
              <a:rPr sz="2400" b="1" dirty="0">
                <a:latin typeface="Arial"/>
                <a:cs typeface="Arial"/>
              </a:rPr>
              <a:t>ry</a:t>
            </a:r>
            <a:r>
              <a:rPr lang="en-US" sz="2400" dirty="0">
                <a:latin typeface="Arial"/>
                <a:cs typeface="Arial"/>
              </a:rPr>
              <a:t> </a:t>
            </a:r>
            <a:r>
              <a:rPr lang="en-US" sz="2400" spc="15" dirty="0">
                <a:latin typeface="Arial"/>
                <a:cs typeface="Arial"/>
              </a:rPr>
              <a:t>-</a:t>
            </a:r>
            <a:r>
              <a:rPr sz="2400" spc="-10" dirty="0">
                <a:latin typeface="Arial"/>
                <a:cs typeface="Arial"/>
              </a:rPr>
              <a:t> </a:t>
            </a:r>
            <a:r>
              <a:rPr sz="2400" dirty="0">
                <a:latin typeface="Arial"/>
                <a:cs typeface="Arial"/>
              </a:rPr>
              <a:t>Gr</a:t>
            </a:r>
            <a:r>
              <a:rPr lang="en-US" sz="2400" dirty="0">
                <a:latin typeface="Arial"/>
                <a:cs typeface="Arial"/>
              </a:rPr>
              <a:t>eek</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L</a:t>
            </a:r>
            <a:r>
              <a:rPr lang="en-US" sz="2400" spc="-10" dirty="0">
                <a:latin typeface="Arial"/>
                <a:cs typeface="Arial"/>
              </a:rPr>
              <a:t>atin </a:t>
            </a:r>
            <a:r>
              <a:rPr lang="en-US" sz="2400" b="1" spc="-10" dirty="0">
                <a:latin typeface="Arial"/>
                <a:cs typeface="Arial"/>
              </a:rPr>
              <a:t>“</a:t>
            </a:r>
            <a:r>
              <a:rPr sz="2400" b="1" spc="-5" dirty="0">
                <a:latin typeface="Arial"/>
                <a:cs typeface="Arial"/>
              </a:rPr>
              <a:t>apo</a:t>
            </a:r>
            <a:r>
              <a:rPr sz="2400" b="1" dirty="0">
                <a:latin typeface="Arial"/>
                <a:cs typeface="Arial"/>
              </a:rPr>
              <a:t>t</a:t>
            </a:r>
            <a:r>
              <a:rPr sz="2400" b="1" spc="-5" dirty="0">
                <a:latin typeface="Arial"/>
                <a:cs typeface="Arial"/>
              </a:rPr>
              <a:t>he</a:t>
            </a:r>
            <a:r>
              <a:rPr sz="2400" b="1" dirty="0">
                <a:latin typeface="Arial"/>
                <a:cs typeface="Arial"/>
              </a:rPr>
              <a:t>c</a:t>
            </a:r>
            <a:r>
              <a:rPr sz="2400" b="1" spc="-5" dirty="0">
                <a:latin typeface="Arial"/>
                <a:cs typeface="Arial"/>
              </a:rPr>
              <a:t>a</a:t>
            </a:r>
            <a:r>
              <a:rPr sz="2400" b="1" dirty="0">
                <a:latin typeface="Arial"/>
                <a:cs typeface="Arial"/>
              </a:rPr>
              <a:t>r</a:t>
            </a:r>
            <a:r>
              <a:rPr sz="2400" b="1" spc="-5" dirty="0">
                <a:latin typeface="Arial"/>
                <a:cs typeface="Arial"/>
              </a:rPr>
              <a:t>iu</a:t>
            </a:r>
            <a:r>
              <a:rPr lang="en-US" sz="2400" b="1" spc="-5" dirty="0">
                <a:latin typeface="Arial"/>
                <a:cs typeface="Arial"/>
              </a:rPr>
              <a:t>s”</a:t>
            </a:r>
            <a:r>
              <a:rPr lang="en-US" sz="2400" b="1" dirty="0">
                <a:latin typeface="Arial"/>
                <a:cs typeface="Arial"/>
              </a:rPr>
              <a:t> </a:t>
            </a:r>
            <a:r>
              <a:rPr lang="en-US" sz="2400" dirty="0">
                <a:latin typeface="Arial"/>
                <a:cs typeface="Arial"/>
              </a:rPr>
              <a:t>or </a:t>
            </a:r>
            <a:r>
              <a:rPr sz="2400" dirty="0">
                <a:latin typeface="Arial"/>
                <a:cs typeface="Arial"/>
              </a:rPr>
              <a:t>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k</a:t>
            </a:r>
            <a:r>
              <a:rPr sz="2400" spc="-5" dirty="0">
                <a:latin typeface="Arial"/>
                <a:cs typeface="Arial"/>
              </a:rPr>
              <a:t>eeper</a:t>
            </a:r>
            <a:endParaRPr sz="2400" dirty="0">
              <a:latin typeface="Arial"/>
              <a:cs typeface="Arial"/>
            </a:endParaRPr>
          </a:p>
          <a:p>
            <a:pPr marL="12700"/>
            <a:endParaRPr lang="en-US" sz="2400" i="1" spc="-5" dirty="0">
              <a:latin typeface="Arial"/>
              <a:cs typeface="Arial"/>
            </a:endParaRPr>
          </a:p>
          <a:p>
            <a:pPr marL="12700"/>
            <a:r>
              <a:rPr sz="2400" b="1" spc="-5" dirty="0">
                <a:latin typeface="Arial"/>
                <a:cs typeface="Arial"/>
              </a:rPr>
              <a:t>Apo</a:t>
            </a:r>
            <a:r>
              <a:rPr sz="2400" b="1" dirty="0">
                <a:latin typeface="Arial"/>
                <a:cs typeface="Arial"/>
              </a:rPr>
              <a:t>t</a:t>
            </a:r>
            <a:r>
              <a:rPr sz="2400" b="1" spc="-5" dirty="0">
                <a:latin typeface="Arial"/>
                <a:cs typeface="Arial"/>
              </a:rPr>
              <a:t>he</a:t>
            </a:r>
            <a:r>
              <a:rPr sz="2400" b="1" dirty="0">
                <a:latin typeface="Arial"/>
                <a:cs typeface="Arial"/>
              </a:rPr>
              <a:t>ca</a:t>
            </a:r>
            <a:r>
              <a:rPr lang="en-US" sz="2400" i="1" spc="10" dirty="0">
                <a:latin typeface="Arial"/>
                <a:cs typeface="Arial"/>
              </a:rPr>
              <a:t> - </a:t>
            </a:r>
            <a:r>
              <a:rPr sz="2400" spc="-5" dirty="0">
                <a:latin typeface="Arial"/>
                <a:cs typeface="Arial"/>
              </a:rPr>
              <a:t>d</a:t>
            </a:r>
            <a:r>
              <a:rPr sz="2400" dirty="0">
                <a:latin typeface="Arial"/>
                <a:cs typeface="Arial"/>
              </a:rPr>
              <a:t>r</a:t>
            </a:r>
            <a:r>
              <a:rPr sz="2400" spc="-5" dirty="0">
                <a:latin typeface="Arial"/>
                <a:cs typeface="Arial"/>
              </a:rPr>
              <a:t>u</a:t>
            </a:r>
            <a:r>
              <a:rPr sz="2400" dirty="0">
                <a:latin typeface="Arial"/>
                <a:cs typeface="Arial"/>
              </a:rPr>
              <a:t>g st</a:t>
            </a:r>
            <a:r>
              <a:rPr sz="2400" spc="-5" dirty="0">
                <a:latin typeface="Arial"/>
                <a:cs typeface="Arial"/>
              </a:rPr>
              <a:t>o</a:t>
            </a:r>
            <a:r>
              <a:rPr sz="2400" dirty="0">
                <a:latin typeface="Arial"/>
                <a:cs typeface="Arial"/>
              </a:rPr>
              <a:t>re</a:t>
            </a:r>
            <a:r>
              <a:rPr sz="2400" spc="-10" dirty="0">
                <a:latin typeface="Arial"/>
                <a:cs typeface="Arial"/>
              </a:rPr>
              <a:t> </a:t>
            </a:r>
            <a:r>
              <a:rPr sz="2400" spc="-5" dirty="0">
                <a:latin typeface="Arial"/>
                <a:cs typeface="Arial"/>
              </a:rPr>
              <a:t>hou</a:t>
            </a:r>
            <a:r>
              <a:rPr sz="2400" dirty="0">
                <a:latin typeface="Arial"/>
                <a:cs typeface="Arial"/>
              </a:rPr>
              <a:t>se</a:t>
            </a:r>
          </a:p>
        </p:txBody>
      </p:sp>
    </p:spTree>
    <p:extLst>
      <p:ext uri="{BB962C8B-B14F-4D97-AF65-F5344CB8AC3E}">
        <p14:creationId xmlns:p14="http://schemas.microsoft.com/office/powerpoint/2010/main" val="3309071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4802" y="350471"/>
            <a:ext cx="7982584" cy="430887"/>
          </a:xfrm>
          <a:prstGeom prst="rect">
            <a:avLst/>
          </a:prstGeom>
        </p:spPr>
        <p:txBody>
          <a:bodyPr vert="horz" wrap="square" lIns="0" tIns="0" rIns="0" bIns="0" rtlCol="0">
            <a:spAutoFit/>
          </a:bodyPr>
          <a:lstStyle/>
          <a:p>
            <a:pPr marL="12700"/>
            <a:r>
              <a:rPr sz="2800" spc="-30" dirty="0">
                <a:latin typeface="Arial"/>
                <a:cs typeface="Arial"/>
              </a:rPr>
              <a:t>G</a:t>
            </a:r>
            <a:r>
              <a:rPr sz="2800" spc="-10" dirty="0">
                <a:latin typeface="Arial"/>
                <a:cs typeface="Arial"/>
              </a:rPr>
              <a:t>ree</a:t>
            </a:r>
            <a:r>
              <a:rPr sz="2800" spc="-15" dirty="0">
                <a:latin typeface="Arial"/>
                <a:cs typeface="Arial"/>
              </a:rPr>
              <a:t>k</a:t>
            </a:r>
            <a:r>
              <a:rPr sz="2800" spc="5" dirty="0">
                <a:latin typeface="Arial"/>
                <a:cs typeface="Arial"/>
              </a:rPr>
              <a:t> </a:t>
            </a:r>
            <a:r>
              <a:rPr sz="2800" spc="-25" dirty="0">
                <a:latin typeface="Arial"/>
                <a:cs typeface="Arial"/>
              </a:rPr>
              <a:t>T</a:t>
            </a:r>
            <a:r>
              <a:rPr sz="2800" spc="-15" dirty="0">
                <a:latin typeface="Arial"/>
                <a:cs typeface="Arial"/>
              </a:rPr>
              <a:t>e</a:t>
            </a:r>
            <a:r>
              <a:rPr sz="2800" spc="-30" dirty="0">
                <a:latin typeface="Arial"/>
                <a:cs typeface="Arial"/>
              </a:rPr>
              <a:t>m</a:t>
            </a:r>
            <a:r>
              <a:rPr sz="2800" spc="-15" dirty="0">
                <a:latin typeface="Arial"/>
                <a:cs typeface="Arial"/>
              </a:rPr>
              <a:t>ple</a:t>
            </a:r>
            <a:r>
              <a:rPr sz="2800" spc="30"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ne</a:t>
            </a:r>
            <a:r>
              <a:rPr sz="2800" spc="-10" dirty="0">
                <a:latin typeface="Arial"/>
                <a:cs typeface="Arial"/>
              </a:rPr>
              <a:t>,</a:t>
            </a:r>
            <a:r>
              <a:rPr sz="2800" dirty="0">
                <a:latin typeface="Arial"/>
                <a:cs typeface="Arial"/>
              </a:rPr>
              <a:t> </a:t>
            </a:r>
            <a:r>
              <a:rPr sz="2800" spc="-25" dirty="0">
                <a:latin typeface="Arial"/>
                <a:cs typeface="Arial"/>
              </a:rPr>
              <a:t>A</a:t>
            </a:r>
            <a:r>
              <a:rPr sz="2800" spc="-15" dirty="0">
                <a:latin typeface="Arial"/>
                <a:cs typeface="Arial"/>
              </a:rPr>
              <a:t>po</a:t>
            </a:r>
            <a:r>
              <a:rPr sz="2800" spc="-10" dirty="0">
                <a:latin typeface="Arial"/>
                <a:cs typeface="Arial"/>
              </a:rPr>
              <a:t>llo</a:t>
            </a:r>
            <a:r>
              <a:rPr sz="2800" spc="15" dirty="0">
                <a:latin typeface="Arial"/>
                <a:cs typeface="Arial"/>
              </a:rPr>
              <a:t> </a:t>
            </a:r>
            <a:r>
              <a:rPr sz="2800" spc="-20" dirty="0">
                <a:latin typeface="Arial"/>
                <a:cs typeface="Arial"/>
              </a:rPr>
              <a:t>–</a:t>
            </a:r>
            <a:r>
              <a:rPr sz="2800" spc="5" dirty="0">
                <a:latin typeface="Arial"/>
                <a:cs typeface="Arial"/>
              </a:rPr>
              <a:t> </a:t>
            </a:r>
            <a:r>
              <a:rPr sz="2800" spc="-25" dirty="0">
                <a:latin typeface="Arial"/>
                <a:cs typeface="Arial"/>
              </a:rPr>
              <a:t>A</a:t>
            </a:r>
            <a:r>
              <a:rPr sz="2800" spc="-10" dirty="0">
                <a:latin typeface="Arial"/>
                <a:cs typeface="Arial"/>
              </a:rPr>
              <a:t>ll</a:t>
            </a:r>
            <a:r>
              <a:rPr sz="2800" spc="5" dirty="0">
                <a:latin typeface="Arial"/>
                <a:cs typeface="Arial"/>
              </a:rPr>
              <a:t> </a:t>
            </a:r>
            <a:r>
              <a:rPr sz="2800" spc="-25" dirty="0">
                <a:latin typeface="Arial"/>
                <a:cs typeface="Arial"/>
              </a:rPr>
              <a:t>P</a:t>
            </a:r>
            <a:r>
              <a:rPr sz="2800" spc="-10" dirty="0">
                <a:latin typeface="Arial"/>
                <a:cs typeface="Arial"/>
              </a:rPr>
              <a:t>urpos</a:t>
            </a:r>
            <a:r>
              <a:rPr sz="2800" spc="-20" dirty="0">
                <a:latin typeface="Arial"/>
                <a:cs typeface="Arial"/>
              </a:rPr>
              <a:t>e</a:t>
            </a:r>
            <a:r>
              <a:rPr sz="2800" spc="5" dirty="0">
                <a:latin typeface="Arial"/>
                <a:cs typeface="Arial"/>
              </a:rPr>
              <a:t> </a:t>
            </a:r>
            <a:r>
              <a:rPr sz="2800" spc="-30" dirty="0">
                <a:latin typeface="Arial"/>
                <a:cs typeface="Arial"/>
              </a:rPr>
              <a:t>G</a:t>
            </a:r>
            <a:r>
              <a:rPr sz="2800" spc="-15" dirty="0">
                <a:latin typeface="Arial"/>
                <a:cs typeface="Arial"/>
              </a:rPr>
              <a:t>od</a:t>
            </a:r>
            <a:endParaRPr sz="2800" dirty="0">
              <a:latin typeface="Arial"/>
              <a:cs typeface="Arial"/>
            </a:endParaRPr>
          </a:p>
        </p:txBody>
      </p:sp>
      <p:sp>
        <p:nvSpPr>
          <p:cNvPr id="3" name="object 3"/>
          <p:cNvSpPr txBox="1"/>
          <p:nvPr/>
        </p:nvSpPr>
        <p:spPr>
          <a:xfrm>
            <a:off x="7317739" y="921417"/>
            <a:ext cx="3593067" cy="5032147"/>
          </a:xfrm>
          <a:prstGeom prst="rect">
            <a:avLst/>
          </a:prstGeom>
        </p:spPr>
        <p:txBody>
          <a:bodyPr vert="horz" wrap="square" lIns="0" tIns="0" rIns="0" bIns="0" rtlCol="0">
            <a:spAutoFit/>
          </a:bodyPr>
          <a:lstStyle/>
          <a:p>
            <a:pPr marL="355600" marR="36195" indent="-342900">
              <a:buFont typeface="Arial"/>
              <a:buChar char="•"/>
              <a:tabLst>
                <a:tab pos="355600" algn="l"/>
              </a:tabLst>
            </a:pPr>
            <a:r>
              <a:rPr sz="2400" dirty="0">
                <a:latin typeface="Arial"/>
                <a:cs typeface="Arial"/>
              </a:rPr>
              <a:t>G</a:t>
            </a:r>
            <a:r>
              <a:rPr sz="2400" spc="-5" dirty="0">
                <a:latin typeface="Arial"/>
                <a:cs typeface="Arial"/>
              </a:rPr>
              <a:t>o</a:t>
            </a:r>
            <a:r>
              <a:rPr sz="2400" dirty="0">
                <a:latin typeface="Arial"/>
                <a:cs typeface="Arial"/>
              </a:rPr>
              <a:t>d</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s</a:t>
            </a:r>
            <a:r>
              <a:rPr sz="2400" spc="-5" dirty="0">
                <a:latin typeface="Arial"/>
                <a:cs typeface="Arial"/>
              </a:rPr>
              <a:t>un,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ine</a:t>
            </a:r>
            <a:r>
              <a:rPr sz="2400" dirty="0">
                <a:latin typeface="Arial"/>
                <a:cs typeface="Arial"/>
              </a:rPr>
              <a:t>,</a:t>
            </a:r>
            <a:r>
              <a:rPr sz="2400" spc="20" dirty="0">
                <a:latin typeface="Arial"/>
                <a:cs typeface="Arial"/>
              </a:rPr>
              <a:t> </a:t>
            </a:r>
            <a:r>
              <a:rPr sz="2400" dirty="0">
                <a:latin typeface="Arial"/>
                <a:cs typeface="Arial"/>
              </a:rPr>
              <a:t>tr</a:t>
            </a:r>
            <a:r>
              <a:rPr sz="2400" spc="-5" dirty="0">
                <a:latin typeface="Arial"/>
                <a:cs typeface="Arial"/>
              </a:rPr>
              <a:t>u</a:t>
            </a:r>
            <a:r>
              <a:rPr sz="2400" dirty="0">
                <a:latin typeface="Arial"/>
                <a:cs typeface="Arial"/>
              </a:rPr>
              <a:t>t</a:t>
            </a:r>
            <a:r>
              <a:rPr sz="2400" spc="-5" dirty="0">
                <a:latin typeface="Arial"/>
                <a:cs typeface="Arial"/>
              </a:rPr>
              <a:t>h</a:t>
            </a:r>
            <a:r>
              <a:rPr sz="2400" dirty="0">
                <a:latin typeface="Arial"/>
                <a:cs typeface="Arial"/>
              </a:rPr>
              <a:t>,</a:t>
            </a:r>
            <a:r>
              <a:rPr sz="2400" spc="-15" dirty="0">
                <a:latin typeface="Arial"/>
                <a:cs typeface="Arial"/>
              </a:rPr>
              <a:t> </a:t>
            </a:r>
            <a:r>
              <a:rPr lang="en-US" sz="2400" spc="-15" dirty="0" smtClean="0">
                <a:latin typeface="Arial"/>
                <a:cs typeface="Arial"/>
              </a:rPr>
              <a:t>and </a:t>
            </a:r>
            <a:r>
              <a:rPr sz="2400" dirty="0" smtClean="0">
                <a:latin typeface="Arial"/>
                <a:cs typeface="Arial"/>
              </a:rPr>
              <a:t>t</a:t>
            </a:r>
            <a:r>
              <a:rPr sz="2400" spc="-5" dirty="0" smtClean="0">
                <a:latin typeface="Arial"/>
                <a:cs typeface="Arial"/>
              </a:rPr>
              <a:t>he </a:t>
            </a:r>
            <a:r>
              <a:rPr sz="2400" spc="-5" dirty="0">
                <a:latin typeface="Arial"/>
                <a:cs typeface="Arial"/>
              </a:rPr>
              <a:t>a</a:t>
            </a:r>
            <a:r>
              <a:rPr sz="2400" dirty="0">
                <a:latin typeface="Arial"/>
                <a:cs typeface="Arial"/>
              </a:rPr>
              <a:t>rts-</a:t>
            </a:r>
            <a:r>
              <a:rPr sz="2400" spc="-15" dirty="0">
                <a:latin typeface="Arial"/>
                <a:cs typeface="Arial"/>
              </a:rPr>
              <a:t> </a:t>
            </a:r>
            <a:r>
              <a:rPr sz="2400" dirty="0">
                <a:latin typeface="Arial"/>
                <a:cs typeface="Arial"/>
              </a:rPr>
              <a:t>c</a:t>
            </a:r>
            <a:r>
              <a:rPr sz="2400" spc="-5" dirty="0">
                <a:latin typeface="Arial"/>
                <a:cs typeface="Arial"/>
              </a:rPr>
              <a:t>oul</a:t>
            </a:r>
            <a:r>
              <a:rPr sz="2400" dirty="0">
                <a:latin typeface="Arial"/>
                <a:cs typeface="Arial"/>
              </a:rPr>
              <a:t>d</a:t>
            </a:r>
            <a:r>
              <a:rPr sz="2400" spc="25" dirty="0">
                <a:latin typeface="Arial"/>
                <a:cs typeface="Arial"/>
              </a:rPr>
              <a:t> </a:t>
            </a:r>
            <a:r>
              <a:rPr sz="2400" spc="-5" dirty="0">
                <a:latin typeface="Arial"/>
                <a:cs typeface="Arial"/>
              </a:rPr>
              <a:t>b</a:t>
            </a:r>
            <a:r>
              <a:rPr sz="2400" spc="5" dirty="0">
                <a:latin typeface="Arial"/>
                <a:cs typeface="Arial"/>
              </a:rPr>
              <a:t>r</a:t>
            </a:r>
            <a:r>
              <a:rPr sz="2400" spc="-5" dirty="0">
                <a:latin typeface="Arial"/>
                <a:cs typeface="Arial"/>
              </a:rPr>
              <a:t>in</a:t>
            </a:r>
            <a:r>
              <a:rPr sz="2400" dirty="0">
                <a:latin typeface="Arial"/>
                <a:cs typeface="Arial"/>
              </a:rPr>
              <a:t>g</a:t>
            </a:r>
            <a:r>
              <a:rPr sz="2400" spc="10" dirty="0">
                <a:latin typeface="Arial"/>
                <a:cs typeface="Arial"/>
              </a:rPr>
              <a:t> </a:t>
            </a:r>
            <a:r>
              <a:rPr sz="2400" spc="-5" dirty="0">
                <a:latin typeface="Arial"/>
                <a:cs typeface="Arial"/>
              </a:rPr>
              <a:t>and p</a:t>
            </a:r>
            <a:r>
              <a:rPr sz="2400" dirty="0">
                <a:latin typeface="Arial"/>
                <a:cs typeface="Arial"/>
              </a:rPr>
              <a:t>r</a:t>
            </a:r>
            <a:r>
              <a:rPr sz="2400" spc="-5" dirty="0">
                <a:latin typeface="Arial"/>
                <a:cs typeface="Arial"/>
              </a:rPr>
              <a:t>e</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ea</a:t>
            </a:r>
            <a:r>
              <a:rPr sz="2400" dirty="0">
                <a:latin typeface="Arial"/>
                <a:cs typeface="Arial"/>
              </a:rPr>
              <a:t>se</a:t>
            </a:r>
          </a:p>
          <a:p>
            <a:pPr marL="355600" marR="476884" indent="-342900">
              <a:spcBef>
                <a:spcPts val="575"/>
              </a:spcBef>
              <a:buFont typeface="Arial"/>
              <a:buChar char="•"/>
              <a:tabLst>
                <a:tab pos="355600" algn="l"/>
              </a:tabLst>
            </a:pPr>
            <a:r>
              <a:rPr sz="2400" dirty="0">
                <a:latin typeface="Arial"/>
                <a:cs typeface="Arial"/>
              </a:rPr>
              <a:t>Gr</a:t>
            </a:r>
            <a:r>
              <a:rPr sz="2400" spc="-5" dirty="0">
                <a:latin typeface="Arial"/>
                <a:cs typeface="Arial"/>
              </a:rPr>
              <a:t>ee</a:t>
            </a:r>
            <a:r>
              <a:rPr sz="2400" dirty="0">
                <a:latin typeface="Arial"/>
                <a:cs typeface="Arial"/>
              </a:rPr>
              <a:t>ks</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y</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to </a:t>
            </a:r>
            <a:r>
              <a:rPr sz="2400" spc="-5" dirty="0">
                <a:latin typeface="Arial"/>
                <a:cs typeface="Arial"/>
              </a:rPr>
              <a:t>hi</a:t>
            </a:r>
            <a:r>
              <a:rPr sz="2400" dirty="0">
                <a:latin typeface="Arial"/>
                <a:cs typeface="Arial"/>
              </a:rPr>
              <a:t>m</a:t>
            </a:r>
            <a:r>
              <a:rPr sz="2400" spc="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heal</a:t>
            </a:r>
            <a:r>
              <a:rPr sz="2400" dirty="0">
                <a:latin typeface="Arial"/>
                <a:cs typeface="Arial"/>
              </a:rPr>
              <a:t>th</a:t>
            </a:r>
          </a:p>
          <a:p>
            <a:pPr marL="355600" marR="5080" indent="-342900">
              <a:spcBef>
                <a:spcPts val="575"/>
              </a:spcBef>
              <a:buFont typeface="Arial"/>
              <a:buChar char="•"/>
              <a:tabLst>
                <a:tab pos="355600" algn="l"/>
              </a:tabLst>
            </a:pPr>
            <a:r>
              <a:rPr sz="2400" dirty="0">
                <a:latin typeface="Arial"/>
                <a:cs typeface="Arial"/>
              </a:rPr>
              <a:t>Myt</a:t>
            </a:r>
            <a:r>
              <a:rPr sz="2400" spc="-5" dirty="0">
                <a:latin typeface="Arial"/>
                <a:cs typeface="Arial"/>
              </a:rPr>
              <a:t>holog</a:t>
            </a:r>
            <a:r>
              <a:rPr sz="2400" dirty="0">
                <a:latin typeface="Arial"/>
                <a:cs typeface="Arial"/>
              </a:rPr>
              <a:t>y</a:t>
            </a:r>
            <a:r>
              <a:rPr sz="2400" spc="15" dirty="0">
                <a:latin typeface="Arial"/>
                <a:cs typeface="Arial"/>
              </a:rPr>
              <a:t> </a:t>
            </a:r>
            <a:r>
              <a:rPr sz="2400" spc="-5" dirty="0">
                <a:latin typeface="Arial"/>
                <a:cs typeface="Arial"/>
              </a:rPr>
              <a:t>hel</a:t>
            </a:r>
            <a:r>
              <a:rPr sz="2400" dirty="0">
                <a:latin typeface="Arial"/>
                <a:cs typeface="Arial"/>
              </a:rPr>
              <a:t>d</a:t>
            </a:r>
            <a:r>
              <a:rPr sz="2400" spc="10" dirty="0">
                <a:latin typeface="Arial"/>
                <a:cs typeface="Arial"/>
              </a:rPr>
              <a:t> </a:t>
            </a:r>
            <a:r>
              <a:rPr sz="2400" dirty="0">
                <a:latin typeface="Arial"/>
                <a:cs typeface="Arial"/>
              </a:rPr>
              <a:t>a </a:t>
            </a:r>
            <a:r>
              <a:rPr sz="2400" spc="-5" dirty="0">
                <a:latin typeface="Arial"/>
                <a:cs typeface="Arial"/>
              </a:rPr>
              <a:t>pla</a:t>
            </a:r>
            <a:r>
              <a:rPr sz="2400" dirty="0">
                <a:latin typeface="Arial"/>
                <a:cs typeface="Arial"/>
              </a:rPr>
              <a:t>ce</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plai</a:t>
            </a:r>
            <a:r>
              <a:rPr sz="2400" dirty="0">
                <a:latin typeface="Arial"/>
                <a:cs typeface="Arial"/>
              </a:rPr>
              <a:t>n c</a:t>
            </a:r>
            <a:r>
              <a:rPr sz="2400" spc="-5" dirty="0">
                <a:latin typeface="Arial"/>
                <a:cs typeface="Arial"/>
              </a:rPr>
              <a:t>e</a:t>
            </a:r>
            <a:r>
              <a:rPr sz="2400" dirty="0">
                <a:latin typeface="Arial"/>
                <a:cs typeface="Arial"/>
              </a:rPr>
              <a:t>rt</a:t>
            </a:r>
            <a:r>
              <a:rPr sz="2400" spc="-5" dirty="0">
                <a:latin typeface="Arial"/>
                <a:cs typeface="Arial"/>
              </a:rPr>
              <a:t>ai</a:t>
            </a:r>
            <a:r>
              <a:rPr sz="2400" dirty="0">
                <a:latin typeface="Arial"/>
                <a:cs typeface="Arial"/>
              </a:rPr>
              <a:t>n </a:t>
            </a:r>
            <a:r>
              <a:rPr sz="2400" spc="-5" dirty="0">
                <a:latin typeface="Arial"/>
                <a:cs typeface="Arial"/>
              </a:rPr>
              <a:t>pheno</a:t>
            </a:r>
            <a:r>
              <a:rPr sz="2400" dirty="0">
                <a:latin typeface="Arial"/>
                <a:cs typeface="Arial"/>
              </a:rPr>
              <a:t>m</a:t>
            </a:r>
            <a:r>
              <a:rPr sz="2400" spc="-5" dirty="0">
                <a:latin typeface="Arial"/>
                <a:cs typeface="Arial"/>
              </a:rPr>
              <a:t>ena, </a:t>
            </a:r>
            <a:r>
              <a:rPr sz="2400" dirty="0">
                <a:latin typeface="Arial"/>
                <a:cs typeface="Arial"/>
              </a:rPr>
              <a:t>m</a:t>
            </a:r>
            <a:r>
              <a:rPr sz="2400" spc="-5" dirty="0">
                <a:latin typeface="Arial"/>
                <a:cs typeface="Arial"/>
              </a:rPr>
              <a:t>o</a:t>
            </a:r>
            <a:r>
              <a:rPr sz="2400" dirty="0">
                <a:latin typeface="Arial"/>
                <a:cs typeface="Arial"/>
              </a:rPr>
              <a:t>r</a:t>
            </a:r>
            <a:r>
              <a:rPr sz="2400" spc="-5" dirty="0">
                <a:latin typeface="Arial"/>
                <a:cs typeface="Arial"/>
              </a:rPr>
              <a:t>al</a:t>
            </a:r>
            <a:r>
              <a:rPr sz="2400" dirty="0">
                <a:latin typeface="Arial"/>
                <a:cs typeface="Arial"/>
              </a:rPr>
              <a:t>s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dile</a:t>
            </a:r>
            <a:r>
              <a:rPr sz="2400" dirty="0">
                <a:latin typeface="Arial"/>
                <a:cs typeface="Arial"/>
              </a:rPr>
              <a:t>m</a:t>
            </a:r>
            <a:r>
              <a:rPr sz="2400" spc="-5" dirty="0">
                <a:latin typeface="Arial"/>
                <a:cs typeface="Arial"/>
              </a:rPr>
              <a:t>nas</a:t>
            </a:r>
            <a:endParaRPr sz="2400" dirty="0">
              <a:latin typeface="Arial"/>
              <a:cs typeface="Arial"/>
            </a:endParaRPr>
          </a:p>
          <a:p>
            <a:pPr marL="355600" marR="325755" indent="-342900">
              <a:spcBef>
                <a:spcPts val="575"/>
              </a:spcBef>
              <a:buFont typeface="Arial"/>
              <a:buChar char="•"/>
              <a:tabLst>
                <a:tab pos="355600" algn="l"/>
              </a:tabLst>
            </a:pPr>
            <a:r>
              <a:rPr sz="2400" spc="-5" dirty="0">
                <a:latin typeface="Arial"/>
                <a:cs typeface="Arial"/>
              </a:rPr>
              <a:t>Didn’</a:t>
            </a:r>
            <a:r>
              <a:rPr sz="2400" dirty="0">
                <a:latin typeface="Arial"/>
                <a:cs typeface="Arial"/>
              </a:rPr>
              <a:t>t</a:t>
            </a:r>
            <a:r>
              <a:rPr sz="2400" spc="30" dirty="0">
                <a:latin typeface="Arial"/>
                <a:cs typeface="Arial"/>
              </a:rPr>
              <a:t> </a:t>
            </a:r>
            <a:r>
              <a:rPr sz="2400" spc="-5" dirty="0">
                <a:latin typeface="Arial"/>
                <a:cs typeface="Arial"/>
              </a:rPr>
              <a:t>belie</a:t>
            </a:r>
            <a:r>
              <a:rPr sz="2400" dirty="0">
                <a:latin typeface="Arial"/>
                <a:cs typeface="Arial"/>
              </a:rPr>
              <a:t>ve</a:t>
            </a:r>
            <a:r>
              <a:rPr sz="2400" spc="25" dirty="0">
                <a:latin typeface="Arial"/>
                <a:cs typeface="Arial"/>
              </a:rPr>
              <a:t> </a:t>
            </a:r>
            <a:r>
              <a:rPr sz="2400" dirty="0">
                <a:latin typeface="Arial"/>
                <a:cs typeface="Arial"/>
              </a:rPr>
              <a:t>t</a:t>
            </a:r>
            <a:r>
              <a:rPr sz="2400" spc="-5" dirty="0">
                <a:latin typeface="Arial"/>
                <a:cs typeface="Arial"/>
              </a:rPr>
              <a:t>hat di</a:t>
            </a:r>
            <a:r>
              <a:rPr sz="2400" dirty="0">
                <a:latin typeface="Arial"/>
                <a:cs typeface="Arial"/>
              </a:rPr>
              <a:t>s</a:t>
            </a:r>
            <a:r>
              <a:rPr sz="2400" spc="-5" dirty="0">
                <a:latin typeface="Arial"/>
                <a:cs typeface="Arial"/>
              </a:rPr>
              <a:t>ea</a:t>
            </a:r>
            <a:r>
              <a:rPr sz="2400" dirty="0">
                <a:latin typeface="Arial"/>
                <a:cs typeface="Arial"/>
              </a:rPr>
              <a:t>se</a:t>
            </a:r>
            <a:r>
              <a:rPr sz="2400" spc="25" dirty="0">
                <a:latin typeface="Arial"/>
                <a:cs typeface="Arial"/>
              </a:rPr>
              <a:t> </a:t>
            </a:r>
            <a:r>
              <a:rPr sz="2400" spc="-5" dirty="0">
                <a:latin typeface="Arial"/>
                <a:cs typeface="Arial"/>
              </a:rPr>
              <a:t>wa</a:t>
            </a:r>
            <a:r>
              <a:rPr sz="2400" dirty="0">
                <a:latin typeface="Arial"/>
                <a:cs typeface="Arial"/>
              </a:rPr>
              <a:t>s a </a:t>
            </a:r>
            <a:r>
              <a:rPr sz="2400" spc="-5" dirty="0">
                <a:latin typeface="Arial"/>
                <a:cs typeface="Arial"/>
              </a:rPr>
              <a:t>puni</a:t>
            </a:r>
            <a:r>
              <a:rPr sz="2400" dirty="0">
                <a:latin typeface="Arial"/>
                <a:cs typeface="Arial"/>
              </a:rPr>
              <a:t>s</a:t>
            </a:r>
            <a:r>
              <a:rPr sz="2400" spc="-5" dirty="0">
                <a:latin typeface="Arial"/>
                <a:cs typeface="Arial"/>
              </a:rPr>
              <a:t>h</a:t>
            </a:r>
            <a:r>
              <a:rPr sz="2400" dirty="0">
                <a:latin typeface="Arial"/>
                <a:cs typeface="Arial"/>
              </a:rPr>
              <a:t>m</a:t>
            </a:r>
            <a:r>
              <a:rPr sz="2400" spc="-5" dirty="0">
                <a:latin typeface="Arial"/>
                <a:cs typeface="Arial"/>
              </a:rPr>
              <a:t>en</a:t>
            </a:r>
            <a:r>
              <a:rPr sz="2400" dirty="0">
                <a:latin typeface="Arial"/>
                <a:cs typeface="Arial"/>
              </a:rPr>
              <a:t>t</a:t>
            </a:r>
            <a:r>
              <a:rPr sz="2400" spc="3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dirty="0">
                <a:latin typeface="Arial"/>
                <a:cs typeface="Arial"/>
              </a:rPr>
              <a:t>s</a:t>
            </a:r>
            <a:r>
              <a:rPr sz="2400" spc="-5" dirty="0">
                <a:latin typeface="Arial"/>
                <a:cs typeface="Arial"/>
              </a:rPr>
              <a:t>i</a:t>
            </a:r>
            <a:r>
              <a:rPr sz="2400" dirty="0">
                <a:latin typeface="Arial"/>
                <a:cs typeface="Arial"/>
              </a:rPr>
              <a:t>n</a:t>
            </a:r>
          </a:p>
        </p:txBody>
      </p:sp>
      <p:sp>
        <p:nvSpPr>
          <p:cNvPr id="4" name="object 4"/>
          <p:cNvSpPr/>
          <p:nvPr/>
        </p:nvSpPr>
        <p:spPr>
          <a:xfrm>
            <a:off x="1531531" y="1149579"/>
            <a:ext cx="5714988" cy="525779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20876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7579" y="126791"/>
            <a:ext cx="7539102" cy="861774"/>
          </a:xfrm>
          <a:prstGeom prst="rect">
            <a:avLst/>
          </a:prstGeom>
          <a:solidFill>
            <a:schemeClr val="accent3">
              <a:lumMod val="20000"/>
              <a:lumOff val="80000"/>
            </a:schemeClr>
          </a:solidFill>
          <a:ln>
            <a:noFill/>
          </a:ln>
        </p:spPr>
        <p:txBody>
          <a:bodyPr vert="horz" wrap="square" lIns="0" tIns="0" rIns="0" bIns="0" rtlCol="0">
            <a:spAutoFit/>
          </a:bodyPr>
          <a:lstStyle/>
          <a:p>
            <a:pPr marL="233363" marR="5080" indent="-220663"/>
            <a:r>
              <a:rPr sz="2800" b="1" spc="-25" dirty="0">
                <a:solidFill>
                  <a:srgbClr val="C00000"/>
                </a:solidFill>
                <a:latin typeface="Arial"/>
                <a:cs typeface="Arial"/>
              </a:rPr>
              <a:t>A</a:t>
            </a:r>
            <a:r>
              <a:rPr sz="2800" b="1" spc="-10" dirty="0">
                <a:solidFill>
                  <a:srgbClr val="C00000"/>
                </a:solidFill>
                <a:latin typeface="Arial"/>
                <a:cs typeface="Arial"/>
              </a:rPr>
              <a:t>scl</a:t>
            </a:r>
            <a:r>
              <a:rPr sz="2800" b="1" spc="-15" dirty="0">
                <a:solidFill>
                  <a:srgbClr val="C00000"/>
                </a:solidFill>
                <a:latin typeface="Arial"/>
                <a:cs typeface="Arial"/>
              </a:rPr>
              <a:t>ep</a:t>
            </a:r>
            <a:r>
              <a:rPr sz="2800" b="1" spc="-10" dirty="0">
                <a:solidFill>
                  <a:srgbClr val="C00000"/>
                </a:solidFill>
                <a:latin typeface="Arial"/>
                <a:cs typeface="Arial"/>
              </a:rPr>
              <a:t>ius</a:t>
            </a:r>
            <a:r>
              <a:rPr sz="2800" spc="-10" dirty="0">
                <a:solidFill>
                  <a:srgbClr val="C00000"/>
                </a:solidFill>
                <a:latin typeface="Arial"/>
                <a:cs typeface="Arial"/>
              </a:rPr>
              <a:t>, </a:t>
            </a:r>
            <a:r>
              <a:rPr sz="2800" spc="-30" dirty="0">
                <a:solidFill>
                  <a:srgbClr val="C00000"/>
                </a:solidFill>
                <a:latin typeface="Arial"/>
                <a:cs typeface="Arial"/>
              </a:rPr>
              <a:t>G</a:t>
            </a:r>
            <a:r>
              <a:rPr sz="2800" spc="-15" dirty="0">
                <a:solidFill>
                  <a:srgbClr val="C00000"/>
                </a:solidFill>
                <a:latin typeface="Arial"/>
                <a:cs typeface="Arial"/>
              </a:rPr>
              <a:t>o</a:t>
            </a:r>
            <a:r>
              <a:rPr sz="2800" spc="-20" dirty="0">
                <a:solidFill>
                  <a:srgbClr val="C00000"/>
                </a:solidFill>
                <a:latin typeface="Arial"/>
                <a:cs typeface="Arial"/>
              </a:rPr>
              <a:t>d</a:t>
            </a:r>
            <a:r>
              <a:rPr sz="2800" spc="5" dirty="0">
                <a:solidFill>
                  <a:srgbClr val="C00000"/>
                </a:solidFill>
                <a:latin typeface="Arial"/>
                <a:cs typeface="Arial"/>
              </a:rPr>
              <a:t> </a:t>
            </a:r>
            <a:r>
              <a:rPr sz="2800" spc="-15" dirty="0">
                <a:solidFill>
                  <a:srgbClr val="C00000"/>
                </a:solidFill>
                <a:latin typeface="Arial"/>
                <a:cs typeface="Arial"/>
              </a:rPr>
              <a:t>o</a:t>
            </a:r>
            <a:r>
              <a:rPr sz="2800" spc="-10" dirty="0">
                <a:solidFill>
                  <a:srgbClr val="C00000"/>
                </a:solidFill>
                <a:latin typeface="Arial"/>
                <a:cs typeface="Arial"/>
              </a:rPr>
              <a:t>f</a:t>
            </a:r>
            <a:r>
              <a:rPr sz="2800" dirty="0">
                <a:solidFill>
                  <a:srgbClr val="C00000"/>
                </a:solidFill>
                <a:latin typeface="Arial"/>
                <a:cs typeface="Arial"/>
              </a:rPr>
              <a:t> </a:t>
            </a:r>
            <a:r>
              <a:rPr sz="2800" spc="-25" dirty="0">
                <a:solidFill>
                  <a:srgbClr val="C00000"/>
                </a:solidFill>
                <a:latin typeface="Arial"/>
                <a:cs typeface="Arial"/>
              </a:rPr>
              <a:t>P</a:t>
            </a:r>
            <a:r>
              <a:rPr sz="2800" spc="-10" dirty="0">
                <a:solidFill>
                  <a:srgbClr val="C00000"/>
                </a:solidFill>
                <a:latin typeface="Arial"/>
                <a:cs typeface="Arial"/>
              </a:rPr>
              <a:t>hysici</a:t>
            </a:r>
            <a:r>
              <a:rPr sz="2800" spc="-15" dirty="0">
                <a:solidFill>
                  <a:srgbClr val="C00000"/>
                </a:solidFill>
                <a:latin typeface="Arial"/>
                <a:cs typeface="Arial"/>
              </a:rPr>
              <a:t>ans</a:t>
            </a:r>
            <a:r>
              <a:rPr sz="2800" spc="-5" dirty="0">
                <a:solidFill>
                  <a:srgbClr val="C00000"/>
                </a:solidFill>
                <a:latin typeface="Arial"/>
                <a:cs typeface="Arial"/>
              </a:rPr>
              <a:t> </a:t>
            </a:r>
            <a:r>
              <a:rPr sz="2800" spc="-15" dirty="0">
                <a:solidFill>
                  <a:srgbClr val="C00000"/>
                </a:solidFill>
                <a:latin typeface="Arial"/>
                <a:cs typeface="Arial"/>
              </a:rPr>
              <a:t>an</a:t>
            </a:r>
            <a:r>
              <a:rPr sz="2800" spc="-20" dirty="0">
                <a:solidFill>
                  <a:srgbClr val="C00000"/>
                </a:solidFill>
                <a:latin typeface="Arial"/>
                <a:cs typeface="Arial"/>
              </a:rPr>
              <a:t>d</a:t>
            </a:r>
            <a:r>
              <a:rPr sz="2800" spc="5" dirty="0">
                <a:solidFill>
                  <a:srgbClr val="C00000"/>
                </a:solidFill>
                <a:latin typeface="Arial"/>
                <a:cs typeface="Arial"/>
              </a:rPr>
              <a:t> </a:t>
            </a:r>
            <a:r>
              <a:rPr sz="2800" spc="-25" dirty="0">
                <a:solidFill>
                  <a:srgbClr val="C00000"/>
                </a:solidFill>
                <a:latin typeface="Arial"/>
                <a:cs typeface="Arial"/>
              </a:rPr>
              <a:t>P</a:t>
            </a:r>
            <a:r>
              <a:rPr sz="2800" spc="-10" dirty="0">
                <a:solidFill>
                  <a:srgbClr val="C00000"/>
                </a:solidFill>
                <a:latin typeface="Arial"/>
                <a:cs typeface="Arial"/>
              </a:rPr>
              <a:t>ractitioner</a:t>
            </a:r>
            <a:r>
              <a:rPr sz="2800" spc="-15" dirty="0">
                <a:solidFill>
                  <a:srgbClr val="C00000"/>
                </a:solidFill>
                <a:latin typeface="Arial"/>
                <a:cs typeface="Arial"/>
              </a:rPr>
              <a:t>s</a:t>
            </a:r>
            <a:r>
              <a:rPr sz="2800" spc="5" dirty="0">
                <a:solidFill>
                  <a:srgbClr val="C00000"/>
                </a:solidFill>
                <a:latin typeface="Arial"/>
                <a:cs typeface="Arial"/>
              </a:rPr>
              <a:t> </a:t>
            </a:r>
            <a:r>
              <a:rPr sz="2800" spc="-15" dirty="0">
                <a:solidFill>
                  <a:srgbClr val="C00000"/>
                </a:solidFill>
                <a:latin typeface="Arial"/>
                <a:cs typeface="Arial"/>
              </a:rPr>
              <a:t>in</a:t>
            </a:r>
            <a:r>
              <a:rPr sz="2800" spc="-10" dirty="0">
                <a:solidFill>
                  <a:srgbClr val="C00000"/>
                </a:solidFill>
                <a:latin typeface="Arial"/>
                <a:cs typeface="Arial"/>
              </a:rPr>
              <a:t> t</a:t>
            </a:r>
            <a:r>
              <a:rPr sz="2800" spc="-15" dirty="0">
                <a:solidFill>
                  <a:srgbClr val="C00000"/>
                </a:solidFill>
                <a:latin typeface="Arial"/>
                <a:cs typeface="Arial"/>
              </a:rPr>
              <a:t>h</a:t>
            </a:r>
            <a:r>
              <a:rPr sz="2800" spc="-20" dirty="0">
                <a:solidFill>
                  <a:srgbClr val="C00000"/>
                </a:solidFill>
                <a:latin typeface="Arial"/>
                <a:cs typeface="Arial"/>
              </a:rPr>
              <a:t>e</a:t>
            </a:r>
            <a:r>
              <a:rPr sz="2800" spc="5" dirty="0">
                <a:solidFill>
                  <a:srgbClr val="C00000"/>
                </a:solidFill>
                <a:latin typeface="Arial"/>
                <a:cs typeface="Arial"/>
              </a:rPr>
              <a:t> </a:t>
            </a:r>
            <a:r>
              <a:rPr sz="2800" spc="-30" dirty="0">
                <a:solidFill>
                  <a:srgbClr val="C00000"/>
                </a:solidFill>
                <a:latin typeface="Arial"/>
                <a:cs typeface="Arial"/>
              </a:rPr>
              <a:t>H</a:t>
            </a:r>
            <a:r>
              <a:rPr sz="2800" spc="-15" dirty="0">
                <a:solidFill>
                  <a:srgbClr val="C00000"/>
                </a:solidFill>
                <a:latin typeface="Arial"/>
                <a:cs typeface="Arial"/>
              </a:rPr>
              <a:t>ea</a:t>
            </a:r>
            <a:r>
              <a:rPr sz="2800" spc="-10" dirty="0">
                <a:solidFill>
                  <a:srgbClr val="C00000"/>
                </a:solidFill>
                <a:latin typeface="Arial"/>
                <a:cs typeface="Arial"/>
              </a:rPr>
              <a:t>li</a:t>
            </a:r>
            <a:r>
              <a:rPr sz="2800" spc="-15" dirty="0">
                <a:solidFill>
                  <a:srgbClr val="C00000"/>
                </a:solidFill>
                <a:latin typeface="Arial"/>
                <a:cs typeface="Arial"/>
              </a:rPr>
              <a:t>n</a:t>
            </a:r>
            <a:r>
              <a:rPr sz="2800" spc="-20" dirty="0">
                <a:solidFill>
                  <a:srgbClr val="C00000"/>
                </a:solidFill>
                <a:latin typeface="Arial"/>
                <a:cs typeface="Arial"/>
              </a:rPr>
              <a:t>g</a:t>
            </a:r>
            <a:r>
              <a:rPr sz="2800" spc="15" dirty="0">
                <a:solidFill>
                  <a:srgbClr val="C00000"/>
                </a:solidFill>
                <a:latin typeface="Arial"/>
                <a:cs typeface="Arial"/>
              </a:rPr>
              <a:t> </a:t>
            </a:r>
            <a:r>
              <a:rPr sz="2800" spc="-25" dirty="0">
                <a:solidFill>
                  <a:srgbClr val="C00000"/>
                </a:solidFill>
                <a:latin typeface="Arial"/>
                <a:cs typeface="Arial"/>
              </a:rPr>
              <a:t>A</a:t>
            </a:r>
            <a:r>
              <a:rPr sz="2800" spc="-5" dirty="0">
                <a:solidFill>
                  <a:srgbClr val="C00000"/>
                </a:solidFill>
                <a:latin typeface="Arial"/>
                <a:cs typeface="Arial"/>
              </a:rPr>
              <a:t>r</a:t>
            </a:r>
            <a:r>
              <a:rPr sz="2800" spc="-15" dirty="0">
                <a:solidFill>
                  <a:srgbClr val="C00000"/>
                </a:solidFill>
                <a:latin typeface="Arial"/>
                <a:cs typeface="Arial"/>
              </a:rPr>
              <a:t>ts</a:t>
            </a:r>
            <a:r>
              <a:rPr lang="en-US" sz="2800" spc="-5" dirty="0">
                <a:solidFill>
                  <a:srgbClr val="C00000"/>
                </a:solidFill>
                <a:latin typeface="Arial"/>
                <a:cs typeface="Arial"/>
              </a:rPr>
              <a:t>, </a:t>
            </a:r>
            <a:r>
              <a:rPr sz="2800" spc="-15" dirty="0">
                <a:solidFill>
                  <a:srgbClr val="C00000"/>
                </a:solidFill>
                <a:latin typeface="Arial"/>
                <a:cs typeface="Arial"/>
              </a:rPr>
              <a:t>60</a:t>
            </a:r>
            <a:r>
              <a:rPr sz="2800" spc="-20" dirty="0">
                <a:solidFill>
                  <a:srgbClr val="C00000"/>
                </a:solidFill>
                <a:latin typeface="Arial"/>
                <a:cs typeface="Arial"/>
              </a:rPr>
              <a:t>0</a:t>
            </a:r>
            <a:r>
              <a:rPr sz="2800" spc="5" dirty="0">
                <a:solidFill>
                  <a:srgbClr val="C00000"/>
                </a:solidFill>
                <a:latin typeface="Arial"/>
                <a:cs typeface="Arial"/>
              </a:rPr>
              <a:t> </a:t>
            </a:r>
            <a:r>
              <a:rPr sz="2800" spc="-25" dirty="0">
                <a:solidFill>
                  <a:srgbClr val="C00000"/>
                </a:solidFill>
                <a:latin typeface="Arial"/>
                <a:cs typeface="Arial"/>
              </a:rPr>
              <a:t>BC</a:t>
            </a:r>
            <a:endParaRPr sz="2800" dirty="0">
              <a:solidFill>
                <a:srgbClr val="C00000"/>
              </a:solidFill>
              <a:latin typeface="Arial"/>
              <a:cs typeface="Arial"/>
            </a:endParaRPr>
          </a:p>
        </p:txBody>
      </p:sp>
      <p:sp>
        <p:nvSpPr>
          <p:cNvPr id="3" name="object 3"/>
          <p:cNvSpPr txBox="1"/>
          <p:nvPr/>
        </p:nvSpPr>
        <p:spPr>
          <a:xfrm>
            <a:off x="1981200" y="1295401"/>
            <a:ext cx="8531861" cy="4534575"/>
          </a:xfrm>
          <a:prstGeom prst="rect">
            <a:avLst/>
          </a:prstGeom>
        </p:spPr>
        <p:txBody>
          <a:bodyPr vert="horz" wrap="square" lIns="0" tIns="0" rIns="0" bIns="0" rtlCol="0">
            <a:spAutoFit/>
          </a:bodyPr>
          <a:lstStyle/>
          <a:p>
            <a:pPr marL="355600" marR="226060" indent="-342900">
              <a:lnSpc>
                <a:spcPts val="3030"/>
              </a:lnSpc>
              <a:buFont typeface="Arial"/>
              <a:buChar char="•"/>
              <a:tabLst>
                <a:tab pos="355600" algn="l"/>
              </a:tabLst>
            </a:pPr>
            <a:r>
              <a:rPr sz="2800" spc="-15" dirty="0">
                <a:latin typeface="Arial"/>
                <a:cs typeface="Arial"/>
              </a:rPr>
              <a:t>100s</a:t>
            </a:r>
            <a:r>
              <a:rPr sz="2800" spc="5" dirty="0">
                <a:latin typeface="Arial"/>
                <a:cs typeface="Arial"/>
              </a:rPr>
              <a:t> </a:t>
            </a:r>
            <a:r>
              <a:rPr sz="2800" spc="-15" dirty="0">
                <a:latin typeface="Arial"/>
                <a:cs typeface="Arial"/>
              </a:rPr>
              <a:t>o</a:t>
            </a:r>
            <a:r>
              <a:rPr sz="2800" spc="-10" dirty="0">
                <a:latin typeface="Arial"/>
                <a:cs typeface="Arial"/>
              </a:rPr>
              <a:t>f t</a:t>
            </a:r>
            <a:r>
              <a:rPr sz="2800" spc="-15" dirty="0">
                <a:latin typeface="Arial"/>
                <a:cs typeface="Arial"/>
              </a:rPr>
              <a:t>e</a:t>
            </a:r>
            <a:r>
              <a:rPr sz="2800" spc="-30" dirty="0">
                <a:latin typeface="Arial"/>
                <a:cs typeface="Arial"/>
              </a:rPr>
              <a:t>m</a:t>
            </a:r>
            <a:r>
              <a:rPr sz="2800" spc="-15" dirty="0">
                <a:latin typeface="Arial"/>
                <a:cs typeface="Arial"/>
              </a:rPr>
              <a:t>p</a:t>
            </a:r>
            <a:r>
              <a:rPr sz="2800" spc="-10" dirty="0">
                <a:latin typeface="Arial"/>
                <a:cs typeface="Arial"/>
              </a:rPr>
              <a:t>l</a:t>
            </a:r>
            <a:r>
              <a:rPr sz="2800" spc="-15" dirty="0">
                <a:latin typeface="Arial"/>
                <a:cs typeface="Arial"/>
              </a:rPr>
              <a:t>es</a:t>
            </a:r>
            <a:r>
              <a:rPr sz="2800" spc="15" dirty="0">
                <a:latin typeface="Arial"/>
                <a:cs typeface="Arial"/>
              </a:rPr>
              <a:t> </a:t>
            </a:r>
            <a:r>
              <a:rPr sz="2800" spc="-15" dirty="0">
                <a:latin typeface="Arial"/>
                <a:cs typeface="Arial"/>
              </a:rPr>
              <a:t>bu</a:t>
            </a:r>
            <a:r>
              <a:rPr sz="2800" spc="-10" dirty="0">
                <a:latin typeface="Arial"/>
                <a:cs typeface="Arial"/>
              </a:rPr>
              <a:t>ilt </a:t>
            </a:r>
            <a:r>
              <a:rPr sz="2800" spc="-15" dirty="0">
                <a:latin typeface="Arial"/>
                <a:cs typeface="Arial"/>
              </a:rPr>
              <a:t>to</a:t>
            </a:r>
            <a:r>
              <a:rPr sz="2800" spc="5" dirty="0">
                <a:latin typeface="Arial"/>
                <a:cs typeface="Arial"/>
              </a:rPr>
              <a:t> </a:t>
            </a:r>
            <a:r>
              <a:rPr sz="2800" spc="-10" dirty="0">
                <a:latin typeface="Arial"/>
                <a:cs typeface="Arial"/>
              </a:rPr>
              <a:t>venera</a:t>
            </a:r>
            <a:r>
              <a:rPr sz="2800" spc="-15" dirty="0">
                <a:latin typeface="Arial"/>
                <a:cs typeface="Arial"/>
              </a:rPr>
              <a:t>te</a:t>
            </a:r>
            <a:r>
              <a:rPr sz="2800" spc="5" dirty="0">
                <a:latin typeface="Arial"/>
                <a:cs typeface="Arial"/>
              </a:rPr>
              <a:t> </a:t>
            </a:r>
            <a:r>
              <a:rPr sz="2800" spc="-25" dirty="0">
                <a:latin typeface="Arial"/>
                <a:cs typeface="Arial"/>
              </a:rPr>
              <a:t>A</a:t>
            </a:r>
            <a:r>
              <a:rPr sz="2800" spc="-10" dirty="0">
                <a:latin typeface="Arial"/>
                <a:cs typeface="Arial"/>
              </a:rPr>
              <a:t>scl</a:t>
            </a:r>
            <a:r>
              <a:rPr sz="2800" spc="-15" dirty="0">
                <a:latin typeface="Arial"/>
                <a:cs typeface="Arial"/>
              </a:rPr>
              <a:t>ep</a:t>
            </a:r>
            <a:r>
              <a:rPr sz="2800" spc="-10" dirty="0">
                <a:latin typeface="Arial"/>
                <a:cs typeface="Arial"/>
              </a:rPr>
              <a:t>i</a:t>
            </a:r>
            <a:r>
              <a:rPr sz="2800" spc="-15" dirty="0">
                <a:latin typeface="Arial"/>
                <a:cs typeface="Arial"/>
              </a:rPr>
              <a:t>us</a:t>
            </a:r>
            <a:r>
              <a:rPr sz="2800" spc="-5" dirty="0">
                <a:latin typeface="Arial"/>
                <a:cs typeface="Arial"/>
              </a:rPr>
              <a:t> </a:t>
            </a:r>
            <a:r>
              <a:rPr sz="2800" spc="-15" dirty="0">
                <a:latin typeface="Arial"/>
                <a:cs typeface="Arial"/>
              </a:rPr>
              <a:t>in</a:t>
            </a:r>
            <a:r>
              <a:rPr sz="2800" spc="5" dirty="0">
                <a:latin typeface="Arial"/>
                <a:cs typeface="Arial"/>
              </a:rPr>
              <a:t> </a:t>
            </a:r>
            <a:r>
              <a:rPr sz="2800" spc="-30" dirty="0">
                <a:latin typeface="Arial"/>
                <a:cs typeface="Arial"/>
              </a:rPr>
              <a:t>G</a:t>
            </a:r>
            <a:r>
              <a:rPr sz="2800" spc="-10" dirty="0">
                <a:latin typeface="Arial"/>
                <a:cs typeface="Arial"/>
              </a:rPr>
              <a:t>reek an</a:t>
            </a:r>
            <a:r>
              <a:rPr sz="2800" spc="-20" dirty="0">
                <a:latin typeface="Arial"/>
                <a:cs typeface="Arial"/>
              </a:rPr>
              <a:t>d</a:t>
            </a:r>
            <a:r>
              <a:rPr sz="2800" spc="5" dirty="0">
                <a:latin typeface="Arial"/>
                <a:cs typeface="Arial"/>
              </a:rPr>
              <a:t> </a:t>
            </a:r>
            <a:r>
              <a:rPr sz="2800" spc="-30" dirty="0">
                <a:latin typeface="Arial"/>
                <a:cs typeface="Arial"/>
              </a:rPr>
              <a:t>R</a:t>
            </a:r>
            <a:r>
              <a:rPr sz="2800" spc="-15" dirty="0">
                <a:latin typeface="Arial"/>
                <a:cs typeface="Arial"/>
              </a:rPr>
              <a:t>o</a:t>
            </a:r>
            <a:r>
              <a:rPr sz="2800" spc="-30" dirty="0">
                <a:latin typeface="Arial"/>
                <a:cs typeface="Arial"/>
              </a:rPr>
              <a:t>m</a:t>
            </a:r>
            <a:r>
              <a:rPr sz="2800" spc="-15" dirty="0">
                <a:latin typeface="Arial"/>
                <a:cs typeface="Arial"/>
              </a:rPr>
              <a:t>a</a:t>
            </a:r>
            <a:r>
              <a:rPr sz="2800" spc="-20" dirty="0">
                <a:latin typeface="Arial"/>
                <a:cs typeface="Arial"/>
              </a:rPr>
              <a:t>n</a:t>
            </a:r>
            <a:r>
              <a:rPr sz="2800" spc="30" dirty="0">
                <a:latin typeface="Arial"/>
                <a:cs typeface="Arial"/>
              </a:rPr>
              <a:t> </a:t>
            </a:r>
            <a:r>
              <a:rPr sz="2800" spc="-10" dirty="0">
                <a:latin typeface="Arial"/>
                <a:cs typeface="Arial"/>
              </a:rPr>
              <a:t>cities</a:t>
            </a:r>
            <a:endParaRPr sz="2800" dirty="0">
              <a:latin typeface="Arial"/>
              <a:cs typeface="Arial"/>
            </a:endParaRPr>
          </a:p>
          <a:p>
            <a:pPr marL="756285" lvl="1" indent="-286385">
              <a:spcBef>
                <a:spcPts val="254"/>
              </a:spcBef>
              <a:buFont typeface="Arial"/>
              <a:buChar char="–"/>
              <a:tabLst>
                <a:tab pos="756920" algn="l"/>
              </a:tabLst>
            </a:pPr>
            <a:r>
              <a:rPr sz="2400" spc="-5" dirty="0">
                <a:latin typeface="Arial"/>
                <a:cs typeface="Arial"/>
              </a:rPr>
              <a:t>Te</a:t>
            </a:r>
            <a:r>
              <a:rPr sz="2400" dirty="0">
                <a:latin typeface="Arial"/>
                <a:cs typeface="Arial"/>
              </a:rPr>
              <a:t>m</a:t>
            </a:r>
            <a:r>
              <a:rPr sz="2400" spc="-5" dirty="0">
                <a:latin typeface="Arial"/>
                <a:cs typeface="Arial"/>
              </a:rPr>
              <a:t>ple</a:t>
            </a:r>
            <a:r>
              <a:rPr sz="2400" dirty="0">
                <a:latin typeface="Arial"/>
                <a:cs typeface="Arial"/>
              </a:rPr>
              <a:t>s</a:t>
            </a:r>
            <a:r>
              <a:rPr sz="2400" spc="15" dirty="0">
                <a:latin typeface="Arial"/>
                <a:cs typeface="Arial"/>
              </a:rPr>
              <a:t> </a:t>
            </a:r>
            <a:r>
              <a:rPr sz="2400" dirty="0">
                <a:latin typeface="Arial"/>
                <a:cs typeface="Arial"/>
              </a:rPr>
              <a:t>-</a:t>
            </a:r>
            <a:r>
              <a:rPr sz="2400" spc="-5" dirty="0">
                <a:latin typeface="Arial"/>
                <a:cs typeface="Arial"/>
              </a:rPr>
              <a:t> Se</a:t>
            </a:r>
            <a:r>
              <a:rPr sz="2400" dirty="0">
                <a:latin typeface="Arial"/>
                <a:cs typeface="Arial"/>
              </a:rPr>
              <a:t>rv</a:t>
            </a:r>
            <a:r>
              <a:rPr sz="2400" spc="-5" dirty="0">
                <a:latin typeface="Arial"/>
                <a:cs typeface="Arial"/>
              </a:rPr>
              <a:t>e</a:t>
            </a:r>
            <a:r>
              <a:rPr sz="2400" dirty="0">
                <a:latin typeface="Arial"/>
                <a:cs typeface="Arial"/>
              </a:rPr>
              <a:t>d </a:t>
            </a:r>
            <a:r>
              <a:rPr sz="2400" spc="-5" dirty="0">
                <a:latin typeface="Arial"/>
                <a:cs typeface="Arial"/>
              </a:rPr>
              <a:t>a</a:t>
            </a:r>
            <a:r>
              <a:rPr sz="2400" dirty="0">
                <a:latin typeface="Arial"/>
                <a:cs typeface="Arial"/>
              </a:rPr>
              <a:t>s</a:t>
            </a:r>
            <a:r>
              <a:rPr sz="2400" spc="5" dirty="0">
                <a:latin typeface="Arial"/>
                <a:cs typeface="Arial"/>
              </a:rPr>
              <a:t> </a:t>
            </a:r>
            <a:r>
              <a:rPr sz="2400" dirty="0">
                <a:latin typeface="Arial"/>
                <a:cs typeface="Arial"/>
              </a:rPr>
              <a:t>a </a:t>
            </a:r>
            <a:r>
              <a:rPr sz="2400" spc="-5" dirty="0">
                <a:latin typeface="Arial"/>
                <a:cs typeface="Arial"/>
              </a:rPr>
              <a:t>pla</a:t>
            </a:r>
            <a:r>
              <a:rPr sz="2400" dirty="0">
                <a:latin typeface="Arial"/>
                <a:cs typeface="Arial"/>
              </a:rPr>
              <a:t>ce</a:t>
            </a:r>
            <a:r>
              <a:rPr sz="2400" spc="1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st,</a:t>
            </a:r>
            <a:r>
              <a:rPr sz="2400" spc="-15" dirty="0">
                <a:latin typeface="Arial"/>
                <a:cs typeface="Arial"/>
              </a:rPr>
              <a:t> </a:t>
            </a:r>
            <a:r>
              <a:rPr sz="2400" spc="-5" dirty="0">
                <a:latin typeface="Arial"/>
                <a:cs typeface="Arial"/>
              </a:rPr>
              <a:t>ho</a:t>
            </a:r>
            <a:r>
              <a:rPr sz="2400" dirty="0">
                <a:latin typeface="Arial"/>
                <a:cs typeface="Arial"/>
              </a:rPr>
              <a:t>s</a:t>
            </a:r>
            <a:r>
              <a:rPr sz="2400" spc="-5" dirty="0">
                <a:latin typeface="Arial"/>
                <a:cs typeface="Arial"/>
              </a:rPr>
              <a:t>pi</a:t>
            </a:r>
            <a:r>
              <a:rPr sz="2400" dirty="0">
                <a:latin typeface="Arial"/>
                <a:cs typeface="Arial"/>
              </a:rPr>
              <a:t>t</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wo</a:t>
            </a:r>
            <a:r>
              <a:rPr sz="2400" dirty="0">
                <a:latin typeface="Arial"/>
                <a:cs typeface="Arial"/>
              </a:rPr>
              <a:t>rs</a:t>
            </a:r>
            <a:r>
              <a:rPr sz="2400" spc="-5" dirty="0">
                <a:latin typeface="Arial"/>
                <a:cs typeface="Arial"/>
              </a:rPr>
              <a:t>hi</a:t>
            </a:r>
            <a:r>
              <a:rPr sz="2400" dirty="0">
                <a:latin typeface="Arial"/>
                <a:cs typeface="Arial"/>
              </a:rPr>
              <a:t>p</a:t>
            </a:r>
          </a:p>
          <a:p>
            <a:pPr marL="355600" marR="5080" indent="-342900">
              <a:lnSpc>
                <a:spcPts val="3030"/>
              </a:lnSpc>
              <a:spcBef>
                <a:spcPts val="695"/>
              </a:spcBef>
              <a:buFont typeface="Arial"/>
              <a:buChar char="•"/>
              <a:tabLst>
                <a:tab pos="355600" algn="l"/>
              </a:tabLst>
            </a:pPr>
            <a:r>
              <a:rPr sz="2800" spc="-25" dirty="0">
                <a:latin typeface="Arial"/>
                <a:cs typeface="Arial"/>
              </a:rPr>
              <a:t>P</a:t>
            </a:r>
            <a:r>
              <a:rPr sz="2800" spc="-10" dirty="0">
                <a:latin typeface="Arial"/>
                <a:cs typeface="Arial"/>
              </a:rPr>
              <a:t>ractitioner</a:t>
            </a:r>
            <a:r>
              <a:rPr sz="2800" spc="-15" dirty="0">
                <a:latin typeface="Arial"/>
                <a:cs typeface="Arial"/>
              </a:rPr>
              <a:t>s</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25" dirty="0">
                <a:latin typeface="Arial"/>
                <a:cs typeface="Arial"/>
              </a:rPr>
              <a:t>S</a:t>
            </a:r>
            <a:r>
              <a:rPr sz="2800" spc="-15" dirty="0">
                <a:latin typeface="Arial"/>
                <a:cs typeface="Arial"/>
              </a:rPr>
              <a:t>chools</a:t>
            </a:r>
            <a:r>
              <a:rPr sz="2800" spc="5" dirty="0">
                <a:latin typeface="Arial"/>
                <a:cs typeface="Arial"/>
              </a:rPr>
              <a:t> </a:t>
            </a:r>
            <a:r>
              <a:rPr sz="2800" spc="-15" dirty="0">
                <a:latin typeface="Arial"/>
                <a:cs typeface="Arial"/>
              </a:rPr>
              <a:t>o</a:t>
            </a:r>
            <a:r>
              <a:rPr sz="2800" spc="-10" dirty="0">
                <a:latin typeface="Arial"/>
                <a:cs typeface="Arial"/>
              </a:rPr>
              <a:t>f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a:t>
            </a:r>
            <a:r>
              <a:rPr sz="2800" spc="-20" dirty="0">
                <a:latin typeface="Arial"/>
                <a:cs typeface="Arial"/>
              </a:rPr>
              <a:t>e</a:t>
            </a:r>
            <a:r>
              <a:rPr sz="2800" spc="15" dirty="0">
                <a:latin typeface="Arial"/>
                <a:cs typeface="Arial"/>
              </a:rPr>
              <a:t> </a:t>
            </a:r>
            <a:r>
              <a:rPr sz="2800" spc="-10" dirty="0">
                <a:latin typeface="Arial"/>
                <a:cs typeface="Arial"/>
              </a:rPr>
              <a:t>aroun</a:t>
            </a:r>
            <a:r>
              <a:rPr sz="2800" spc="-20" dirty="0">
                <a:latin typeface="Arial"/>
                <a:cs typeface="Arial"/>
              </a:rPr>
              <a:t>d</a:t>
            </a:r>
            <a:r>
              <a:rPr sz="2800" spc="15" dirty="0">
                <a:latin typeface="Arial"/>
                <a:cs typeface="Arial"/>
              </a:rPr>
              <a:t> </a:t>
            </a:r>
            <a:r>
              <a:rPr sz="2800" spc="-30" dirty="0">
                <a:latin typeface="Arial"/>
                <a:cs typeface="Arial"/>
              </a:rPr>
              <a:t>G</a:t>
            </a:r>
            <a:r>
              <a:rPr sz="2800" spc="-10" dirty="0">
                <a:latin typeface="Arial"/>
                <a:cs typeface="Arial"/>
              </a:rPr>
              <a:t>reece an</a:t>
            </a:r>
            <a:r>
              <a:rPr sz="2800" spc="-20" dirty="0">
                <a:latin typeface="Arial"/>
                <a:cs typeface="Arial"/>
              </a:rPr>
              <a:t>d</a:t>
            </a:r>
            <a:r>
              <a:rPr sz="2800" spc="5" dirty="0">
                <a:latin typeface="Arial"/>
                <a:cs typeface="Arial"/>
              </a:rPr>
              <a:t> </a:t>
            </a:r>
            <a:r>
              <a:rPr sz="2800" spc="-25" dirty="0">
                <a:latin typeface="Arial"/>
                <a:cs typeface="Arial"/>
              </a:rPr>
              <a:t>S</a:t>
            </a:r>
            <a:r>
              <a:rPr sz="2800" spc="-15" dirty="0">
                <a:latin typeface="Arial"/>
                <a:cs typeface="Arial"/>
              </a:rPr>
              <a:t>e</a:t>
            </a:r>
            <a:r>
              <a:rPr sz="2800" spc="-10" dirty="0">
                <a:latin typeface="Arial"/>
                <a:cs typeface="Arial"/>
              </a:rPr>
              <a:t>ttl</a:t>
            </a:r>
            <a:r>
              <a:rPr sz="2800" spc="-15" dirty="0">
                <a:latin typeface="Arial"/>
                <a:cs typeface="Arial"/>
              </a:rPr>
              <a:t>e</a:t>
            </a:r>
            <a:r>
              <a:rPr sz="2800" spc="-30" dirty="0">
                <a:latin typeface="Arial"/>
                <a:cs typeface="Arial"/>
              </a:rPr>
              <a:t>m</a:t>
            </a:r>
            <a:r>
              <a:rPr sz="2800" spc="-15" dirty="0">
                <a:latin typeface="Arial"/>
                <a:cs typeface="Arial"/>
              </a:rPr>
              <a:t>ents</a:t>
            </a:r>
            <a:r>
              <a:rPr sz="2800" spc="5" dirty="0">
                <a:latin typeface="Arial"/>
                <a:cs typeface="Arial"/>
              </a:rPr>
              <a:t> </a:t>
            </a:r>
            <a:r>
              <a:rPr sz="2800" spc="-15" dirty="0">
                <a:latin typeface="Arial"/>
                <a:cs typeface="Arial"/>
              </a:rPr>
              <a:t>in</a:t>
            </a:r>
            <a:r>
              <a:rPr sz="2800" spc="5" dirty="0">
                <a:latin typeface="Arial"/>
                <a:cs typeface="Arial"/>
              </a:rPr>
              <a:t> </a:t>
            </a:r>
            <a:r>
              <a:rPr sz="2800" spc="-15" dirty="0">
                <a:latin typeface="Arial"/>
                <a:cs typeface="Arial"/>
              </a:rPr>
              <a:t>his</a:t>
            </a:r>
            <a:r>
              <a:rPr sz="2800" spc="5" dirty="0">
                <a:latin typeface="Arial"/>
                <a:cs typeface="Arial"/>
              </a:rPr>
              <a:t> </a:t>
            </a:r>
            <a:r>
              <a:rPr sz="2800" spc="-15" dirty="0">
                <a:latin typeface="Arial"/>
                <a:cs typeface="Arial"/>
              </a:rPr>
              <a:t>na</a:t>
            </a:r>
            <a:r>
              <a:rPr sz="2800" spc="-30" dirty="0">
                <a:latin typeface="Arial"/>
                <a:cs typeface="Arial"/>
              </a:rPr>
              <a:t>m</a:t>
            </a:r>
            <a:r>
              <a:rPr sz="2800" spc="-20" dirty="0">
                <a:latin typeface="Arial"/>
                <a:cs typeface="Arial"/>
              </a:rPr>
              <a:t>e</a:t>
            </a:r>
            <a:r>
              <a:rPr sz="2800" spc="15" dirty="0">
                <a:latin typeface="Arial"/>
                <a:cs typeface="Arial"/>
              </a:rPr>
              <a:t> </a:t>
            </a:r>
            <a:r>
              <a:rPr lang="en-US" sz="2800" spc="-10" dirty="0">
                <a:latin typeface="Arial"/>
                <a:cs typeface="Arial"/>
              </a:rPr>
              <a:t>–</a:t>
            </a:r>
            <a:r>
              <a:rPr sz="2800" spc="-5" dirty="0">
                <a:latin typeface="Arial"/>
                <a:cs typeface="Arial"/>
              </a:rPr>
              <a:t> </a:t>
            </a:r>
            <a:r>
              <a:rPr sz="2800" i="1" spc="-25" dirty="0">
                <a:latin typeface="Arial"/>
                <a:cs typeface="Arial"/>
              </a:rPr>
              <a:t>A</a:t>
            </a:r>
            <a:r>
              <a:rPr sz="2800" i="1" spc="-10" dirty="0">
                <a:latin typeface="Arial"/>
                <a:cs typeface="Arial"/>
              </a:rPr>
              <a:t>skl</a:t>
            </a:r>
            <a:r>
              <a:rPr sz="2800" i="1" spc="-15" dirty="0">
                <a:latin typeface="Arial"/>
                <a:cs typeface="Arial"/>
              </a:rPr>
              <a:t>ep</a:t>
            </a:r>
            <a:r>
              <a:rPr sz="2800" i="1" spc="-10" dirty="0">
                <a:latin typeface="Arial"/>
                <a:cs typeface="Arial"/>
              </a:rPr>
              <a:t>iads</a:t>
            </a:r>
            <a:endParaRPr lang="en-US" sz="2800" i="1" spc="-10" dirty="0">
              <a:latin typeface="Arial"/>
              <a:cs typeface="Arial"/>
            </a:endParaRPr>
          </a:p>
          <a:p>
            <a:pPr marL="355600" marR="5080" indent="-342900">
              <a:lnSpc>
                <a:spcPts val="3030"/>
              </a:lnSpc>
              <a:spcBef>
                <a:spcPts val="695"/>
              </a:spcBef>
              <a:buFont typeface="Arial"/>
              <a:buChar char="•"/>
              <a:tabLst>
                <a:tab pos="355600" algn="l"/>
              </a:tabLst>
            </a:pPr>
            <a:r>
              <a:rPr lang="en-US" sz="2800" spc="-10" dirty="0">
                <a:latin typeface="Arial"/>
                <a:cs typeface="Arial"/>
              </a:rPr>
              <a:t>I</a:t>
            </a:r>
            <a:r>
              <a:rPr lang="en-US" sz="2800" spc="-30" dirty="0">
                <a:latin typeface="Arial"/>
                <a:cs typeface="Arial"/>
              </a:rPr>
              <a:t>m</a:t>
            </a:r>
            <a:r>
              <a:rPr lang="en-US" sz="2800" spc="-15" dirty="0">
                <a:latin typeface="Arial"/>
                <a:cs typeface="Arial"/>
              </a:rPr>
              <a:t>ag</a:t>
            </a:r>
            <a:r>
              <a:rPr lang="en-US" sz="2800" spc="-20" dirty="0">
                <a:latin typeface="Arial"/>
                <a:cs typeface="Arial"/>
              </a:rPr>
              <a:t>e</a:t>
            </a:r>
            <a:r>
              <a:rPr lang="en-US" sz="2800" spc="15" dirty="0">
                <a:latin typeface="Arial"/>
                <a:cs typeface="Arial"/>
              </a:rPr>
              <a:t> </a:t>
            </a:r>
            <a:r>
              <a:rPr lang="en-US" sz="2800" spc="-15" dirty="0">
                <a:latin typeface="Arial"/>
                <a:cs typeface="Arial"/>
              </a:rPr>
              <a:t>beca</a:t>
            </a:r>
            <a:r>
              <a:rPr lang="en-US" sz="2800" spc="-30" dirty="0">
                <a:latin typeface="Arial"/>
                <a:cs typeface="Arial"/>
              </a:rPr>
              <a:t>m</a:t>
            </a:r>
            <a:r>
              <a:rPr lang="en-US" sz="2800" spc="-20" dirty="0">
                <a:latin typeface="Arial"/>
                <a:cs typeface="Arial"/>
              </a:rPr>
              <a:t>e</a:t>
            </a:r>
            <a:r>
              <a:rPr lang="en-US" sz="2800" spc="5" dirty="0">
                <a:latin typeface="Arial"/>
                <a:cs typeface="Arial"/>
              </a:rPr>
              <a:t> </a:t>
            </a:r>
            <a:r>
              <a:rPr lang="en-US" sz="2800" spc="-20" dirty="0">
                <a:latin typeface="Arial"/>
                <a:cs typeface="Arial"/>
              </a:rPr>
              <a:t>a</a:t>
            </a:r>
            <a:r>
              <a:rPr lang="en-US" sz="2800" spc="5" dirty="0">
                <a:latin typeface="Arial"/>
                <a:cs typeface="Arial"/>
              </a:rPr>
              <a:t> </a:t>
            </a:r>
            <a:r>
              <a:rPr lang="en-US" sz="2800" spc="-15" dirty="0">
                <a:latin typeface="Arial"/>
                <a:cs typeface="Arial"/>
              </a:rPr>
              <a:t>d</a:t>
            </a:r>
            <a:r>
              <a:rPr lang="en-US" sz="2800" spc="-10" dirty="0">
                <a:latin typeface="Arial"/>
                <a:cs typeface="Arial"/>
              </a:rPr>
              <a:t>ivi</a:t>
            </a:r>
            <a:r>
              <a:rPr lang="en-US" sz="2800" spc="-15" dirty="0">
                <a:latin typeface="Arial"/>
                <a:cs typeface="Arial"/>
              </a:rPr>
              <a:t>n</a:t>
            </a:r>
            <a:r>
              <a:rPr lang="en-US" sz="2800" spc="-20" dirty="0">
                <a:latin typeface="Arial"/>
                <a:cs typeface="Arial"/>
              </a:rPr>
              <a:t>e</a:t>
            </a:r>
            <a:r>
              <a:rPr lang="en-US" sz="2800" spc="5" dirty="0">
                <a:latin typeface="Arial"/>
                <a:cs typeface="Arial"/>
              </a:rPr>
              <a:t> </a:t>
            </a:r>
            <a:r>
              <a:rPr lang="en-US" sz="2800" spc="-10" dirty="0">
                <a:latin typeface="Arial"/>
                <a:cs typeface="Arial"/>
              </a:rPr>
              <a:t>i</a:t>
            </a:r>
            <a:r>
              <a:rPr lang="en-US" sz="2800" spc="-15" dirty="0">
                <a:latin typeface="Arial"/>
                <a:cs typeface="Arial"/>
              </a:rPr>
              <a:t>dea</a:t>
            </a:r>
            <a:r>
              <a:rPr lang="en-US" sz="2800" spc="-10" dirty="0">
                <a:latin typeface="Arial"/>
                <a:cs typeface="Arial"/>
              </a:rPr>
              <a:t>l</a:t>
            </a:r>
            <a:r>
              <a:rPr lang="en-US" sz="2800" spc="15" dirty="0">
                <a:latin typeface="Arial"/>
                <a:cs typeface="Arial"/>
              </a:rPr>
              <a:t> </a:t>
            </a:r>
            <a:r>
              <a:rPr lang="en-US" sz="2800" spc="-10" dirty="0">
                <a:latin typeface="Arial"/>
                <a:cs typeface="Arial"/>
              </a:rPr>
              <a:t>f</a:t>
            </a:r>
            <a:r>
              <a:rPr lang="en-US" sz="2800" spc="-15" dirty="0">
                <a:latin typeface="Arial"/>
                <a:cs typeface="Arial"/>
              </a:rPr>
              <a:t>o</a:t>
            </a:r>
            <a:r>
              <a:rPr lang="en-US" sz="2800" spc="-10" dirty="0">
                <a:latin typeface="Arial"/>
                <a:cs typeface="Arial"/>
              </a:rPr>
              <a:t>r</a:t>
            </a:r>
            <a:r>
              <a:rPr lang="en-US" sz="2800" spc="-5" dirty="0">
                <a:latin typeface="Arial"/>
                <a:cs typeface="Arial"/>
              </a:rPr>
              <a:t> </a:t>
            </a:r>
            <a:r>
              <a:rPr lang="en-US" sz="2800" spc="-10" dirty="0">
                <a:latin typeface="Arial"/>
                <a:cs typeface="Arial"/>
              </a:rPr>
              <a:t>physicians</a:t>
            </a:r>
            <a:endParaRPr lang="en-US" sz="1000" dirty="0">
              <a:latin typeface="Arial"/>
              <a:cs typeface="Arial"/>
            </a:endParaRPr>
          </a:p>
          <a:p>
            <a:pPr marL="355600" indent="-342900">
              <a:spcBef>
                <a:spcPts val="285"/>
              </a:spcBef>
              <a:buFont typeface="Arial"/>
              <a:buChar char="•"/>
              <a:tabLst>
                <a:tab pos="355600" algn="l"/>
              </a:tabLst>
            </a:pPr>
            <a:r>
              <a:rPr sz="2800" spc="-30" dirty="0">
                <a:solidFill>
                  <a:srgbClr val="C00000"/>
                </a:solidFill>
                <a:latin typeface="Arial"/>
                <a:cs typeface="Arial"/>
              </a:rPr>
              <a:t>D</a:t>
            </a:r>
            <a:r>
              <a:rPr sz="2800" spc="-15" dirty="0">
                <a:solidFill>
                  <a:srgbClr val="C00000"/>
                </a:solidFill>
                <a:latin typeface="Arial"/>
                <a:cs typeface="Arial"/>
              </a:rPr>
              <a:t>augh</a:t>
            </a:r>
            <a:r>
              <a:rPr sz="2800" spc="-10" dirty="0">
                <a:solidFill>
                  <a:srgbClr val="C00000"/>
                </a:solidFill>
                <a:latin typeface="Arial"/>
                <a:cs typeface="Arial"/>
              </a:rPr>
              <a:t>ters</a:t>
            </a:r>
            <a:r>
              <a:rPr sz="2800" spc="-10" dirty="0">
                <a:latin typeface="Arial"/>
                <a:cs typeface="Arial"/>
              </a:rPr>
              <a:t>:</a:t>
            </a:r>
            <a:endParaRPr sz="2800" dirty="0">
              <a:latin typeface="Arial"/>
              <a:cs typeface="Arial"/>
            </a:endParaRPr>
          </a:p>
          <a:p>
            <a:pPr marL="756285" lvl="1" indent="-286385">
              <a:spcBef>
                <a:spcPts val="300"/>
              </a:spcBef>
              <a:buFont typeface="Arial"/>
              <a:buChar char="–"/>
              <a:tabLst>
                <a:tab pos="756920" algn="l"/>
              </a:tabLst>
            </a:pPr>
            <a:r>
              <a:rPr sz="2400" i="1" spc="-5" dirty="0">
                <a:latin typeface="Arial"/>
                <a:cs typeface="Arial"/>
              </a:rPr>
              <a:t>H</a:t>
            </a:r>
            <a:r>
              <a:rPr sz="2400" i="1" dirty="0">
                <a:latin typeface="Arial"/>
                <a:cs typeface="Arial"/>
              </a:rPr>
              <a:t>y</a:t>
            </a:r>
            <a:r>
              <a:rPr sz="2400" i="1" spc="-5" dirty="0">
                <a:latin typeface="Arial"/>
                <a:cs typeface="Arial"/>
              </a:rPr>
              <a:t>geia</a:t>
            </a:r>
            <a:r>
              <a:rPr lang="en-US" sz="2400" i="1" spc="-5" dirty="0">
                <a:latin typeface="Arial"/>
                <a:cs typeface="Arial"/>
              </a:rPr>
              <a:t> </a:t>
            </a:r>
            <a:r>
              <a:rPr sz="2400" dirty="0">
                <a:latin typeface="Arial"/>
                <a:cs typeface="Arial"/>
              </a:rPr>
              <a:t>(</a:t>
            </a:r>
            <a:r>
              <a:rPr lang="en-US" sz="2400" spc="-5" dirty="0">
                <a:latin typeface="Arial"/>
                <a:cs typeface="Arial"/>
              </a:rPr>
              <a:t>symbol </a:t>
            </a:r>
            <a:r>
              <a:rPr sz="2400" spc="-5" dirty="0">
                <a:latin typeface="Arial"/>
                <a:cs typeface="Arial"/>
              </a:rPr>
              <a:t>o</a:t>
            </a:r>
            <a:r>
              <a:rPr sz="2400" dirty="0">
                <a:latin typeface="Arial"/>
                <a:cs typeface="Arial"/>
              </a:rPr>
              <a:t>f</a:t>
            </a:r>
            <a:r>
              <a:rPr sz="2400" spc="-5" dirty="0">
                <a:latin typeface="Arial"/>
                <a:cs typeface="Arial"/>
              </a:rPr>
              <a:t> heal</a:t>
            </a:r>
            <a:r>
              <a:rPr sz="2400" dirty="0">
                <a:latin typeface="Arial"/>
                <a:cs typeface="Arial"/>
              </a:rPr>
              <a:t>t</a:t>
            </a:r>
            <a:r>
              <a:rPr sz="2400" spc="-5" dirty="0">
                <a:latin typeface="Arial"/>
                <a:cs typeface="Arial"/>
              </a:rPr>
              <a:t>h</a:t>
            </a:r>
            <a:r>
              <a:rPr sz="2400" dirty="0">
                <a:latin typeface="Arial"/>
                <a:cs typeface="Arial"/>
              </a:rPr>
              <a:t>,</a:t>
            </a:r>
            <a:r>
              <a:rPr sz="2400" spc="5" dirty="0">
                <a:latin typeface="Arial"/>
                <a:cs typeface="Arial"/>
              </a:rPr>
              <a:t> </a:t>
            </a:r>
            <a:r>
              <a:rPr sz="2400" dirty="0">
                <a:latin typeface="Arial"/>
                <a:cs typeface="Arial"/>
              </a:rPr>
              <a:t>r</a:t>
            </a:r>
            <a:r>
              <a:rPr sz="2400" spc="-5" dirty="0">
                <a:latin typeface="Arial"/>
                <a:cs typeface="Arial"/>
              </a:rPr>
              <a:t>ep</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en</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ea</a:t>
            </a:r>
            <a:r>
              <a:rPr sz="2400" dirty="0">
                <a:latin typeface="Arial"/>
                <a:cs typeface="Arial"/>
              </a:rPr>
              <a:t>se</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ion)</a:t>
            </a:r>
            <a:endParaRPr sz="2400" dirty="0">
              <a:latin typeface="Arial"/>
              <a:cs typeface="Arial"/>
            </a:endParaRPr>
          </a:p>
          <a:p>
            <a:pPr marL="756285" lvl="1" indent="-286385">
              <a:spcBef>
                <a:spcPts val="285"/>
              </a:spcBef>
              <a:buFont typeface="Arial"/>
              <a:buChar char="–"/>
              <a:tabLst>
                <a:tab pos="756920" algn="l"/>
              </a:tabLst>
            </a:pPr>
            <a:r>
              <a:rPr sz="2400" i="1" spc="-5" dirty="0">
                <a:latin typeface="Arial"/>
                <a:cs typeface="Arial"/>
              </a:rPr>
              <a:t>Pana</a:t>
            </a:r>
            <a:r>
              <a:rPr sz="2400" i="1" dirty="0">
                <a:latin typeface="Arial"/>
                <a:cs typeface="Arial"/>
              </a:rPr>
              <a:t>c</a:t>
            </a:r>
            <a:r>
              <a:rPr sz="2400" i="1" spc="-5" dirty="0">
                <a:latin typeface="Arial"/>
                <a:cs typeface="Arial"/>
              </a:rPr>
              <a:t>e</a:t>
            </a:r>
            <a:r>
              <a:rPr sz="2400" i="1" dirty="0">
                <a:latin typeface="Arial"/>
                <a:cs typeface="Arial"/>
              </a:rPr>
              <a:t>a</a:t>
            </a:r>
            <a:r>
              <a:rPr sz="2400" i="1" spc="25" dirty="0">
                <a:latin typeface="Arial"/>
                <a:cs typeface="Arial"/>
              </a:rPr>
              <a:t> </a:t>
            </a:r>
            <a:r>
              <a:rPr sz="2400" dirty="0">
                <a:latin typeface="Arial"/>
                <a:cs typeface="Arial"/>
              </a:rPr>
              <a:t>(</a:t>
            </a:r>
            <a:r>
              <a:rPr lang="en-US" sz="2400" dirty="0">
                <a:latin typeface="Arial"/>
                <a:cs typeface="Arial"/>
              </a:rPr>
              <a:t>symbol of </a:t>
            </a:r>
            <a:r>
              <a:rPr sz="2400" dirty="0">
                <a:latin typeface="Arial"/>
                <a:cs typeface="Arial"/>
              </a:rPr>
              <a:t>tr</a:t>
            </a:r>
            <a:r>
              <a:rPr sz="2400" spc="-5" dirty="0">
                <a:latin typeface="Arial"/>
                <a:cs typeface="Arial"/>
              </a:rPr>
              <a:t>ea</a:t>
            </a:r>
            <a:r>
              <a:rPr sz="2400" dirty="0">
                <a:latin typeface="Arial"/>
                <a:cs typeface="Arial"/>
              </a:rPr>
              <a:t>tm</a:t>
            </a:r>
            <a:r>
              <a:rPr sz="2400" spc="-5" dirty="0">
                <a:latin typeface="Arial"/>
                <a:cs typeface="Arial"/>
              </a:rPr>
              <a:t>en</a:t>
            </a:r>
            <a:r>
              <a:rPr sz="2400" dirty="0">
                <a:latin typeface="Arial"/>
                <a:cs typeface="Arial"/>
              </a:rPr>
              <a:t>t</a:t>
            </a:r>
            <a:r>
              <a:rPr lang="en-US" sz="2400" dirty="0">
                <a:latin typeface="Arial"/>
                <a:cs typeface="Arial"/>
              </a:rPr>
              <a:t>, medicine</a:t>
            </a:r>
            <a:r>
              <a:rPr sz="2400" dirty="0">
                <a:latin typeface="Arial"/>
                <a:cs typeface="Arial"/>
              </a:rPr>
              <a:t>)</a:t>
            </a:r>
            <a:r>
              <a:rPr sz="2400" spc="-30" dirty="0">
                <a:latin typeface="Arial"/>
                <a:cs typeface="Arial"/>
              </a:rPr>
              <a:t> </a:t>
            </a:r>
            <a:r>
              <a:rPr sz="2400" spc="-5" dirty="0">
                <a:latin typeface="Arial"/>
                <a:cs typeface="Arial"/>
              </a:rPr>
              <a:t>a</a:t>
            </a:r>
            <a:r>
              <a:rPr sz="2400" dirty="0">
                <a:latin typeface="Arial"/>
                <a:cs typeface="Arial"/>
              </a:rPr>
              <a:t>ss</a:t>
            </a:r>
            <a:r>
              <a:rPr sz="2400" spc="-5" dirty="0">
                <a:latin typeface="Arial"/>
                <a:cs typeface="Arial"/>
              </a:rPr>
              <a:t>i</a:t>
            </a:r>
            <a:r>
              <a:rPr sz="2400" dirty="0">
                <a:latin typeface="Arial"/>
                <a:cs typeface="Arial"/>
              </a:rPr>
              <a:t>st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hi</a:t>
            </a:r>
            <a:r>
              <a:rPr sz="2400" dirty="0">
                <a:latin typeface="Arial"/>
                <a:cs typeface="Arial"/>
              </a:rPr>
              <a:t>m</a:t>
            </a:r>
            <a:r>
              <a:rPr sz="2400" spc="5" dirty="0">
                <a:latin typeface="Arial"/>
                <a:cs typeface="Arial"/>
              </a:rPr>
              <a:t> </a:t>
            </a:r>
            <a:r>
              <a:rPr sz="2400" spc="-5" dirty="0">
                <a:latin typeface="Arial"/>
                <a:cs typeface="Arial"/>
              </a:rPr>
              <a:t>i</a:t>
            </a:r>
            <a:r>
              <a:rPr sz="2400" dirty="0">
                <a:latin typeface="Arial"/>
                <a:cs typeface="Arial"/>
              </a:rPr>
              <a:t>n t</a:t>
            </a:r>
            <a:r>
              <a:rPr sz="2400" spc="-5" dirty="0">
                <a:latin typeface="Arial"/>
                <a:cs typeface="Arial"/>
              </a:rPr>
              <a:t>h</a:t>
            </a:r>
            <a:r>
              <a:rPr sz="2400" dirty="0">
                <a:latin typeface="Arial"/>
                <a:cs typeface="Arial"/>
              </a:rPr>
              <a:t>e t</a:t>
            </a:r>
            <a:r>
              <a:rPr sz="2400" spc="-5" dirty="0">
                <a:latin typeface="Arial"/>
                <a:cs typeface="Arial"/>
              </a:rPr>
              <a:t>e</a:t>
            </a:r>
            <a:r>
              <a:rPr sz="2400" dirty="0">
                <a:latin typeface="Arial"/>
                <a:cs typeface="Arial"/>
              </a:rPr>
              <a:t>m</a:t>
            </a:r>
            <a:r>
              <a:rPr sz="2400" spc="-5" dirty="0">
                <a:latin typeface="Arial"/>
                <a:cs typeface="Arial"/>
              </a:rPr>
              <a:t>pl</a:t>
            </a:r>
            <a:r>
              <a:rPr sz="2400" dirty="0">
                <a:latin typeface="Arial"/>
                <a:cs typeface="Arial"/>
              </a:rPr>
              <a:t>e</a:t>
            </a:r>
          </a:p>
        </p:txBody>
      </p:sp>
      <p:sp>
        <p:nvSpPr>
          <p:cNvPr id="5" name="TextBox 4"/>
          <p:cNvSpPr txBox="1"/>
          <p:nvPr/>
        </p:nvSpPr>
        <p:spPr>
          <a:xfrm>
            <a:off x="2477580" y="5805443"/>
            <a:ext cx="3237421" cy="492443"/>
          </a:xfrm>
          <a:prstGeom prst="rect">
            <a:avLst/>
          </a:prstGeom>
          <a:solidFill>
            <a:schemeClr val="accent3">
              <a:lumMod val="75000"/>
            </a:schemeClr>
          </a:solidFill>
        </p:spPr>
        <p:txBody>
          <a:bodyPr wrap="square" rtlCol="0">
            <a:spAutoFit/>
          </a:bodyPr>
          <a:lstStyle/>
          <a:p>
            <a:r>
              <a:rPr lang="en-US" sz="2600" dirty="0">
                <a:solidFill>
                  <a:srgbClr val="FFC000"/>
                </a:solidFill>
                <a:latin typeface="Arial" panose="020B0604020202020204" pitchFamily="34" charset="0"/>
                <a:cs typeface="Arial" panose="020B0604020202020204" pitchFamily="34" charset="0"/>
              </a:rPr>
              <a:t>What is a panacea? </a:t>
            </a:r>
          </a:p>
        </p:txBody>
      </p:sp>
    </p:spTree>
    <p:extLst>
      <p:ext uri="{BB962C8B-B14F-4D97-AF65-F5344CB8AC3E}">
        <p14:creationId xmlns:p14="http://schemas.microsoft.com/office/powerpoint/2010/main" val="7346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09800" y="2209801"/>
            <a:ext cx="7924800" cy="3693319"/>
          </a:xfrm>
          <a:prstGeom prst="rect">
            <a:avLst/>
          </a:prstGeom>
          <a:noFill/>
          <a:ln>
            <a:solidFill>
              <a:schemeClr val="accent1"/>
            </a:solidFill>
          </a:ln>
        </p:spPr>
        <p:txBody>
          <a:bodyPr wrap="square" rtlCol="0">
            <a:spAutoFit/>
          </a:bodyPr>
          <a:lstStyle/>
          <a:p>
            <a:pPr marL="285750" indent="-285750">
              <a:buFont typeface="Courier New" panose="02070309020205020404" pitchFamily="49" charset="0"/>
              <a:buChar char="o"/>
            </a:pPr>
            <a:r>
              <a:rPr lang="en-US" sz="2600" dirty="0"/>
              <a:t>Patient  presents symptoms to the priest who may prescribe exercises, diets, rest, or drugs </a:t>
            </a:r>
            <a:r>
              <a:rPr lang="en-US" sz="2600" dirty="0">
                <a:solidFill>
                  <a:srgbClr val="0070C0"/>
                </a:solidFill>
              </a:rPr>
              <a:t>/</a:t>
            </a:r>
            <a:r>
              <a:rPr lang="en-US" sz="2600" dirty="0">
                <a:solidFill>
                  <a:srgbClr val="0070C0"/>
                </a:solidFill>
                <a:effectLst>
                  <a:outerShdw blurRad="38100" dist="38100" dir="2700000" algn="tl">
                    <a:srgbClr val="000000">
                      <a:alpha val="43137"/>
                    </a:srgbClr>
                  </a:outerShdw>
                </a:effectLst>
              </a:rPr>
              <a:t> </a:t>
            </a:r>
          </a:p>
          <a:p>
            <a:pPr marL="285750" indent="-285750">
              <a:buFont typeface="Courier New" panose="02070309020205020404" pitchFamily="49" charset="0"/>
              <a:buChar char="o"/>
            </a:pPr>
            <a:endParaRPr lang="en-US" sz="2600" dirty="0">
              <a:effectLst>
                <a:outerShdw blurRad="38100" dist="38100" dir="2700000" algn="tl">
                  <a:srgbClr val="000000">
                    <a:alpha val="43137"/>
                  </a:srgbClr>
                </a:outerShdw>
              </a:effectLst>
            </a:endParaRPr>
          </a:p>
          <a:p>
            <a:pPr marL="285750" indent="-285750">
              <a:buFont typeface="Courier New" panose="02070309020205020404" pitchFamily="49" charset="0"/>
              <a:buChar char="o"/>
            </a:pPr>
            <a:r>
              <a:rPr lang="en-US" sz="2600" dirty="0"/>
              <a:t>Part of the temple known as a </a:t>
            </a:r>
            <a:r>
              <a:rPr lang="en-US" sz="2600" i="1" dirty="0"/>
              <a:t>kline</a:t>
            </a:r>
            <a:r>
              <a:rPr lang="en-US" sz="2600" dirty="0"/>
              <a:t> (where patient sleeps) </a:t>
            </a:r>
            <a:r>
              <a:rPr lang="en-US" sz="2600" dirty="0">
                <a:solidFill>
                  <a:srgbClr val="0070C0"/>
                </a:solidFill>
              </a:rPr>
              <a:t>/</a:t>
            </a:r>
          </a:p>
          <a:p>
            <a:pPr marL="285750" indent="-285750">
              <a:buFont typeface="Courier New" panose="02070309020205020404" pitchFamily="49" charset="0"/>
              <a:buChar char="o"/>
            </a:pPr>
            <a:endParaRPr lang="en-US" sz="2600" dirty="0"/>
          </a:p>
          <a:p>
            <a:pPr marL="285750" indent="-285750">
              <a:buFont typeface="Courier New" panose="02070309020205020404" pitchFamily="49" charset="0"/>
              <a:buChar char="o"/>
            </a:pPr>
            <a:r>
              <a:rPr lang="en-US" sz="2600" dirty="0"/>
              <a:t>Where able patients encouraged to keep up daily activities  </a:t>
            </a:r>
            <a:r>
              <a:rPr lang="en-US" sz="2600" dirty="0">
                <a:solidFill>
                  <a:srgbClr val="0070C0"/>
                </a:solidFill>
              </a:rPr>
              <a:t>/ </a:t>
            </a:r>
          </a:p>
          <a:p>
            <a:endParaRPr lang="en-US" sz="2600" dirty="0">
              <a:solidFill>
                <a:srgbClr val="0070C0"/>
              </a:solidFill>
            </a:endParaRPr>
          </a:p>
        </p:txBody>
      </p:sp>
      <p:sp>
        <p:nvSpPr>
          <p:cNvPr id="10" name="Title 3"/>
          <p:cNvSpPr txBox="1">
            <a:spLocks/>
          </p:cNvSpPr>
          <p:nvPr/>
        </p:nvSpPr>
        <p:spPr>
          <a:xfrm>
            <a:off x="2438400" y="685801"/>
            <a:ext cx="7696200" cy="984885"/>
          </a:xfrm>
          <a:prstGeom prst="rect">
            <a:avLst/>
          </a:prstGeom>
        </p:spPr>
        <p:txBody>
          <a:bodyPr wrap="square" lIns="0" tIns="0" rIns="0" bIns="0">
            <a:spAutoFit/>
          </a:bodyPr>
          <a:lstStyle>
            <a:lvl1pPr>
              <a:defRPr sz="3200" b="0" i="0">
                <a:solidFill>
                  <a:schemeClr val="tx1"/>
                </a:solidFill>
                <a:latin typeface="Arial"/>
                <a:ea typeface="+mj-ea"/>
                <a:cs typeface="Arial"/>
              </a:defRPr>
            </a:lvl1pPr>
          </a:lstStyle>
          <a:p>
            <a:pPr marL="117475" indent="-117475"/>
            <a:r>
              <a:rPr lang="en-US" kern="0" dirty="0"/>
              <a:t>Ancient Greek Temple Medicine &amp;</a:t>
            </a:r>
            <a:r>
              <a:rPr lang="en-US" kern="0" dirty="0">
                <a:solidFill>
                  <a:srgbClr val="C00000"/>
                </a:solidFill>
              </a:rPr>
              <a:t/>
            </a:r>
            <a:br>
              <a:rPr lang="en-US" kern="0" dirty="0">
                <a:solidFill>
                  <a:srgbClr val="C00000"/>
                </a:solidFill>
              </a:rPr>
            </a:br>
            <a:r>
              <a:rPr lang="en-US" kern="0" dirty="0">
                <a:solidFill>
                  <a:srgbClr val="0070C0"/>
                </a:solidFill>
              </a:rPr>
              <a:t>Relationship to Current Day</a:t>
            </a:r>
          </a:p>
        </p:txBody>
      </p:sp>
    </p:spTree>
    <p:extLst>
      <p:ext uri="{BB962C8B-B14F-4D97-AF65-F5344CB8AC3E}">
        <p14:creationId xmlns:p14="http://schemas.microsoft.com/office/powerpoint/2010/main" val="3756211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5400" y="685801"/>
            <a:ext cx="7733601" cy="984885"/>
          </a:xfrm>
        </p:spPr>
        <p:txBody>
          <a:bodyPr>
            <a:normAutofit fontScale="90000"/>
          </a:bodyPr>
          <a:lstStyle/>
          <a:p>
            <a:pPr marL="117475" indent="-117475"/>
            <a:r>
              <a:rPr lang="en-US" dirty="0" smtClean="0"/>
              <a:t>Ancient Greek Temple Medicine &amp;</a:t>
            </a:r>
            <a:r>
              <a:rPr lang="en-US" dirty="0" smtClean="0">
                <a:solidFill>
                  <a:srgbClr val="C00000"/>
                </a:solidFill>
              </a:rPr>
              <a:t/>
            </a:r>
            <a:br>
              <a:rPr lang="en-US" dirty="0" smtClean="0">
                <a:solidFill>
                  <a:srgbClr val="C00000"/>
                </a:solidFill>
              </a:rPr>
            </a:br>
            <a:r>
              <a:rPr lang="en-US" dirty="0" smtClean="0">
                <a:solidFill>
                  <a:srgbClr val="0070C0"/>
                </a:solidFill>
              </a:rPr>
              <a:t>Relationship to Current Day</a:t>
            </a:r>
            <a:endParaRPr lang="en-US" dirty="0">
              <a:solidFill>
                <a:srgbClr val="0070C0"/>
              </a:solidFill>
            </a:endParaRPr>
          </a:p>
        </p:txBody>
      </p:sp>
      <p:sp>
        <p:nvSpPr>
          <p:cNvPr id="9" name="TextBox 8"/>
          <p:cNvSpPr txBox="1"/>
          <p:nvPr/>
        </p:nvSpPr>
        <p:spPr>
          <a:xfrm>
            <a:off x="2209800" y="2209801"/>
            <a:ext cx="7924800" cy="3293209"/>
          </a:xfrm>
          <a:prstGeom prst="rect">
            <a:avLst/>
          </a:prstGeom>
          <a:noFill/>
          <a:ln>
            <a:solidFill>
              <a:schemeClr val="accent1"/>
            </a:solidFill>
          </a:ln>
        </p:spPr>
        <p:txBody>
          <a:bodyPr wrap="square" rtlCol="0">
            <a:spAutoFit/>
          </a:bodyPr>
          <a:lstStyle/>
          <a:p>
            <a:pPr marL="285750" indent="-285750">
              <a:buFont typeface="Courier New" panose="02070309020205020404" pitchFamily="49" charset="0"/>
              <a:buChar char="o"/>
            </a:pPr>
            <a:r>
              <a:rPr lang="en-US" sz="2600" dirty="0"/>
              <a:t>Patient  presents symptoms to the priest who may prescribe exercises, diets, rest, or drugs </a:t>
            </a:r>
            <a:r>
              <a:rPr lang="en-US" sz="2600" dirty="0">
                <a:solidFill>
                  <a:srgbClr val="0070C0"/>
                </a:solidFill>
              </a:rPr>
              <a:t>/</a:t>
            </a:r>
            <a:r>
              <a:rPr lang="en-US" sz="2600" dirty="0">
                <a:solidFill>
                  <a:srgbClr val="0070C0"/>
                </a:solidFill>
                <a:effectLst>
                  <a:outerShdw blurRad="38100" dist="38100" dir="2700000" algn="tl">
                    <a:srgbClr val="000000">
                      <a:alpha val="43137"/>
                    </a:srgbClr>
                  </a:outerShdw>
                </a:effectLst>
              </a:rPr>
              <a:t> </a:t>
            </a:r>
          </a:p>
          <a:p>
            <a:pPr marL="285750" indent="-285750">
              <a:buFont typeface="Courier New" panose="02070309020205020404" pitchFamily="49" charset="0"/>
              <a:buChar char="o"/>
            </a:pPr>
            <a:endParaRPr lang="en-US" sz="2600" dirty="0">
              <a:effectLst>
                <a:outerShdw blurRad="38100" dist="38100" dir="2700000" algn="tl">
                  <a:srgbClr val="000000">
                    <a:alpha val="43137"/>
                  </a:srgbClr>
                </a:outerShdw>
              </a:effectLst>
            </a:endParaRPr>
          </a:p>
          <a:p>
            <a:pPr marL="285750" indent="-285750">
              <a:buFont typeface="Courier New" panose="02070309020205020404" pitchFamily="49" charset="0"/>
              <a:buChar char="o"/>
            </a:pPr>
            <a:r>
              <a:rPr lang="en-US" sz="2600" dirty="0"/>
              <a:t>Part of the temple known as a </a:t>
            </a:r>
            <a:r>
              <a:rPr lang="en-US" sz="2600" i="1" dirty="0"/>
              <a:t>kline</a:t>
            </a:r>
            <a:r>
              <a:rPr lang="en-US" sz="2600" dirty="0"/>
              <a:t> (where patient sleeps) </a:t>
            </a:r>
            <a:r>
              <a:rPr lang="en-US" sz="2600" dirty="0">
                <a:solidFill>
                  <a:srgbClr val="0070C0"/>
                </a:solidFill>
              </a:rPr>
              <a:t>/</a:t>
            </a:r>
            <a:r>
              <a:rPr lang="en-US" sz="2600" dirty="0"/>
              <a:t> </a:t>
            </a:r>
          </a:p>
          <a:p>
            <a:pPr marL="285750" indent="-285750">
              <a:buFont typeface="Courier New" panose="02070309020205020404" pitchFamily="49" charset="0"/>
              <a:buChar char="o"/>
            </a:pPr>
            <a:endParaRPr lang="en-US" sz="2600" dirty="0"/>
          </a:p>
          <a:p>
            <a:pPr marL="285750" indent="-285750">
              <a:buFont typeface="Courier New" panose="02070309020205020404" pitchFamily="49" charset="0"/>
              <a:buChar char="o"/>
            </a:pPr>
            <a:r>
              <a:rPr lang="en-US" sz="2600" dirty="0"/>
              <a:t>Where able patients encouraged to keep up daily activities  </a:t>
            </a:r>
            <a:r>
              <a:rPr lang="en-US" sz="2600" dirty="0">
                <a:solidFill>
                  <a:srgbClr val="0070C0"/>
                </a:solidFill>
              </a:rPr>
              <a:t>/</a:t>
            </a:r>
          </a:p>
        </p:txBody>
      </p:sp>
      <p:sp>
        <p:nvSpPr>
          <p:cNvPr id="2" name="TextBox 1"/>
          <p:cNvSpPr txBox="1"/>
          <p:nvPr/>
        </p:nvSpPr>
        <p:spPr>
          <a:xfrm>
            <a:off x="4495800" y="2971801"/>
            <a:ext cx="5105400" cy="492443"/>
          </a:xfrm>
          <a:prstGeom prst="rect">
            <a:avLst/>
          </a:prstGeom>
          <a:noFill/>
        </p:spPr>
        <p:txBody>
          <a:bodyPr wrap="square" rtlCol="0">
            <a:spAutoFit/>
          </a:bodyPr>
          <a:lstStyle/>
          <a:p>
            <a:r>
              <a:rPr lang="en-US" sz="2600" dirty="0">
                <a:solidFill>
                  <a:srgbClr val="0070C0"/>
                </a:solidFill>
              </a:rPr>
              <a:t>Healthcare  providers do same today</a:t>
            </a:r>
          </a:p>
        </p:txBody>
      </p:sp>
      <p:sp>
        <p:nvSpPr>
          <p:cNvPr id="3" name="TextBox 2"/>
          <p:cNvSpPr txBox="1"/>
          <p:nvPr/>
        </p:nvSpPr>
        <p:spPr>
          <a:xfrm>
            <a:off x="3733800" y="3845451"/>
            <a:ext cx="3962400" cy="492443"/>
          </a:xfrm>
          <a:prstGeom prst="rect">
            <a:avLst/>
          </a:prstGeom>
          <a:noFill/>
        </p:spPr>
        <p:txBody>
          <a:bodyPr wrap="square" rtlCol="0">
            <a:spAutoFit/>
          </a:bodyPr>
          <a:lstStyle/>
          <a:p>
            <a:r>
              <a:rPr lang="en-US" sz="2600" dirty="0">
                <a:solidFill>
                  <a:srgbClr val="0070C0"/>
                </a:solidFill>
              </a:rPr>
              <a:t>“clinic” of today</a:t>
            </a:r>
            <a:endParaRPr lang="en-US" sz="2600" dirty="0"/>
          </a:p>
        </p:txBody>
      </p:sp>
      <p:sp>
        <p:nvSpPr>
          <p:cNvPr id="5" name="TextBox 4"/>
          <p:cNvSpPr txBox="1"/>
          <p:nvPr/>
        </p:nvSpPr>
        <p:spPr>
          <a:xfrm>
            <a:off x="4191000" y="5010567"/>
            <a:ext cx="4876800" cy="492443"/>
          </a:xfrm>
          <a:prstGeom prst="rect">
            <a:avLst/>
          </a:prstGeom>
          <a:noFill/>
        </p:spPr>
        <p:txBody>
          <a:bodyPr wrap="square" rtlCol="0">
            <a:spAutoFit/>
          </a:bodyPr>
          <a:lstStyle/>
          <a:p>
            <a:r>
              <a:rPr lang="en-US" sz="2600" dirty="0">
                <a:solidFill>
                  <a:srgbClr val="0070C0"/>
                </a:solidFill>
              </a:rPr>
              <a:t>occupational  therapy of today</a:t>
            </a:r>
          </a:p>
        </p:txBody>
      </p:sp>
    </p:spTree>
    <p:extLst>
      <p:ext uri="{BB962C8B-B14F-4D97-AF65-F5344CB8AC3E}">
        <p14:creationId xmlns:p14="http://schemas.microsoft.com/office/powerpoint/2010/main" val="15577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0"/>
            <a:ext cx="9144000" cy="677108"/>
          </a:xfrm>
          <a:prstGeom prst="rect">
            <a:avLst/>
          </a:prstGeom>
        </p:spPr>
        <p:txBody>
          <a:bodyPr vert="horz" wrap="square" lIns="0" tIns="0" rIns="0" bIns="0" rtlCol="0">
            <a:spAutoFit/>
          </a:bodyPr>
          <a:lstStyle/>
          <a:p>
            <a:pPr marL="1807845"/>
            <a:r>
              <a:rPr sz="3600" dirty="0">
                <a:latin typeface="Arial"/>
                <a:cs typeface="Arial"/>
              </a:rPr>
              <a:t>Cult</a:t>
            </a:r>
            <a:r>
              <a:rPr sz="3600" spc="-25" dirty="0">
                <a:latin typeface="Arial"/>
                <a:cs typeface="Arial"/>
              </a:rPr>
              <a:t> </a:t>
            </a:r>
            <a:r>
              <a:rPr sz="3600" dirty="0">
                <a:latin typeface="Arial"/>
                <a:cs typeface="Arial"/>
              </a:rPr>
              <a:t>of </a:t>
            </a:r>
            <a:r>
              <a:rPr sz="3600" spc="-5" dirty="0">
                <a:latin typeface="Arial"/>
                <a:cs typeface="Arial"/>
              </a:rPr>
              <a:t>A</a:t>
            </a:r>
            <a:r>
              <a:rPr sz="3600" dirty="0">
                <a:latin typeface="Arial"/>
                <a:cs typeface="Arial"/>
              </a:rPr>
              <a:t>sclepius(</a:t>
            </a:r>
            <a:r>
              <a:rPr sz="3600" spc="-5" dirty="0">
                <a:latin typeface="Arial"/>
                <a:cs typeface="Arial"/>
              </a:rPr>
              <a:t>A</a:t>
            </a:r>
            <a:r>
              <a:rPr sz="3600" dirty="0">
                <a:latin typeface="Arial"/>
                <a:cs typeface="Arial"/>
              </a:rPr>
              <a:t>sklepi</a:t>
            </a:r>
            <a:r>
              <a:rPr sz="3600" spc="-10" dirty="0">
                <a:latin typeface="Arial"/>
                <a:cs typeface="Arial"/>
              </a:rPr>
              <a:t>o</a:t>
            </a:r>
            <a:r>
              <a:rPr sz="3600" spc="-5" dirty="0">
                <a:latin typeface="Arial"/>
                <a:cs typeface="Arial"/>
              </a:rPr>
              <a:t>s</a:t>
            </a:r>
            <a:r>
              <a:rPr sz="4400" dirty="0">
                <a:latin typeface="Arial"/>
                <a:cs typeface="Arial"/>
              </a:rPr>
              <a:t>)</a:t>
            </a:r>
          </a:p>
        </p:txBody>
      </p:sp>
      <p:sp>
        <p:nvSpPr>
          <p:cNvPr id="3" name="object 3"/>
          <p:cNvSpPr/>
          <p:nvPr/>
        </p:nvSpPr>
        <p:spPr>
          <a:xfrm>
            <a:off x="1765010" y="1143877"/>
            <a:ext cx="8686785" cy="5580037"/>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524000" y="0"/>
            <a:ext cx="9144000" cy="685800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91446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544" y="518080"/>
            <a:ext cx="10515600" cy="677108"/>
          </a:xfrm>
          <a:prstGeom prst="rect">
            <a:avLst/>
          </a:prstGeom>
        </p:spPr>
        <p:txBody>
          <a:bodyPr vert="horz" wrap="square" lIns="0" tIns="0" rIns="0" bIns="0" rtlCol="0" anchor="ctr">
            <a:spAutoFit/>
          </a:bodyPr>
          <a:lstStyle/>
          <a:p>
            <a:pPr marL="2745105" marR="5080" indent="-2733040">
              <a:lnSpc>
                <a:spcPct val="100000"/>
              </a:lnSpc>
            </a:pPr>
            <a:r>
              <a:rPr dirty="0"/>
              <a:t>Cadu</a:t>
            </a:r>
            <a:r>
              <a:rPr spc="5" dirty="0"/>
              <a:t>c</a:t>
            </a:r>
            <a:r>
              <a:rPr dirty="0"/>
              <a:t>eu</a:t>
            </a:r>
            <a:r>
              <a:rPr spc="5" dirty="0"/>
              <a:t>s</a:t>
            </a:r>
            <a:r>
              <a:rPr dirty="0"/>
              <a:t>,</a:t>
            </a:r>
            <a:r>
              <a:rPr spc="-15" dirty="0"/>
              <a:t> </a:t>
            </a:r>
            <a:r>
              <a:rPr dirty="0"/>
              <a:t>M</a:t>
            </a:r>
            <a:r>
              <a:rPr spc="5" dirty="0"/>
              <a:t>is</a:t>
            </a:r>
            <a:r>
              <a:rPr dirty="0"/>
              <a:t>ta</a:t>
            </a:r>
            <a:r>
              <a:rPr spc="5" dirty="0"/>
              <a:t>k</a:t>
            </a:r>
            <a:r>
              <a:rPr dirty="0"/>
              <a:t>en</a:t>
            </a:r>
            <a:r>
              <a:rPr spc="-25" dirty="0"/>
              <a:t> </a:t>
            </a:r>
            <a:r>
              <a:rPr dirty="0"/>
              <a:t>S</a:t>
            </a:r>
            <a:r>
              <a:rPr spc="5" dirty="0"/>
              <a:t>y</a:t>
            </a:r>
            <a:r>
              <a:rPr dirty="0"/>
              <a:t>mbol</a:t>
            </a:r>
            <a:r>
              <a:rPr spc="-20" dirty="0"/>
              <a:t> </a:t>
            </a:r>
            <a:r>
              <a:rPr dirty="0"/>
              <a:t>of M</a:t>
            </a:r>
            <a:r>
              <a:rPr spc="-5" dirty="0"/>
              <a:t>ed</a:t>
            </a:r>
            <a:r>
              <a:rPr dirty="0"/>
              <a:t>ici</a:t>
            </a:r>
            <a:r>
              <a:rPr spc="-5" dirty="0"/>
              <a:t>n</a:t>
            </a:r>
            <a:r>
              <a:rPr dirty="0"/>
              <a:t>e</a:t>
            </a:r>
          </a:p>
        </p:txBody>
      </p:sp>
      <p:sp>
        <p:nvSpPr>
          <p:cNvPr id="3" name="object 3"/>
          <p:cNvSpPr txBox="1"/>
          <p:nvPr/>
        </p:nvSpPr>
        <p:spPr>
          <a:xfrm>
            <a:off x="6098541" y="1615231"/>
            <a:ext cx="4467225" cy="4488408"/>
          </a:xfrm>
          <a:prstGeom prst="rect">
            <a:avLst/>
          </a:prstGeom>
        </p:spPr>
        <p:txBody>
          <a:bodyPr vert="horz" wrap="square" lIns="0" tIns="0" rIns="0" bIns="0" rtlCol="0">
            <a:spAutoFit/>
          </a:bodyPr>
          <a:lstStyle/>
          <a:p>
            <a:pPr marL="355600" marR="5080" indent="-342900">
              <a:buFont typeface="Arial"/>
              <a:buChar char="•"/>
              <a:tabLst>
                <a:tab pos="355600" algn="l"/>
              </a:tabLst>
            </a:pPr>
            <a:r>
              <a:rPr sz="2800" spc="-30" dirty="0">
                <a:latin typeface="Arial"/>
                <a:cs typeface="Arial"/>
              </a:rPr>
              <a:t>U</a:t>
            </a:r>
            <a:r>
              <a:rPr sz="2800" spc="-20" dirty="0">
                <a:latin typeface="Arial"/>
                <a:cs typeface="Arial"/>
              </a:rPr>
              <a:t>S</a:t>
            </a:r>
            <a:r>
              <a:rPr sz="2800" spc="5" dirty="0">
                <a:latin typeface="Arial"/>
                <a:cs typeface="Arial"/>
              </a:rPr>
              <a:t> </a:t>
            </a:r>
            <a:r>
              <a:rPr sz="2800" spc="-30" dirty="0">
                <a:latin typeface="Arial"/>
                <a:cs typeface="Arial"/>
              </a:rPr>
              <a:t>m</a:t>
            </a:r>
            <a:r>
              <a:rPr sz="2800" spc="-10" dirty="0">
                <a:latin typeface="Arial"/>
                <a:cs typeface="Arial"/>
              </a:rPr>
              <a:t>ilitar</a:t>
            </a:r>
            <a:r>
              <a:rPr sz="2800" spc="-15" dirty="0">
                <a:latin typeface="Arial"/>
                <a:cs typeface="Arial"/>
              </a:rPr>
              <a:t>y</a:t>
            </a:r>
            <a:r>
              <a:rPr sz="2800" spc="5" dirty="0">
                <a:latin typeface="Arial"/>
                <a:cs typeface="Arial"/>
              </a:rPr>
              <a:t> </a:t>
            </a:r>
            <a:r>
              <a:rPr sz="2800" spc="-15" dirty="0">
                <a:latin typeface="Arial"/>
                <a:cs typeface="Arial"/>
              </a:rPr>
              <a:t>adop</a:t>
            </a:r>
            <a:r>
              <a:rPr sz="2800" spc="-10" dirty="0">
                <a:latin typeface="Arial"/>
                <a:cs typeface="Arial"/>
              </a:rPr>
              <a:t>t</a:t>
            </a:r>
            <a:r>
              <a:rPr sz="2800" spc="-15" dirty="0">
                <a:latin typeface="Arial"/>
                <a:cs typeface="Arial"/>
              </a:rPr>
              <a:t>ed</a:t>
            </a:r>
            <a:r>
              <a:rPr sz="2800" spc="-10" dirty="0">
                <a:latin typeface="Arial"/>
                <a:cs typeface="Arial"/>
              </a:rPr>
              <a:t>,1902, represen</a:t>
            </a:r>
            <a:r>
              <a:rPr sz="2800" spc="-15" dirty="0">
                <a:latin typeface="Arial"/>
                <a:cs typeface="Arial"/>
              </a:rPr>
              <a:t>ts</a:t>
            </a:r>
            <a:r>
              <a:rPr sz="2800" spc="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ical professi</a:t>
            </a:r>
            <a:r>
              <a:rPr sz="2800" spc="-15" dirty="0">
                <a:latin typeface="Arial"/>
                <a:cs typeface="Arial"/>
              </a:rPr>
              <a:t>on</a:t>
            </a:r>
            <a:r>
              <a:rPr sz="2800" spc="-10" dirty="0">
                <a:latin typeface="Arial"/>
                <a:cs typeface="Arial"/>
              </a:rPr>
              <a:t>-</a:t>
            </a:r>
            <a:r>
              <a:rPr sz="2800" spc="5" dirty="0">
                <a:latin typeface="Arial"/>
                <a:cs typeface="Arial"/>
              </a:rPr>
              <a:t> </a:t>
            </a:r>
            <a:r>
              <a:rPr sz="2800" spc="-30" dirty="0">
                <a:latin typeface="Arial"/>
                <a:cs typeface="Arial"/>
              </a:rPr>
              <a:t>H</a:t>
            </a:r>
            <a:r>
              <a:rPr sz="2800" spc="-10" dirty="0">
                <a:latin typeface="Arial"/>
                <a:cs typeface="Arial"/>
              </a:rPr>
              <a:t>er</a:t>
            </a:r>
            <a:r>
              <a:rPr sz="2800" spc="-30" dirty="0">
                <a:latin typeface="Arial"/>
                <a:cs typeface="Arial"/>
              </a:rPr>
              <a:t>m</a:t>
            </a:r>
            <a:r>
              <a:rPr sz="2800" spc="-10" dirty="0">
                <a:latin typeface="Arial"/>
                <a:cs typeface="Arial"/>
              </a:rPr>
              <a:t>es</a:t>
            </a:r>
            <a:r>
              <a:rPr sz="2800" spc="-5" dirty="0">
                <a:latin typeface="Arial"/>
                <a:cs typeface="Arial"/>
              </a:rPr>
              <a:t> (</a:t>
            </a:r>
            <a:r>
              <a:rPr sz="2800" spc="-30" dirty="0">
                <a:latin typeface="Arial"/>
                <a:cs typeface="Arial"/>
              </a:rPr>
              <a:t>M</a:t>
            </a:r>
            <a:r>
              <a:rPr sz="2800" spc="-10" dirty="0">
                <a:latin typeface="Arial"/>
                <a:cs typeface="Arial"/>
              </a:rPr>
              <a:t>ercury)</a:t>
            </a:r>
            <a:r>
              <a:rPr sz="2800" spc="15" dirty="0">
                <a:latin typeface="Arial"/>
                <a:cs typeface="Arial"/>
              </a:rPr>
              <a:t> </a:t>
            </a:r>
            <a:r>
              <a:rPr sz="2800" spc="-10" dirty="0">
                <a:latin typeface="Arial"/>
                <a:cs typeface="Arial"/>
              </a:rPr>
              <a:t>st</a:t>
            </a:r>
            <a:r>
              <a:rPr sz="2800" spc="-15" dirty="0">
                <a:latin typeface="Arial"/>
                <a:cs typeface="Arial"/>
              </a:rPr>
              <a:t>a</a:t>
            </a:r>
            <a:r>
              <a:rPr sz="2800" spc="-10" dirty="0">
                <a:latin typeface="Arial"/>
                <a:cs typeface="Arial"/>
              </a:rPr>
              <a:t>ff</a:t>
            </a:r>
            <a:endParaRPr sz="2800" dirty="0">
              <a:latin typeface="Arial"/>
              <a:cs typeface="Arial"/>
            </a:endParaRPr>
          </a:p>
          <a:p>
            <a:pPr marL="355600" marR="149860" indent="-342900">
              <a:spcBef>
                <a:spcPts val="670"/>
              </a:spcBef>
              <a:buFont typeface="Arial"/>
              <a:buChar char="•"/>
              <a:tabLst>
                <a:tab pos="356235" algn="l"/>
              </a:tabLst>
            </a:pPr>
            <a:r>
              <a:rPr sz="2800" spc="-25" dirty="0">
                <a:latin typeface="Arial"/>
                <a:cs typeface="Arial"/>
              </a:rPr>
              <a:t>S</a:t>
            </a:r>
            <a:r>
              <a:rPr sz="2800" spc="-10" dirty="0">
                <a:latin typeface="Arial"/>
                <a:cs typeface="Arial"/>
              </a:rPr>
              <a:t>t</a:t>
            </a:r>
            <a:r>
              <a:rPr sz="2800" spc="-15" dirty="0">
                <a:latin typeface="Arial"/>
                <a:cs typeface="Arial"/>
              </a:rPr>
              <a:t>a</a:t>
            </a:r>
            <a:r>
              <a:rPr sz="2800" spc="-10" dirty="0">
                <a:latin typeface="Arial"/>
                <a:cs typeface="Arial"/>
              </a:rPr>
              <a:t>ff </a:t>
            </a:r>
            <a:r>
              <a:rPr sz="2800" spc="-15" dirty="0">
                <a:latin typeface="Arial"/>
                <a:cs typeface="Arial"/>
              </a:rPr>
              <a:t>o</a:t>
            </a:r>
            <a:r>
              <a:rPr sz="2800" spc="-10" dirty="0">
                <a:latin typeface="Arial"/>
                <a:cs typeface="Arial"/>
              </a:rPr>
              <a:t>f </a:t>
            </a:r>
            <a:r>
              <a:rPr sz="2800" spc="-25" dirty="0">
                <a:latin typeface="Arial"/>
                <a:cs typeface="Arial"/>
              </a:rPr>
              <a:t>A</a:t>
            </a:r>
            <a:r>
              <a:rPr sz="2800" spc="-10" dirty="0">
                <a:latin typeface="Arial"/>
                <a:cs typeface="Arial"/>
              </a:rPr>
              <a:t>scl</a:t>
            </a:r>
            <a:r>
              <a:rPr sz="2800" spc="-15" dirty="0">
                <a:latin typeface="Arial"/>
                <a:cs typeface="Arial"/>
              </a:rPr>
              <a:t>ep</a:t>
            </a:r>
            <a:r>
              <a:rPr sz="2800" spc="-10" dirty="0">
                <a:latin typeface="Arial"/>
                <a:cs typeface="Arial"/>
              </a:rPr>
              <a:t>i</a:t>
            </a:r>
            <a:r>
              <a:rPr sz="2800" spc="-15" dirty="0">
                <a:latin typeface="Arial"/>
                <a:cs typeface="Arial"/>
              </a:rPr>
              <a:t>us</a:t>
            </a:r>
            <a:r>
              <a:rPr sz="2800" spc="5" dirty="0">
                <a:latin typeface="Arial"/>
                <a:cs typeface="Arial"/>
              </a:rPr>
              <a:t> </a:t>
            </a:r>
            <a:r>
              <a:rPr sz="2800" spc="-10" dirty="0">
                <a:latin typeface="Arial"/>
                <a:cs typeface="Arial"/>
              </a:rPr>
              <a:t>, </a:t>
            </a:r>
            <a:r>
              <a:rPr sz="2800" spc="-30" dirty="0">
                <a:latin typeface="Arial"/>
                <a:cs typeface="Arial"/>
              </a:rPr>
              <a:t>w</a:t>
            </a:r>
            <a:r>
              <a:rPr sz="2800" spc="-15" dirty="0">
                <a:latin typeface="Arial"/>
                <a:cs typeface="Arial"/>
              </a:rPr>
              <a:t>h</a:t>
            </a:r>
            <a:r>
              <a:rPr sz="2800" spc="-10" dirty="0">
                <a:latin typeface="Arial"/>
                <a:cs typeface="Arial"/>
              </a:rPr>
              <a:t>ich ha</a:t>
            </a:r>
            <a:r>
              <a:rPr sz="2800" spc="-15" dirty="0">
                <a:latin typeface="Arial"/>
                <a:cs typeface="Arial"/>
              </a:rPr>
              <a:t>s</a:t>
            </a:r>
            <a:r>
              <a:rPr sz="2800" spc="5" dirty="0">
                <a:latin typeface="Arial"/>
                <a:cs typeface="Arial"/>
              </a:rPr>
              <a:t> </a:t>
            </a:r>
            <a:r>
              <a:rPr sz="2800" spc="-15" dirty="0">
                <a:latin typeface="Arial"/>
                <a:cs typeface="Arial"/>
              </a:rPr>
              <a:t>a</a:t>
            </a:r>
            <a:r>
              <a:rPr sz="2800" spc="-10" dirty="0">
                <a:latin typeface="Arial"/>
                <a:cs typeface="Arial"/>
              </a:rPr>
              <a:t>l</a:t>
            </a:r>
            <a:r>
              <a:rPr sz="2800" spc="-30" dirty="0">
                <a:latin typeface="Arial"/>
                <a:cs typeface="Arial"/>
              </a:rPr>
              <a:t>w</a:t>
            </a:r>
            <a:r>
              <a:rPr sz="2800" spc="-10" dirty="0">
                <a:latin typeface="Arial"/>
                <a:cs typeface="Arial"/>
              </a:rPr>
              <a:t>ay</a:t>
            </a:r>
            <a:r>
              <a:rPr sz="2800" spc="-15" dirty="0">
                <a:latin typeface="Arial"/>
                <a:cs typeface="Arial"/>
              </a:rPr>
              <a:t>s</a:t>
            </a:r>
            <a:r>
              <a:rPr sz="2800" spc="5" dirty="0">
                <a:latin typeface="Arial"/>
                <a:cs typeface="Arial"/>
              </a:rPr>
              <a:t> </a:t>
            </a:r>
            <a:r>
              <a:rPr sz="2800" spc="-10" dirty="0">
                <a:latin typeface="Arial"/>
                <a:cs typeface="Arial"/>
              </a:rPr>
              <a:t>represent</a:t>
            </a:r>
            <a:r>
              <a:rPr sz="2800" spc="-15" dirty="0">
                <a:latin typeface="Arial"/>
                <a:cs typeface="Arial"/>
              </a:rPr>
              <a:t>ed</a:t>
            </a:r>
            <a:r>
              <a:rPr sz="2800" spc="-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ne</a:t>
            </a:r>
            <a:r>
              <a:rPr sz="2800" spc="-10" dirty="0">
                <a:latin typeface="Arial"/>
                <a:cs typeface="Arial"/>
              </a:rPr>
              <a:t>,</a:t>
            </a:r>
            <a:r>
              <a:rPr sz="2800" spc="15" dirty="0">
                <a:latin typeface="Arial"/>
                <a:cs typeface="Arial"/>
              </a:rPr>
              <a:t> </a:t>
            </a:r>
            <a:r>
              <a:rPr sz="2800" spc="-15" dirty="0">
                <a:latin typeface="Arial"/>
                <a:cs typeface="Arial"/>
              </a:rPr>
              <a:t>on</a:t>
            </a:r>
            <a:r>
              <a:rPr sz="2800" spc="-20" dirty="0">
                <a:latin typeface="Arial"/>
                <a:cs typeface="Arial"/>
              </a:rPr>
              <a:t>e</a:t>
            </a:r>
            <a:r>
              <a:rPr sz="2800" spc="5" dirty="0">
                <a:latin typeface="Arial"/>
                <a:cs typeface="Arial"/>
              </a:rPr>
              <a:t> </a:t>
            </a:r>
            <a:r>
              <a:rPr sz="2800" spc="-10" dirty="0">
                <a:latin typeface="Arial"/>
                <a:cs typeface="Arial"/>
              </a:rPr>
              <a:t>snak</a:t>
            </a:r>
            <a:r>
              <a:rPr sz="2800" spc="-20" dirty="0">
                <a:latin typeface="Arial"/>
                <a:cs typeface="Arial"/>
              </a:rPr>
              <a:t>e</a:t>
            </a:r>
            <a:r>
              <a:rPr sz="2800" spc="-5" dirty="0">
                <a:latin typeface="Arial"/>
                <a:cs typeface="Arial"/>
              </a:rPr>
              <a:t> </a:t>
            </a:r>
            <a:r>
              <a:rPr sz="2800" spc="-15" dirty="0">
                <a:latin typeface="Arial"/>
                <a:cs typeface="Arial"/>
              </a:rPr>
              <a:t>no</a:t>
            </a:r>
            <a:r>
              <a:rPr sz="2800" spc="-5" dirty="0">
                <a:latin typeface="Arial"/>
                <a:cs typeface="Arial"/>
              </a:rPr>
              <a:t> </a:t>
            </a:r>
            <a:r>
              <a:rPr sz="2800" spc="-30" dirty="0">
                <a:latin typeface="Arial"/>
                <a:cs typeface="Arial"/>
              </a:rPr>
              <a:t>w</a:t>
            </a:r>
            <a:r>
              <a:rPr sz="2800" spc="-10" dirty="0">
                <a:latin typeface="Arial"/>
                <a:cs typeface="Arial"/>
              </a:rPr>
              <a:t>ings</a:t>
            </a:r>
            <a:endParaRPr sz="2800" dirty="0">
              <a:latin typeface="Arial"/>
              <a:cs typeface="Arial"/>
            </a:endParaRPr>
          </a:p>
          <a:p>
            <a:pPr marL="355600" marR="1014730" indent="-342900">
              <a:spcBef>
                <a:spcPts val="670"/>
              </a:spcBef>
              <a:buFont typeface="Arial"/>
              <a:buChar char="•"/>
              <a:tabLst>
                <a:tab pos="356235" algn="l"/>
              </a:tabLst>
            </a:pPr>
            <a:r>
              <a:rPr sz="2800" spc="-25" dirty="0">
                <a:latin typeface="Arial"/>
                <a:cs typeface="Arial"/>
              </a:rPr>
              <a:t>S</a:t>
            </a:r>
            <a:r>
              <a:rPr sz="2800" spc="-15" dirty="0">
                <a:latin typeface="Arial"/>
                <a:cs typeface="Arial"/>
              </a:rPr>
              <a:t>hap</a:t>
            </a:r>
            <a:r>
              <a:rPr sz="2800" spc="-20" dirty="0">
                <a:latin typeface="Arial"/>
                <a:cs typeface="Arial"/>
              </a:rPr>
              <a:t>e</a:t>
            </a:r>
            <a:r>
              <a:rPr sz="2800" spc="15" dirty="0">
                <a:latin typeface="Arial"/>
                <a:cs typeface="Arial"/>
              </a:rPr>
              <a:t> </a:t>
            </a:r>
            <a:r>
              <a:rPr sz="2800" spc="-10" dirty="0">
                <a:latin typeface="Arial"/>
                <a:cs typeface="Arial"/>
              </a:rPr>
              <a:t>f</a:t>
            </a:r>
            <a:r>
              <a:rPr sz="2800" spc="-15" dirty="0">
                <a:latin typeface="Arial"/>
                <a:cs typeface="Arial"/>
              </a:rPr>
              <a:t>a</a:t>
            </a:r>
            <a:r>
              <a:rPr sz="2800" spc="-30" dirty="0">
                <a:latin typeface="Arial"/>
                <a:cs typeface="Arial"/>
              </a:rPr>
              <a:t>m</a:t>
            </a:r>
            <a:r>
              <a:rPr sz="2800" spc="-10" dirty="0">
                <a:latin typeface="Arial"/>
                <a:cs typeface="Arial"/>
              </a:rPr>
              <a:t>ili</a:t>
            </a:r>
            <a:r>
              <a:rPr sz="2800" spc="-15" dirty="0">
                <a:latin typeface="Arial"/>
                <a:cs typeface="Arial"/>
              </a:rPr>
              <a:t>a</a:t>
            </a:r>
            <a:r>
              <a:rPr sz="2800" spc="-10" dirty="0">
                <a:latin typeface="Arial"/>
                <a:cs typeface="Arial"/>
              </a:rPr>
              <a:t>r</a:t>
            </a:r>
            <a:r>
              <a:rPr sz="2800" spc="5" dirty="0">
                <a:latin typeface="Arial"/>
                <a:cs typeface="Arial"/>
              </a:rPr>
              <a:t> </a:t>
            </a:r>
            <a:r>
              <a:rPr sz="2800" spc="-10" dirty="0">
                <a:latin typeface="Arial"/>
                <a:cs typeface="Arial"/>
              </a:rPr>
              <a:t>f</a:t>
            </a:r>
            <a:r>
              <a:rPr sz="2800" spc="-15" dirty="0">
                <a:latin typeface="Arial"/>
                <a:cs typeface="Arial"/>
              </a:rPr>
              <a:t>rom</a:t>
            </a:r>
            <a:r>
              <a:rPr sz="2800" spc="-10" dirty="0">
                <a:latin typeface="Arial"/>
                <a:cs typeface="Arial"/>
              </a:rPr>
              <a:t> bi</a:t>
            </a:r>
            <a:r>
              <a:rPr sz="2800" spc="-15" dirty="0">
                <a:latin typeface="Arial"/>
                <a:cs typeface="Arial"/>
              </a:rPr>
              <a:t>o</a:t>
            </a:r>
            <a:r>
              <a:rPr sz="2800" spc="-10" dirty="0">
                <a:latin typeface="Arial"/>
                <a:cs typeface="Arial"/>
              </a:rPr>
              <a:t>l</a:t>
            </a:r>
            <a:r>
              <a:rPr sz="2800" spc="-15" dirty="0">
                <a:latin typeface="Arial"/>
                <a:cs typeface="Arial"/>
              </a:rPr>
              <a:t>ogy?</a:t>
            </a:r>
            <a:endParaRPr sz="2800" dirty="0">
              <a:latin typeface="Arial"/>
              <a:cs typeface="Arial"/>
            </a:endParaRPr>
          </a:p>
        </p:txBody>
      </p:sp>
      <p:sp>
        <p:nvSpPr>
          <p:cNvPr id="4" name="object 4"/>
          <p:cNvSpPr/>
          <p:nvPr/>
        </p:nvSpPr>
        <p:spPr>
          <a:xfrm>
            <a:off x="1984274" y="1679161"/>
            <a:ext cx="4038595" cy="441959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95789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smtClean="0"/>
              <a:t>How long has pharmacy existed?</a:t>
            </a:r>
          </a:p>
        </p:txBody>
      </p:sp>
      <p:sp>
        <p:nvSpPr>
          <p:cNvPr id="7171" name="Rectangle 3"/>
          <p:cNvSpPr>
            <a:spLocks noGrp="1" noChangeArrowheads="1"/>
          </p:cNvSpPr>
          <p:nvPr>
            <p:ph type="body" idx="1"/>
          </p:nvPr>
        </p:nvSpPr>
        <p:spPr/>
        <p:txBody>
          <a:bodyPr/>
          <a:lstStyle/>
          <a:p>
            <a:pPr>
              <a:defRPr/>
            </a:pPr>
            <a:r>
              <a:rPr lang="en-US" dirty="0" smtClean="0"/>
              <a:t>As long as man has been in existence.</a:t>
            </a:r>
          </a:p>
          <a:p>
            <a:pPr>
              <a:defRPr/>
            </a:pPr>
            <a:r>
              <a:rPr lang="en-US" dirty="0" smtClean="0"/>
              <a:t>Early man/woman learned by trial &amp; error what effects different plants, animals and minerals had.</a:t>
            </a:r>
          </a:p>
          <a:p>
            <a:pPr>
              <a:defRPr/>
            </a:pPr>
            <a:r>
              <a:rPr lang="en-US" dirty="0" smtClean="0"/>
              <a:t>Prehistoric humans believed events &amp;/or occurrences were due to magic or spirits, and their “pharmacy” practice was a mix of mysticism and crude products.</a:t>
            </a:r>
          </a:p>
        </p:txBody>
      </p:sp>
    </p:spTree>
    <p:custDataLst>
      <p:tags r:id="rId1"/>
    </p:custDataLst>
    <p:extLst>
      <p:ext uri="{BB962C8B-B14F-4D97-AF65-F5344CB8AC3E}">
        <p14:creationId xmlns:p14="http://schemas.microsoft.com/office/powerpoint/2010/main" val="261890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71" y="252334"/>
            <a:ext cx="10515600" cy="1354217"/>
          </a:xfrm>
          <a:prstGeom prst="rect">
            <a:avLst/>
          </a:prstGeom>
        </p:spPr>
        <p:txBody>
          <a:bodyPr vert="horz" wrap="square" lIns="0" tIns="0" rIns="0" bIns="0" rtlCol="0" anchor="ctr">
            <a:spAutoFit/>
          </a:bodyPr>
          <a:lstStyle/>
          <a:p>
            <a:pPr marR="5080" algn="ctr">
              <a:lnSpc>
                <a:spcPct val="100000"/>
              </a:lnSpc>
            </a:pPr>
            <a:r>
              <a:rPr dirty="0"/>
              <a:t>H</a:t>
            </a:r>
            <a:r>
              <a:rPr spc="5" dirty="0"/>
              <a:t>y</a:t>
            </a:r>
            <a:r>
              <a:rPr dirty="0"/>
              <a:t>ge</a:t>
            </a:r>
            <a:r>
              <a:rPr spc="5" dirty="0"/>
              <a:t>i</a:t>
            </a:r>
            <a:r>
              <a:rPr dirty="0"/>
              <a:t>a,</a:t>
            </a:r>
            <a:r>
              <a:rPr spc="-15" dirty="0"/>
              <a:t> </a:t>
            </a:r>
            <a:r>
              <a:rPr dirty="0"/>
              <a:t>Inte</a:t>
            </a:r>
            <a:r>
              <a:rPr spc="-5" dirty="0"/>
              <a:t>r</a:t>
            </a:r>
            <a:r>
              <a:rPr dirty="0"/>
              <a:t>nat</a:t>
            </a:r>
            <a:r>
              <a:rPr spc="5" dirty="0"/>
              <a:t>i</a:t>
            </a:r>
            <a:r>
              <a:rPr dirty="0"/>
              <a:t>onal </a:t>
            </a:r>
            <a:r>
              <a:rPr lang="en-US" dirty="0" smtClean="0"/>
              <a:t/>
            </a:r>
            <a:br>
              <a:rPr lang="en-US" dirty="0" smtClean="0"/>
            </a:br>
            <a:r>
              <a:rPr dirty="0" smtClean="0"/>
              <a:t>S</a:t>
            </a:r>
            <a:r>
              <a:rPr spc="5" dirty="0" smtClean="0"/>
              <a:t>y</a:t>
            </a:r>
            <a:r>
              <a:rPr dirty="0" smtClean="0"/>
              <a:t>mbol</a:t>
            </a:r>
            <a:r>
              <a:rPr spc="-20" dirty="0" smtClean="0"/>
              <a:t> </a:t>
            </a:r>
            <a:r>
              <a:rPr dirty="0"/>
              <a:t>of Pha</a:t>
            </a:r>
            <a:r>
              <a:rPr spc="-5" dirty="0"/>
              <a:t>r</a:t>
            </a:r>
            <a:r>
              <a:rPr dirty="0"/>
              <a:t>ma</a:t>
            </a:r>
            <a:r>
              <a:rPr spc="5" dirty="0"/>
              <a:t>c</a:t>
            </a:r>
            <a:r>
              <a:rPr dirty="0"/>
              <a:t>y</a:t>
            </a:r>
          </a:p>
        </p:txBody>
      </p:sp>
      <p:sp>
        <p:nvSpPr>
          <p:cNvPr id="3" name="object 3"/>
          <p:cNvSpPr txBox="1"/>
          <p:nvPr/>
        </p:nvSpPr>
        <p:spPr>
          <a:xfrm>
            <a:off x="6250971" y="1691432"/>
            <a:ext cx="3754120" cy="3967753"/>
          </a:xfrm>
          <a:prstGeom prst="rect">
            <a:avLst/>
          </a:prstGeom>
        </p:spPr>
        <p:txBody>
          <a:bodyPr vert="horz" wrap="square" lIns="0" tIns="0" rIns="0" bIns="0" rtlCol="0">
            <a:spAutoFit/>
          </a:bodyPr>
          <a:lstStyle/>
          <a:p>
            <a:pPr marL="355600" marR="260985" indent="-342900">
              <a:buFont typeface="Arial"/>
              <a:buChar char="•"/>
              <a:tabLst>
                <a:tab pos="356235" algn="l"/>
              </a:tabLst>
            </a:pPr>
            <a:r>
              <a:rPr sz="2800" spc="-25" dirty="0">
                <a:latin typeface="Arial"/>
                <a:cs typeface="Arial"/>
              </a:rPr>
              <a:t>B</a:t>
            </a:r>
            <a:r>
              <a:rPr sz="2800" spc="-15" dirty="0">
                <a:latin typeface="Arial"/>
                <a:cs typeface="Arial"/>
              </a:rPr>
              <a:t>o</a:t>
            </a:r>
            <a:r>
              <a:rPr sz="2800" spc="-30" dirty="0">
                <a:latin typeface="Arial"/>
                <a:cs typeface="Arial"/>
              </a:rPr>
              <a:t>w</a:t>
            </a:r>
            <a:r>
              <a:rPr sz="2800" spc="-10" dirty="0">
                <a:latin typeface="Arial"/>
                <a:cs typeface="Arial"/>
              </a:rPr>
              <a:t>l</a:t>
            </a:r>
            <a:r>
              <a:rPr sz="2800" spc="15" dirty="0">
                <a:latin typeface="Arial"/>
                <a:cs typeface="Arial"/>
              </a:rPr>
              <a:t> </a:t>
            </a:r>
            <a:r>
              <a:rPr sz="2800" spc="-15" dirty="0">
                <a:latin typeface="Arial"/>
                <a:cs typeface="Arial"/>
              </a:rPr>
              <a:t>in</a:t>
            </a:r>
            <a:r>
              <a:rPr sz="2800" spc="5" dirty="0">
                <a:latin typeface="Arial"/>
                <a:cs typeface="Arial"/>
              </a:rPr>
              <a:t> </a:t>
            </a:r>
            <a:r>
              <a:rPr sz="2800" spc="-10" dirty="0">
                <a:latin typeface="Arial"/>
                <a:cs typeface="Arial"/>
              </a:rPr>
              <a:t>hand:</a:t>
            </a:r>
            <a:r>
              <a:rPr sz="2800" spc="-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a:t>
            </a:r>
            <a:r>
              <a:rPr sz="2800" spc="-20" dirty="0">
                <a:latin typeface="Arial"/>
                <a:cs typeface="Arial"/>
              </a:rPr>
              <a:t>e</a:t>
            </a:r>
            <a:r>
              <a:rPr sz="2800" spc="1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t</a:t>
            </a:r>
            <a:r>
              <a:rPr sz="2800" spc="-15" dirty="0">
                <a:latin typeface="Arial"/>
                <a:cs typeface="Arial"/>
              </a:rPr>
              <a:t>he</a:t>
            </a:r>
            <a:r>
              <a:rPr sz="2800" spc="-10" dirty="0">
                <a:latin typeface="Arial"/>
                <a:cs typeface="Arial"/>
              </a:rPr>
              <a:t> snake, representi</a:t>
            </a:r>
            <a:r>
              <a:rPr sz="2800" spc="-15" dirty="0">
                <a:latin typeface="Arial"/>
                <a:cs typeface="Arial"/>
              </a:rPr>
              <a:t>ng</a:t>
            </a:r>
            <a:r>
              <a:rPr sz="2800" spc="-10" dirty="0">
                <a:latin typeface="Arial"/>
                <a:cs typeface="Arial"/>
              </a:rPr>
              <a:t> regenerati</a:t>
            </a:r>
            <a:r>
              <a:rPr sz="2800" spc="-15" dirty="0">
                <a:latin typeface="Arial"/>
                <a:cs typeface="Arial"/>
              </a:rPr>
              <a:t>o</a:t>
            </a:r>
            <a:r>
              <a:rPr sz="2800" spc="-20" dirty="0">
                <a:latin typeface="Arial"/>
                <a:cs typeface="Arial"/>
              </a:rPr>
              <a:t>n</a:t>
            </a:r>
            <a:r>
              <a:rPr sz="2800" spc="15" dirty="0">
                <a:latin typeface="Arial"/>
                <a:cs typeface="Arial"/>
              </a:rPr>
              <a:t> </a:t>
            </a:r>
            <a:r>
              <a:rPr sz="2800" spc="-15" dirty="0">
                <a:latin typeface="Arial"/>
                <a:cs typeface="Arial"/>
              </a:rPr>
              <a:t>and</a:t>
            </a:r>
            <a:r>
              <a:rPr sz="2800" spc="-10" dirty="0">
                <a:latin typeface="Arial"/>
                <a:cs typeface="Arial"/>
              </a:rPr>
              <a:t> health</a:t>
            </a:r>
            <a:endParaRPr sz="2800" dirty="0">
              <a:latin typeface="Arial"/>
              <a:cs typeface="Arial"/>
            </a:endParaRPr>
          </a:p>
          <a:p>
            <a:pPr marL="355600" marR="5080" indent="-342900">
              <a:spcBef>
                <a:spcPts val="670"/>
              </a:spcBef>
              <a:buFont typeface="Arial"/>
              <a:buChar char="•"/>
              <a:tabLst>
                <a:tab pos="356235" algn="l"/>
              </a:tabLst>
            </a:pPr>
            <a:r>
              <a:rPr sz="2800" spc="-15" dirty="0">
                <a:latin typeface="Arial"/>
                <a:cs typeface="Arial"/>
              </a:rPr>
              <a:t>179</a:t>
            </a:r>
            <a:r>
              <a:rPr sz="2800" spc="-20" dirty="0">
                <a:latin typeface="Arial"/>
                <a:cs typeface="Arial"/>
              </a:rPr>
              <a:t>5</a:t>
            </a:r>
            <a:r>
              <a:rPr sz="2800" spc="5" dirty="0">
                <a:latin typeface="Arial"/>
                <a:cs typeface="Arial"/>
              </a:rPr>
              <a:t> </a:t>
            </a:r>
            <a:r>
              <a:rPr sz="2800" spc="-10" dirty="0">
                <a:latin typeface="Arial"/>
                <a:cs typeface="Arial"/>
              </a:rPr>
              <a:t>,I</a:t>
            </a:r>
            <a:r>
              <a:rPr sz="2800" spc="-30" dirty="0">
                <a:latin typeface="Arial"/>
                <a:cs typeface="Arial"/>
              </a:rPr>
              <a:t>N</a:t>
            </a:r>
            <a:r>
              <a:rPr sz="2800" spc="-25" dirty="0">
                <a:latin typeface="Arial"/>
                <a:cs typeface="Arial"/>
              </a:rPr>
              <a:t>T</a:t>
            </a:r>
            <a:r>
              <a:rPr sz="2800" spc="-20" dirty="0">
                <a:latin typeface="Arial"/>
                <a:cs typeface="Arial"/>
              </a:rPr>
              <a:t>L</a:t>
            </a:r>
            <a:r>
              <a:rPr sz="2800" spc="15" dirty="0">
                <a:latin typeface="Arial"/>
                <a:cs typeface="Arial"/>
              </a:rPr>
              <a:t> </a:t>
            </a:r>
            <a:r>
              <a:rPr sz="2800" spc="-10" dirty="0">
                <a:latin typeface="Arial"/>
                <a:cs typeface="Arial"/>
              </a:rPr>
              <a:t>sy</a:t>
            </a:r>
            <a:r>
              <a:rPr sz="2800" spc="-30" dirty="0">
                <a:latin typeface="Arial"/>
                <a:cs typeface="Arial"/>
              </a:rPr>
              <a:t>m</a:t>
            </a:r>
            <a:r>
              <a:rPr sz="2800" spc="-15" dirty="0">
                <a:latin typeface="Arial"/>
                <a:cs typeface="Arial"/>
              </a:rPr>
              <a:t>bo</a:t>
            </a:r>
            <a:r>
              <a:rPr sz="2800" spc="-10" dirty="0">
                <a:latin typeface="Arial"/>
                <a:cs typeface="Arial"/>
              </a:rPr>
              <a:t>l</a:t>
            </a:r>
            <a:r>
              <a:rPr sz="2800" dirty="0">
                <a:latin typeface="Arial"/>
                <a:cs typeface="Arial"/>
              </a:rPr>
              <a:t> </a:t>
            </a:r>
            <a:r>
              <a:rPr sz="2800" spc="-10" dirty="0">
                <a:latin typeface="Arial"/>
                <a:cs typeface="Arial"/>
              </a:rPr>
              <a:t>of phar</a:t>
            </a:r>
            <a:r>
              <a:rPr sz="2800" spc="-30" dirty="0">
                <a:latin typeface="Arial"/>
                <a:cs typeface="Arial"/>
              </a:rPr>
              <a:t>m</a:t>
            </a:r>
            <a:r>
              <a:rPr sz="2800" spc="-10" dirty="0">
                <a:latin typeface="Arial"/>
                <a:cs typeface="Arial"/>
              </a:rPr>
              <a:t>acy,</a:t>
            </a:r>
            <a:r>
              <a:rPr sz="2800" dirty="0">
                <a:latin typeface="Arial"/>
                <a:cs typeface="Arial"/>
              </a:rPr>
              <a:t> </a:t>
            </a:r>
            <a:r>
              <a:rPr sz="2800" spc="-25" dirty="0">
                <a:latin typeface="Arial"/>
                <a:cs typeface="Arial"/>
              </a:rPr>
              <a:t>F</a:t>
            </a:r>
            <a:r>
              <a:rPr sz="2800" spc="-10" dirty="0">
                <a:latin typeface="Arial"/>
                <a:cs typeface="Arial"/>
              </a:rPr>
              <a:t>rench co</a:t>
            </a:r>
            <a:r>
              <a:rPr sz="2800" spc="-30" dirty="0">
                <a:latin typeface="Arial"/>
                <a:cs typeface="Arial"/>
              </a:rPr>
              <a:t>mm</a:t>
            </a:r>
            <a:r>
              <a:rPr sz="2800" spc="-15" dirty="0">
                <a:latin typeface="Arial"/>
                <a:cs typeface="Arial"/>
              </a:rPr>
              <a:t>e</a:t>
            </a:r>
            <a:r>
              <a:rPr sz="2800" spc="-30" dirty="0">
                <a:latin typeface="Arial"/>
                <a:cs typeface="Arial"/>
              </a:rPr>
              <a:t>m</a:t>
            </a:r>
            <a:r>
              <a:rPr sz="2800" spc="-10" dirty="0">
                <a:latin typeface="Arial"/>
                <a:cs typeface="Arial"/>
              </a:rPr>
              <a:t>orat</a:t>
            </a:r>
            <a:r>
              <a:rPr sz="2800" spc="-15" dirty="0">
                <a:latin typeface="Arial"/>
                <a:cs typeface="Arial"/>
              </a:rPr>
              <a:t>e</a:t>
            </a:r>
            <a:r>
              <a:rPr sz="2800" spc="-20" dirty="0">
                <a:latin typeface="Arial"/>
                <a:cs typeface="Arial"/>
              </a:rPr>
              <a:t>d</a:t>
            </a:r>
            <a:r>
              <a:rPr sz="2800" spc="40" dirty="0">
                <a:latin typeface="Arial"/>
                <a:cs typeface="Arial"/>
              </a:rPr>
              <a:t> </a:t>
            </a:r>
            <a:r>
              <a:rPr sz="2800" spc="-20" dirty="0">
                <a:latin typeface="Arial"/>
                <a:cs typeface="Arial"/>
              </a:rPr>
              <a:t>a</a:t>
            </a:r>
            <a:r>
              <a:rPr sz="2800" spc="-10" dirty="0">
                <a:latin typeface="Arial"/>
                <a:cs typeface="Arial"/>
              </a:rPr>
              <a:t> co</a:t>
            </a:r>
            <a:r>
              <a:rPr sz="2800" spc="-15" dirty="0">
                <a:latin typeface="Arial"/>
                <a:cs typeface="Arial"/>
              </a:rPr>
              <a:t>in</a:t>
            </a:r>
            <a:r>
              <a:rPr sz="2800" spc="5" dirty="0">
                <a:latin typeface="Arial"/>
                <a:cs typeface="Arial"/>
              </a:rPr>
              <a:t> </a:t>
            </a:r>
            <a:r>
              <a:rPr sz="2800" spc="-30" dirty="0">
                <a:latin typeface="Arial"/>
                <a:cs typeface="Arial"/>
              </a:rPr>
              <a:t>w</a:t>
            </a:r>
            <a:r>
              <a:rPr sz="2800" spc="-10" dirty="0">
                <a:latin typeface="Arial"/>
                <a:cs typeface="Arial"/>
              </a:rPr>
              <a:t>ith</a:t>
            </a:r>
            <a:r>
              <a:rPr sz="2800" spc="5" dirty="0">
                <a:latin typeface="Arial"/>
                <a:cs typeface="Arial"/>
              </a:rPr>
              <a:t> </a:t>
            </a:r>
            <a:r>
              <a:rPr sz="2800" spc="-15" dirty="0">
                <a:latin typeface="Arial"/>
                <a:cs typeface="Arial"/>
              </a:rPr>
              <a:t>he</a:t>
            </a:r>
            <a:r>
              <a:rPr sz="2800" spc="-10" dirty="0">
                <a:latin typeface="Arial"/>
                <a:cs typeface="Arial"/>
              </a:rPr>
              <a:t>r</a:t>
            </a:r>
            <a:r>
              <a:rPr sz="2800" spc="5" dirty="0">
                <a:latin typeface="Arial"/>
                <a:cs typeface="Arial"/>
              </a:rPr>
              <a:t> </a:t>
            </a:r>
            <a:r>
              <a:rPr sz="2800" spc="-15" dirty="0">
                <a:latin typeface="Arial"/>
                <a:cs typeface="Arial"/>
              </a:rPr>
              <a:t>p</a:t>
            </a:r>
            <a:r>
              <a:rPr sz="2800" spc="-10" dirty="0">
                <a:latin typeface="Arial"/>
                <a:cs typeface="Arial"/>
              </a:rPr>
              <a:t>icture</a:t>
            </a:r>
            <a:endParaRPr sz="2800" dirty="0">
              <a:latin typeface="Arial"/>
              <a:cs typeface="Arial"/>
            </a:endParaRPr>
          </a:p>
        </p:txBody>
      </p:sp>
      <p:sp>
        <p:nvSpPr>
          <p:cNvPr id="4" name="object 4"/>
          <p:cNvSpPr/>
          <p:nvPr/>
        </p:nvSpPr>
        <p:spPr>
          <a:xfrm>
            <a:off x="1991297" y="1606551"/>
            <a:ext cx="4038599" cy="455929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8679058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3467" y="589010"/>
            <a:ext cx="7110095" cy="677108"/>
          </a:xfrm>
          <a:prstGeom prst="rect">
            <a:avLst/>
          </a:prstGeom>
        </p:spPr>
        <p:txBody>
          <a:bodyPr vert="horz" wrap="square" lIns="0" tIns="0" rIns="0" bIns="0" rtlCol="0">
            <a:spAutoFit/>
          </a:bodyPr>
          <a:lstStyle/>
          <a:p>
            <a:pPr marL="12700"/>
            <a:r>
              <a:rPr sz="4400" dirty="0">
                <a:latin typeface="Arial"/>
                <a:cs typeface="Arial"/>
              </a:rPr>
              <a:t>B</a:t>
            </a:r>
            <a:r>
              <a:rPr sz="4400" spc="-10" dirty="0">
                <a:latin typeface="Arial"/>
                <a:cs typeface="Arial"/>
              </a:rPr>
              <a:t>OW</a:t>
            </a:r>
            <a:r>
              <a:rPr sz="4400" dirty="0">
                <a:latin typeface="Arial"/>
                <a:cs typeface="Arial"/>
              </a:rPr>
              <a:t>L </a:t>
            </a:r>
            <a:r>
              <a:rPr sz="4400" spc="-10" dirty="0">
                <a:latin typeface="Arial"/>
                <a:cs typeface="Arial"/>
              </a:rPr>
              <a:t>O</a:t>
            </a:r>
            <a:r>
              <a:rPr sz="4400" dirty="0">
                <a:latin typeface="Arial"/>
                <a:cs typeface="Arial"/>
              </a:rPr>
              <a:t>F</a:t>
            </a:r>
            <a:r>
              <a:rPr sz="4400" spc="10" dirty="0">
                <a:latin typeface="Arial"/>
                <a:cs typeface="Arial"/>
              </a:rPr>
              <a:t> </a:t>
            </a:r>
            <a:r>
              <a:rPr sz="4400" dirty="0">
                <a:latin typeface="Arial"/>
                <a:cs typeface="Arial"/>
              </a:rPr>
              <a:t>HY</a:t>
            </a:r>
            <a:r>
              <a:rPr sz="4400" spc="-10" dirty="0">
                <a:latin typeface="Arial"/>
                <a:cs typeface="Arial"/>
              </a:rPr>
              <a:t>G</a:t>
            </a:r>
            <a:r>
              <a:rPr sz="4400" dirty="0">
                <a:latin typeface="Arial"/>
                <a:cs typeface="Arial"/>
              </a:rPr>
              <a:t>E</a:t>
            </a:r>
            <a:r>
              <a:rPr sz="4400" spc="-5" dirty="0">
                <a:latin typeface="Arial"/>
                <a:cs typeface="Arial"/>
              </a:rPr>
              <a:t>I</a:t>
            </a:r>
            <a:r>
              <a:rPr sz="4400" dirty="0">
                <a:latin typeface="Arial"/>
                <a:cs typeface="Arial"/>
              </a:rPr>
              <a:t>A</a:t>
            </a:r>
            <a:r>
              <a:rPr sz="4400" spc="-10" dirty="0">
                <a:latin typeface="Arial"/>
                <a:cs typeface="Arial"/>
              </a:rPr>
              <a:t> </a:t>
            </a:r>
            <a:r>
              <a:rPr sz="4400" dirty="0">
                <a:latin typeface="Arial"/>
                <a:cs typeface="Arial"/>
              </a:rPr>
              <a:t>A</a:t>
            </a:r>
            <a:r>
              <a:rPr sz="4400" spc="-10" dirty="0">
                <a:latin typeface="Arial"/>
                <a:cs typeface="Arial"/>
              </a:rPr>
              <a:t>W</a:t>
            </a:r>
            <a:r>
              <a:rPr sz="4400" dirty="0">
                <a:latin typeface="Arial"/>
                <a:cs typeface="Arial"/>
              </a:rPr>
              <a:t>ARD</a:t>
            </a:r>
          </a:p>
        </p:txBody>
      </p:sp>
      <p:sp>
        <p:nvSpPr>
          <p:cNvPr id="3" name="object 3"/>
          <p:cNvSpPr/>
          <p:nvPr/>
        </p:nvSpPr>
        <p:spPr>
          <a:xfrm>
            <a:off x="2682812" y="1311060"/>
            <a:ext cx="6324599" cy="525778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112549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7836" y="791180"/>
            <a:ext cx="9794929" cy="828494"/>
          </a:xfrm>
          <a:prstGeom prst="rect">
            <a:avLst/>
          </a:prstGeom>
        </p:spPr>
        <p:txBody>
          <a:bodyPr vert="horz" wrap="square" lIns="0" tIns="149921" rIns="0" bIns="0" rtlCol="0" anchor="ctr">
            <a:spAutoFit/>
          </a:bodyPr>
          <a:lstStyle/>
          <a:p>
            <a:pPr marL="125730">
              <a:lnSpc>
                <a:spcPct val="100000"/>
              </a:lnSpc>
            </a:pPr>
            <a:r>
              <a:rPr lang="en-US" spc="-30" dirty="0"/>
              <a:t>Empedocles of Agrigentum </a:t>
            </a:r>
            <a:r>
              <a:rPr spc="15" dirty="0"/>
              <a:t> </a:t>
            </a:r>
            <a:r>
              <a:rPr spc="-10" dirty="0"/>
              <a:t>(</a:t>
            </a:r>
            <a:r>
              <a:rPr lang="en-US" spc="-10" dirty="0"/>
              <a:t>500</a:t>
            </a:r>
            <a:r>
              <a:rPr spc="-10" dirty="0"/>
              <a:t>-</a:t>
            </a:r>
            <a:r>
              <a:rPr lang="en-US" spc="-10" dirty="0"/>
              <a:t>430 </a:t>
            </a:r>
            <a:r>
              <a:rPr spc="-25" dirty="0"/>
              <a:t>BC</a:t>
            </a:r>
            <a:r>
              <a:rPr spc="-5" dirty="0"/>
              <a:t>)</a:t>
            </a:r>
            <a:endParaRPr dirty="0"/>
          </a:p>
        </p:txBody>
      </p:sp>
      <p:sp>
        <p:nvSpPr>
          <p:cNvPr id="4" name="Text Placeholder 3"/>
          <p:cNvSpPr>
            <a:spLocks noGrp="1"/>
          </p:cNvSpPr>
          <p:nvPr>
            <p:ph type="body" idx="1"/>
          </p:nvPr>
        </p:nvSpPr>
        <p:spPr>
          <a:xfrm>
            <a:off x="2133601" y="2209800"/>
            <a:ext cx="8072119" cy="3217260"/>
          </a:xfrm>
        </p:spPr>
        <p:txBody>
          <a:bodyPr/>
          <a:lstStyle/>
          <a:p>
            <a:pPr marL="342900" indent="-342900"/>
            <a:r>
              <a:rPr lang="en-US" dirty="0">
                <a:latin typeface="Arial" panose="020B0604020202020204" pitchFamily="34" charset="0"/>
                <a:cs typeface="Arial" panose="020B0604020202020204" pitchFamily="34" charset="0"/>
              </a:rPr>
              <a:t>Developed ancient version of periodic table</a:t>
            </a:r>
          </a:p>
          <a:p>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Matter classified into 4 categories: earth, air, fire, water</a:t>
            </a:r>
          </a:p>
          <a:p>
            <a:pPr marL="342900" indent="-342900"/>
            <a:endParaRPr lang="en-US" sz="2600" dirty="0"/>
          </a:p>
          <a:p>
            <a:pPr marL="342900" indent="-342900"/>
            <a:endParaRPr lang="en-US" sz="2600" dirty="0"/>
          </a:p>
          <a:p>
            <a:endParaRPr lang="en-US" sz="2600" dirty="0"/>
          </a:p>
          <a:p>
            <a:pPr marL="342900" indent="-342900"/>
            <a:endParaRPr lang="en-US" sz="2600" dirty="0"/>
          </a:p>
          <a:p>
            <a:endParaRPr lang="en-US" sz="2600" dirty="0"/>
          </a:p>
          <a:p>
            <a:pPr marL="342900" indent="-342900"/>
            <a:endParaRPr lang="en-US" dirty="0" smtClean="0"/>
          </a:p>
          <a:p>
            <a:endParaRPr lang="en-US" dirty="0"/>
          </a:p>
          <a:p>
            <a:endParaRPr lang="en-US" dirty="0"/>
          </a:p>
        </p:txBody>
      </p:sp>
    </p:spTree>
    <p:extLst>
      <p:ext uri="{BB962C8B-B14F-4D97-AF65-F5344CB8AC3E}">
        <p14:creationId xmlns:p14="http://schemas.microsoft.com/office/powerpoint/2010/main" val="1113734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1873" y="312660"/>
            <a:ext cx="9261529" cy="582272"/>
          </a:xfrm>
          <a:prstGeom prst="rect">
            <a:avLst/>
          </a:prstGeom>
        </p:spPr>
        <p:txBody>
          <a:bodyPr vert="horz" wrap="square" lIns="0" tIns="149921" rIns="0" bIns="0" rtlCol="0" anchor="ctr">
            <a:spAutoFit/>
          </a:bodyPr>
          <a:lstStyle/>
          <a:p>
            <a:pPr marL="125730">
              <a:lnSpc>
                <a:spcPct val="100000"/>
              </a:lnSpc>
            </a:pPr>
            <a:r>
              <a:rPr sz="2800" spc="-30" dirty="0"/>
              <a:t>H</a:t>
            </a:r>
            <a:r>
              <a:rPr sz="2800" spc="-10" dirty="0"/>
              <a:t>ippocrat</a:t>
            </a:r>
            <a:r>
              <a:rPr sz="2800" spc="-15" dirty="0"/>
              <a:t>es</a:t>
            </a:r>
            <a:r>
              <a:rPr sz="2800" spc="15" dirty="0"/>
              <a:t> </a:t>
            </a:r>
            <a:r>
              <a:rPr sz="2800" spc="-10" dirty="0"/>
              <a:t>(460-379</a:t>
            </a:r>
            <a:r>
              <a:rPr sz="2800" spc="-25" dirty="0"/>
              <a:t>BC</a:t>
            </a:r>
            <a:r>
              <a:rPr sz="2800" spc="-5" dirty="0"/>
              <a:t>)</a:t>
            </a:r>
            <a:r>
              <a:rPr sz="2800" spc="-10" dirty="0"/>
              <a:t>,</a:t>
            </a:r>
            <a:r>
              <a:rPr sz="2800" spc="25" dirty="0"/>
              <a:t> </a:t>
            </a:r>
            <a:r>
              <a:rPr sz="2800" spc="-25" dirty="0"/>
              <a:t>F</a:t>
            </a:r>
            <a:r>
              <a:rPr sz="2800" spc="-15" dirty="0"/>
              <a:t>a</a:t>
            </a:r>
            <a:r>
              <a:rPr sz="2800" spc="-10" dirty="0"/>
              <a:t>t</a:t>
            </a:r>
            <a:r>
              <a:rPr sz="2800" spc="-15" dirty="0"/>
              <a:t>he</a:t>
            </a:r>
            <a:r>
              <a:rPr sz="2800" spc="-10" dirty="0"/>
              <a:t>r</a:t>
            </a:r>
            <a:r>
              <a:rPr sz="2800" spc="5" dirty="0"/>
              <a:t> </a:t>
            </a:r>
            <a:r>
              <a:rPr sz="2800" spc="-15" dirty="0"/>
              <a:t>o</a:t>
            </a:r>
            <a:r>
              <a:rPr sz="2800" spc="-10" dirty="0"/>
              <a:t>f</a:t>
            </a:r>
            <a:r>
              <a:rPr sz="2800" dirty="0"/>
              <a:t> </a:t>
            </a:r>
            <a:r>
              <a:rPr sz="2800" spc="-30" dirty="0"/>
              <a:t>M</a:t>
            </a:r>
            <a:r>
              <a:rPr sz="2800" spc="-15" dirty="0"/>
              <a:t>ed</a:t>
            </a:r>
            <a:r>
              <a:rPr sz="2800" spc="-10" dirty="0"/>
              <a:t>ici</a:t>
            </a:r>
            <a:r>
              <a:rPr sz="2800" spc="-15" dirty="0"/>
              <a:t>ne</a:t>
            </a:r>
            <a:endParaRPr sz="2800" dirty="0"/>
          </a:p>
        </p:txBody>
      </p:sp>
      <p:sp>
        <p:nvSpPr>
          <p:cNvPr id="3" name="object 3"/>
          <p:cNvSpPr/>
          <p:nvPr/>
        </p:nvSpPr>
        <p:spPr>
          <a:xfrm>
            <a:off x="1991873" y="1003421"/>
            <a:ext cx="8000999" cy="5333992"/>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189386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28803" y="197692"/>
            <a:ext cx="4934585" cy="666849"/>
          </a:xfrm>
          <a:prstGeom prst="rect">
            <a:avLst/>
          </a:prstGeom>
        </p:spPr>
        <p:txBody>
          <a:bodyPr vert="horz" wrap="square" lIns="0" tIns="0" rIns="0" bIns="0" rtlCol="0">
            <a:spAutoFit/>
          </a:bodyPr>
          <a:lstStyle/>
          <a:p>
            <a:pPr marL="12700">
              <a:lnSpc>
                <a:spcPts val="5235"/>
              </a:lnSpc>
            </a:pPr>
            <a:r>
              <a:rPr sz="4400" dirty="0">
                <a:latin typeface="Arial"/>
                <a:cs typeface="Arial"/>
              </a:rPr>
              <a:t>H</a:t>
            </a:r>
            <a:r>
              <a:rPr sz="4400" spc="5" dirty="0">
                <a:latin typeface="Arial"/>
                <a:cs typeface="Arial"/>
              </a:rPr>
              <a:t>i</a:t>
            </a:r>
            <a:r>
              <a:rPr sz="4400" dirty="0">
                <a:latin typeface="Arial"/>
                <a:cs typeface="Arial"/>
              </a:rPr>
              <a:t>ppo</a:t>
            </a:r>
            <a:r>
              <a:rPr sz="4400" spc="5" dirty="0">
                <a:latin typeface="Arial"/>
                <a:cs typeface="Arial"/>
              </a:rPr>
              <a:t>c</a:t>
            </a:r>
            <a:r>
              <a:rPr sz="4400" spc="-5" dirty="0">
                <a:latin typeface="Arial"/>
                <a:cs typeface="Arial"/>
              </a:rPr>
              <a:t>r</a:t>
            </a:r>
            <a:r>
              <a:rPr sz="4400" dirty="0">
                <a:latin typeface="Arial"/>
                <a:cs typeface="Arial"/>
              </a:rPr>
              <a:t>at</a:t>
            </a:r>
            <a:r>
              <a:rPr sz="4400" spc="5" dirty="0">
                <a:latin typeface="Arial"/>
                <a:cs typeface="Arial"/>
              </a:rPr>
              <a:t>i</a:t>
            </a:r>
            <a:r>
              <a:rPr sz="4400" dirty="0">
                <a:latin typeface="Arial"/>
                <a:cs typeface="Arial"/>
              </a:rPr>
              <a:t>c</a:t>
            </a:r>
            <a:r>
              <a:rPr sz="4400" spc="-30" dirty="0">
                <a:latin typeface="Arial"/>
                <a:cs typeface="Arial"/>
              </a:rPr>
              <a:t> </a:t>
            </a:r>
            <a:r>
              <a:rPr sz="4400" dirty="0">
                <a:latin typeface="Arial"/>
                <a:cs typeface="Arial"/>
              </a:rPr>
              <a:t>Humo</a:t>
            </a:r>
            <a:r>
              <a:rPr sz="4400" spc="-5" dirty="0">
                <a:latin typeface="Arial"/>
                <a:cs typeface="Arial"/>
              </a:rPr>
              <a:t>r</a:t>
            </a:r>
            <a:r>
              <a:rPr sz="4400" dirty="0">
                <a:latin typeface="Arial"/>
                <a:cs typeface="Arial"/>
              </a:rPr>
              <a:t>s</a:t>
            </a:r>
          </a:p>
        </p:txBody>
      </p:sp>
      <p:sp>
        <p:nvSpPr>
          <p:cNvPr id="3" name="object 3"/>
          <p:cNvSpPr txBox="1"/>
          <p:nvPr/>
        </p:nvSpPr>
        <p:spPr>
          <a:xfrm>
            <a:off x="6250941" y="781716"/>
            <a:ext cx="3804285" cy="1107996"/>
          </a:xfrm>
          <a:prstGeom prst="rect">
            <a:avLst/>
          </a:prstGeom>
        </p:spPr>
        <p:txBody>
          <a:bodyPr vert="horz" wrap="square" lIns="0" tIns="0" rIns="0" bIns="0" rtlCol="0">
            <a:spAutoFit/>
          </a:bodyPr>
          <a:lstStyle/>
          <a:p>
            <a:pPr marL="12700" marR="5080" indent="83820"/>
            <a:r>
              <a:rPr sz="2400" dirty="0">
                <a:latin typeface="Arial"/>
                <a:cs typeface="Arial"/>
              </a:rPr>
              <a:t>4 </a:t>
            </a:r>
            <a:r>
              <a:rPr sz="2400" spc="-5" dirty="0">
                <a:latin typeface="Arial"/>
                <a:cs typeface="Arial"/>
              </a:rPr>
              <a:t>ele</a:t>
            </a:r>
            <a:r>
              <a:rPr sz="2400" dirty="0">
                <a:latin typeface="Arial"/>
                <a:cs typeface="Arial"/>
              </a:rPr>
              <a:t>m</a:t>
            </a:r>
            <a:r>
              <a:rPr sz="2400" spc="-5" dirty="0">
                <a:latin typeface="Arial"/>
                <a:cs typeface="Arial"/>
              </a:rPr>
              <a:t>en</a:t>
            </a:r>
            <a:r>
              <a:rPr sz="2400" spc="5" dirty="0">
                <a:latin typeface="Arial"/>
                <a:cs typeface="Arial"/>
              </a:rPr>
              <a:t>t</a:t>
            </a:r>
            <a:r>
              <a:rPr sz="2400" dirty="0">
                <a:latin typeface="Arial"/>
                <a:cs typeface="Arial"/>
              </a:rPr>
              <a:t>s:</a:t>
            </a:r>
            <a:r>
              <a:rPr sz="2400" spc="5" dirty="0">
                <a:latin typeface="Arial"/>
                <a:cs typeface="Arial"/>
              </a:rPr>
              <a:t> </a:t>
            </a:r>
            <a:r>
              <a:rPr sz="2400" spc="-5" dirty="0">
                <a:latin typeface="Arial"/>
                <a:cs typeface="Arial"/>
              </a:rPr>
              <a:t>wa</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re</a:t>
            </a:r>
            <a:r>
              <a:rPr sz="2400" spc="-10" dirty="0">
                <a:latin typeface="Arial"/>
                <a:cs typeface="Arial"/>
              </a:rPr>
              <a:t> </a:t>
            </a:r>
            <a:r>
              <a:rPr sz="2400" spc="-5" dirty="0">
                <a:latin typeface="Arial"/>
                <a:cs typeface="Arial"/>
              </a:rPr>
              <a:t>ea</a:t>
            </a:r>
            <a:r>
              <a:rPr sz="2400" spc="5" dirty="0">
                <a:latin typeface="Arial"/>
                <a:cs typeface="Arial"/>
              </a:rPr>
              <a:t>r</a:t>
            </a:r>
            <a:r>
              <a:rPr sz="2400" dirty="0">
                <a:latin typeface="Arial"/>
                <a:cs typeface="Arial"/>
              </a:rPr>
              <a:t>th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epla</a:t>
            </a:r>
            <a:r>
              <a:rPr sz="2400" dirty="0">
                <a:latin typeface="Arial"/>
                <a:cs typeface="Arial"/>
              </a:rPr>
              <a:t>c</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by </a:t>
            </a:r>
            <a:r>
              <a:rPr sz="2400" dirty="0">
                <a:latin typeface="Arial"/>
                <a:cs typeface="Arial"/>
              </a:rPr>
              <a:t>“</a:t>
            </a:r>
            <a:r>
              <a:rPr sz="2400" spc="-5" dirty="0">
                <a:latin typeface="Arial"/>
                <a:cs typeface="Arial"/>
              </a:rPr>
              <a:t>hu</a:t>
            </a:r>
            <a:r>
              <a:rPr sz="2400" dirty="0">
                <a:latin typeface="Arial"/>
                <a:cs typeface="Arial"/>
              </a:rPr>
              <a:t>m</a:t>
            </a:r>
            <a:r>
              <a:rPr sz="2400" spc="-5" dirty="0">
                <a:latin typeface="Arial"/>
                <a:cs typeface="Arial"/>
              </a:rPr>
              <a:t>o</a:t>
            </a:r>
            <a:r>
              <a:rPr sz="2400" dirty="0">
                <a:latin typeface="Arial"/>
                <a:cs typeface="Arial"/>
              </a:rPr>
              <a:t>rs”</a:t>
            </a:r>
          </a:p>
        </p:txBody>
      </p:sp>
      <p:sp>
        <p:nvSpPr>
          <p:cNvPr id="4" name="object 4"/>
          <p:cNvSpPr txBox="1"/>
          <p:nvPr/>
        </p:nvSpPr>
        <p:spPr>
          <a:xfrm>
            <a:off x="6250940" y="1939448"/>
            <a:ext cx="3619500" cy="1477328"/>
          </a:xfrm>
          <a:prstGeom prst="rect">
            <a:avLst/>
          </a:prstGeom>
        </p:spPr>
        <p:txBody>
          <a:bodyPr vert="horz" wrap="square" lIns="0" tIns="0" rIns="0" bIns="0" rtlCol="0">
            <a:spAutoFit/>
          </a:bodyPr>
          <a:lstStyle/>
          <a:p>
            <a:pPr marL="12700" marR="5080"/>
            <a:r>
              <a:rPr sz="2400" spc="-5" dirty="0">
                <a:latin typeface="Arial"/>
                <a:cs typeface="Arial"/>
              </a:rPr>
              <a:t>Hippo</a:t>
            </a:r>
            <a:r>
              <a:rPr sz="2400" dirty="0">
                <a:latin typeface="Arial"/>
                <a:cs typeface="Arial"/>
              </a:rPr>
              <a:t>cr</a:t>
            </a:r>
            <a:r>
              <a:rPr sz="2400" spc="-5" dirty="0">
                <a:latin typeface="Arial"/>
                <a:cs typeface="Arial"/>
              </a:rPr>
              <a:t>a</a:t>
            </a:r>
            <a:r>
              <a:rPr sz="2400" dirty="0">
                <a:latin typeface="Arial"/>
                <a:cs typeface="Arial"/>
              </a:rPr>
              <a:t>t</a:t>
            </a:r>
            <a:r>
              <a:rPr sz="2400" spc="-5" dirty="0">
                <a:latin typeface="Arial"/>
                <a:cs typeface="Arial"/>
              </a:rPr>
              <a:t>e</a:t>
            </a:r>
            <a:r>
              <a:rPr sz="2400" dirty="0">
                <a:latin typeface="Arial"/>
                <a:cs typeface="Arial"/>
              </a:rPr>
              <a:t>s</a:t>
            </a:r>
            <a:r>
              <a:rPr sz="2400" spc="25" dirty="0">
                <a:latin typeface="Arial"/>
                <a:cs typeface="Arial"/>
              </a:rPr>
              <a:t> </a:t>
            </a:r>
            <a:r>
              <a:rPr sz="2400" dirty="0">
                <a:latin typeface="Arial"/>
                <a:cs typeface="Arial"/>
              </a:rPr>
              <a:t>st</a:t>
            </a:r>
            <a:r>
              <a:rPr sz="2400" spc="-5" dirty="0">
                <a:latin typeface="Arial"/>
                <a:cs typeface="Arial"/>
              </a:rPr>
              <a:t>a</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bod</a:t>
            </a:r>
            <a:r>
              <a:rPr sz="2400" dirty="0">
                <a:latin typeface="Arial"/>
                <a:cs typeface="Arial"/>
              </a:rPr>
              <a:t>y</a:t>
            </a:r>
            <a:r>
              <a:rPr sz="2400" spc="15" dirty="0">
                <a:latin typeface="Arial"/>
                <a:cs typeface="Arial"/>
              </a:rPr>
              <a:t> </a:t>
            </a:r>
            <a:r>
              <a:rPr sz="2400" spc="-5" dirty="0">
                <a:latin typeface="Arial"/>
                <a:cs typeface="Arial"/>
              </a:rPr>
              <a:t>i</a:t>
            </a:r>
            <a:r>
              <a:rPr sz="2400" dirty="0">
                <a:latin typeface="Arial"/>
                <a:cs typeface="Arial"/>
              </a:rPr>
              <a:t>s c</a:t>
            </a:r>
            <a:r>
              <a:rPr sz="2400" spc="-5" dirty="0">
                <a:latin typeface="Arial"/>
                <a:cs typeface="Arial"/>
              </a:rPr>
              <a:t>o</a:t>
            </a:r>
            <a:r>
              <a:rPr sz="2400" dirty="0">
                <a:latin typeface="Arial"/>
                <a:cs typeface="Arial"/>
              </a:rPr>
              <a:t>m</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4 </a:t>
            </a:r>
            <a:r>
              <a:rPr sz="2400" spc="-5" dirty="0">
                <a:latin typeface="Arial"/>
                <a:cs typeface="Arial"/>
              </a:rPr>
              <a:t>hu</a:t>
            </a:r>
            <a:r>
              <a:rPr sz="2400" dirty="0">
                <a:latin typeface="Arial"/>
                <a:cs typeface="Arial"/>
              </a:rPr>
              <a:t>m</a:t>
            </a:r>
            <a:r>
              <a:rPr sz="2400" spc="-5" dirty="0">
                <a:latin typeface="Arial"/>
                <a:cs typeface="Arial"/>
              </a:rPr>
              <a:t>o</a:t>
            </a:r>
            <a:r>
              <a:rPr sz="2400" dirty="0">
                <a:latin typeface="Arial"/>
                <a:cs typeface="Arial"/>
              </a:rPr>
              <a:t>rs, </a:t>
            </a:r>
            <a:r>
              <a:rPr sz="2400" spc="-5" dirty="0">
                <a:latin typeface="Arial"/>
                <a:cs typeface="Arial"/>
              </a:rPr>
              <a:t>whe</a:t>
            </a:r>
            <a:r>
              <a:rPr sz="2400" dirty="0">
                <a:latin typeface="Arial"/>
                <a:cs typeface="Arial"/>
              </a:rPr>
              <a:t>n</a:t>
            </a:r>
            <a:r>
              <a:rPr sz="2400" spc="10" dirty="0">
                <a:latin typeface="Arial"/>
                <a:cs typeface="Arial"/>
              </a:rPr>
              <a:t> </a:t>
            </a:r>
            <a:r>
              <a:rPr sz="2400" spc="-5" dirty="0">
                <a:latin typeface="Arial"/>
                <a:cs typeface="Arial"/>
              </a:rPr>
              <a:t>heal</a:t>
            </a:r>
            <a:r>
              <a:rPr sz="2400" dirty="0">
                <a:latin typeface="Arial"/>
                <a:cs typeface="Arial"/>
              </a:rPr>
              <a:t>t</a:t>
            </a:r>
            <a:r>
              <a:rPr sz="2400" spc="-5" dirty="0">
                <a:latin typeface="Arial"/>
                <a:cs typeface="Arial"/>
              </a:rPr>
              <a:t>h</a:t>
            </a:r>
            <a:r>
              <a:rPr sz="2400" dirty="0">
                <a:latin typeface="Arial"/>
                <a:cs typeface="Arial"/>
              </a:rPr>
              <a:t>y</a:t>
            </a:r>
            <a:r>
              <a:rPr sz="2400" spc="15"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y </a:t>
            </a:r>
            <a:r>
              <a:rPr sz="2400" spc="-5" dirty="0">
                <a:latin typeface="Arial"/>
                <a:cs typeface="Arial"/>
              </a:rPr>
              <a:t>a</a:t>
            </a:r>
            <a:r>
              <a:rPr sz="2400" dirty="0">
                <a:latin typeface="Arial"/>
                <a:cs typeface="Arial"/>
              </a:rPr>
              <a:t>re </a:t>
            </a:r>
            <a:r>
              <a:rPr sz="2400" spc="-5" dirty="0">
                <a:latin typeface="Arial"/>
                <a:cs typeface="Arial"/>
              </a:rPr>
              <a:t>i</a:t>
            </a:r>
            <a:r>
              <a:rPr sz="2400" dirty="0">
                <a:latin typeface="Arial"/>
                <a:cs typeface="Arial"/>
              </a:rPr>
              <a:t>n </a:t>
            </a:r>
            <a:r>
              <a:rPr sz="2400" spc="-5" dirty="0">
                <a:latin typeface="Arial"/>
                <a:cs typeface="Arial"/>
              </a:rPr>
              <a:t>balan</a:t>
            </a:r>
            <a:r>
              <a:rPr sz="2400" dirty="0">
                <a:latin typeface="Arial"/>
                <a:cs typeface="Arial"/>
              </a:rPr>
              <a:t>ce</a:t>
            </a:r>
            <a:r>
              <a:rPr sz="2400" spc="25" dirty="0">
                <a:latin typeface="Arial"/>
                <a:cs typeface="Arial"/>
              </a:rPr>
              <a:t> </a:t>
            </a:r>
            <a:r>
              <a:rPr sz="2400" dirty="0">
                <a:latin typeface="Arial"/>
                <a:cs typeface="Arial"/>
              </a:rPr>
              <a:t>(</a:t>
            </a:r>
            <a:r>
              <a:rPr sz="2400" b="1" spc="-5" dirty="0">
                <a:latin typeface="Arial"/>
                <a:cs typeface="Arial"/>
              </a:rPr>
              <a:t>ho</a:t>
            </a:r>
            <a:r>
              <a:rPr sz="2400" b="1" dirty="0">
                <a:latin typeface="Arial"/>
                <a:cs typeface="Arial"/>
              </a:rPr>
              <a:t>m</a:t>
            </a:r>
            <a:r>
              <a:rPr sz="2400" b="1" spc="-5" dirty="0">
                <a:latin typeface="Arial"/>
                <a:cs typeface="Arial"/>
              </a:rPr>
              <a:t>eos</a:t>
            </a:r>
            <a:r>
              <a:rPr sz="2400" b="1" dirty="0">
                <a:latin typeface="Arial"/>
                <a:cs typeface="Arial"/>
              </a:rPr>
              <a:t>t</a:t>
            </a:r>
            <a:r>
              <a:rPr sz="2400" b="1" spc="-5" dirty="0">
                <a:latin typeface="Arial"/>
                <a:cs typeface="Arial"/>
              </a:rPr>
              <a:t>as</a:t>
            </a:r>
            <a:r>
              <a:rPr sz="2400" b="1" dirty="0">
                <a:latin typeface="Arial"/>
                <a:cs typeface="Arial"/>
              </a:rPr>
              <a:t>i</a:t>
            </a:r>
            <a:r>
              <a:rPr sz="2400" b="1" spc="-5" dirty="0">
                <a:latin typeface="Arial"/>
                <a:cs typeface="Arial"/>
              </a:rPr>
              <a:t>s)</a:t>
            </a:r>
            <a:endParaRPr sz="2400" dirty="0">
              <a:latin typeface="Arial"/>
              <a:cs typeface="Arial"/>
            </a:endParaRPr>
          </a:p>
        </p:txBody>
      </p:sp>
      <p:sp>
        <p:nvSpPr>
          <p:cNvPr id="5" name="object 5"/>
          <p:cNvSpPr txBox="1"/>
          <p:nvPr/>
        </p:nvSpPr>
        <p:spPr>
          <a:xfrm>
            <a:off x="6250941" y="3475641"/>
            <a:ext cx="3808729" cy="3108543"/>
          </a:xfrm>
          <a:prstGeom prst="rect">
            <a:avLst/>
          </a:prstGeom>
        </p:spPr>
        <p:txBody>
          <a:bodyPr vert="horz" wrap="square" lIns="0" tIns="0" rIns="0" bIns="0" rtlCol="0">
            <a:spAutoFit/>
          </a:bodyPr>
          <a:lstStyle/>
          <a:p>
            <a:pPr marL="355600" marR="156210" indent="-342900">
              <a:buFont typeface="Arial"/>
              <a:buChar char="•"/>
              <a:tabLst>
                <a:tab pos="355600" algn="l"/>
              </a:tabLst>
            </a:pPr>
            <a:r>
              <a:rPr sz="2400" spc="-5" dirty="0">
                <a:latin typeface="Arial"/>
                <a:cs typeface="Arial"/>
              </a:rPr>
              <a:t>Change</a:t>
            </a:r>
            <a:r>
              <a:rPr sz="2400" dirty="0">
                <a:latin typeface="Arial"/>
                <a:cs typeface="Arial"/>
              </a:rPr>
              <a:t>d</a:t>
            </a:r>
            <a:r>
              <a:rPr sz="2400" spc="3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st</a:t>
            </a:r>
            <a:r>
              <a:rPr sz="2400" spc="-5" dirty="0">
                <a:latin typeface="Arial"/>
                <a:cs typeface="Arial"/>
              </a:rPr>
              <a:t>an</a:t>
            </a:r>
            <a:r>
              <a:rPr sz="2400" dirty="0">
                <a:latin typeface="Arial"/>
                <a:cs typeface="Arial"/>
              </a:rPr>
              <a:t>t</a:t>
            </a:r>
            <a:r>
              <a:rPr sz="2400" spc="-5" dirty="0">
                <a:latin typeface="Arial"/>
                <a:cs typeface="Arial"/>
              </a:rPr>
              <a:t>l</a:t>
            </a:r>
            <a:r>
              <a:rPr sz="2400" dirty="0">
                <a:latin typeface="Arial"/>
                <a:cs typeface="Arial"/>
              </a:rPr>
              <a:t>y </a:t>
            </a:r>
            <a:r>
              <a:rPr sz="2400" spc="-5" dirty="0">
                <a:latin typeface="Arial"/>
                <a:cs typeface="Arial"/>
              </a:rPr>
              <a:t>due </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die</a:t>
            </a:r>
            <a:r>
              <a:rPr sz="2400" dirty="0">
                <a:latin typeface="Arial"/>
                <a:cs typeface="Arial"/>
              </a:rPr>
              <a:t>t</a:t>
            </a:r>
            <a:r>
              <a:rPr sz="2400" spc="5" dirty="0">
                <a:latin typeface="Arial"/>
                <a:cs typeface="Arial"/>
              </a:rPr>
              <a:t> </a:t>
            </a:r>
            <a:r>
              <a:rPr sz="2400" spc="-5" dirty="0">
                <a:latin typeface="Arial"/>
                <a:cs typeface="Arial"/>
              </a:rPr>
              <a:t>and en</a:t>
            </a:r>
            <a:r>
              <a:rPr sz="2400" dirty="0">
                <a:latin typeface="Arial"/>
                <a:cs typeface="Arial"/>
              </a:rPr>
              <a:t>v</a:t>
            </a:r>
            <a:r>
              <a:rPr sz="2400" spc="-5" dirty="0">
                <a:latin typeface="Arial"/>
                <a:cs typeface="Arial"/>
              </a:rPr>
              <a:t>i</a:t>
            </a:r>
            <a:r>
              <a:rPr sz="2400" dirty="0">
                <a:latin typeface="Arial"/>
                <a:cs typeface="Arial"/>
              </a:rPr>
              <a:t>r</a:t>
            </a:r>
            <a:r>
              <a:rPr sz="2400" spc="-5" dirty="0">
                <a:latin typeface="Arial"/>
                <a:cs typeface="Arial"/>
              </a:rPr>
              <a:t>on</a:t>
            </a:r>
            <a:r>
              <a:rPr sz="2400" spc="5" dirty="0">
                <a:latin typeface="Arial"/>
                <a:cs typeface="Arial"/>
              </a:rPr>
              <a:t>m</a:t>
            </a:r>
            <a:r>
              <a:rPr sz="2400" spc="-5" dirty="0">
                <a:latin typeface="Arial"/>
                <a:cs typeface="Arial"/>
              </a:rPr>
              <a:t>ent</a:t>
            </a:r>
            <a:endParaRPr sz="2400" dirty="0">
              <a:latin typeface="Arial"/>
              <a:cs typeface="Arial"/>
            </a:endParaRPr>
          </a:p>
          <a:p>
            <a:pPr marL="355600" marR="5080" indent="-342900">
              <a:spcBef>
                <a:spcPts val="575"/>
              </a:spcBef>
              <a:buFont typeface="Arial"/>
              <a:buChar char="•"/>
              <a:tabLst>
                <a:tab pos="355600" algn="l"/>
              </a:tabLst>
            </a:pPr>
            <a:r>
              <a:rPr sz="2400" dirty="0">
                <a:latin typeface="Arial"/>
                <a:cs typeface="Arial"/>
              </a:rPr>
              <a:t>Im</a:t>
            </a:r>
            <a:r>
              <a:rPr sz="2400" spc="-5" dirty="0">
                <a:latin typeface="Arial"/>
                <a:cs typeface="Arial"/>
              </a:rPr>
              <a:t>balan</a:t>
            </a:r>
            <a:r>
              <a:rPr sz="2400" dirty="0">
                <a:latin typeface="Arial"/>
                <a:cs typeface="Arial"/>
              </a:rPr>
              <a:t>c</a:t>
            </a:r>
            <a:r>
              <a:rPr sz="2400" spc="-5" dirty="0">
                <a:latin typeface="Arial"/>
                <a:cs typeface="Arial"/>
              </a:rPr>
              <a:t>e</a:t>
            </a:r>
            <a:r>
              <a:rPr sz="2400" dirty="0">
                <a:latin typeface="Arial"/>
                <a:cs typeface="Arial"/>
              </a:rPr>
              <a:t>s</a:t>
            </a:r>
            <a:r>
              <a:rPr sz="2400" spc="15" dirty="0">
                <a:latin typeface="Arial"/>
                <a:cs typeface="Arial"/>
              </a:rPr>
              <a:t> </a:t>
            </a:r>
            <a:r>
              <a:rPr sz="2400" dirty="0">
                <a:latin typeface="Arial"/>
                <a:cs typeface="Arial"/>
              </a:rPr>
              <a:t>c</a:t>
            </a:r>
            <a:r>
              <a:rPr sz="2400" spc="-5" dirty="0">
                <a:latin typeface="Arial"/>
                <a:cs typeface="Arial"/>
              </a:rPr>
              <a:t>oul</a:t>
            </a:r>
            <a:r>
              <a:rPr sz="2400" dirty="0">
                <a:latin typeface="Arial"/>
                <a:cs typeface="Arial"/>
              </a:rPr>
              <a:t>d</a:t>
            </a:r>
            <a:r>
              <a:rPr sz="2400" spc="25" dirty="0">
                <a:latin typeface="Arial"/>
                <a:cs typeface="Arial"/>
              </a:rPr>
              <a:t> </a:t>
            </a:r>
            <a:r>
              <a:rPr sz="2400" spc="-5" dirty="0">
                <a:latin typeface="Arial"/>
                <a:cs typeface="Arial"/>
              </a:rPr>
              <a:t>be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pen</a:t>
            </a:r>
            <a:r>
              <a:rPr sz="2400" dirty="0">
                <a:latin typeface="Arial"/>
                <a:cs typeface="Arial"/>
              </a:rPr>
              <a:t>s</a:t>
            </a:r>
            <a:r>
              <a:rPr sz="2400" spc="-5" dirty="0">
                <a:latin typeface="Arial"/>
                <a:cs typeface="Arial"/>
              </a:rPr>
              <a:t>a</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y </a:t>
            </a:r>
            <a:r>
              <a:rPr sz="2400" spc="-5" dirty="0">
                <a:latin typeface="Arial"/>
                <a:cs typeface="Arial"/>
              </a:rPr>
              <a:t>d</a:t>
            </a:r>
            <a:r>
              <a:rPr sz="2400" dirty="0">
                <a:latin typeface="Arial"/>
                <a:cs typeface="Arial"/>
              </a:rPr>
              <a:t>r</a:t>
            </a:r>
            <a:r>
              <a:rPr sz="2400" spc="-5" dirty="0">
                <a:latin typeface="Arial"/>
                <a:cs typeface="Arial"/>
              </a:rPr>
              <a:t>ug</a:t>
            </a:r>
            <a:r>
              <a:rPr sz="2400" dirty="0">
                <a:latin typeface="Arial"/>
                <a:cs typeface="Arial"/>
              </a:rPr>
              <a:t>s </a:t>
            </a:r>
            <a:r>
              <a:rPr sz="2400" spc="-5" dirty="0">
                <a:latin typeface="Arial"/>
                <a:cs typeface="Arial"/>
              </a:rPr>
              <a:t>or bleeding</a:t>
            </a:r>
            <a:endParaRPr sz="2400" dirty="0">
              <a:latin typeface="Arial"/>
              <a:cs typeface="Arial"/>
            </a:endParaRPr>
          </a:p>
          <a:p>
            <a:pPr marL="355600" marR="513080" indent="-342900">
              <a:spcBef>
                <a:spcPts val="575"/>
              </a:spcBef>
              <a:buFont typeface="Arial"/>
              <a:buChar char="•"/>
              <a:tabLst>
                <a:tab pos="355600" algn="l"/>
              </a:tabLst>
            </a:pPr>
            <a:r>
              <a:rPr sz="2400" spc="-5" dirty="0">
                <a:latin typeface="Arial"/>
                <a:cs typeface="Arial"/>
              </a:rPr>
              <a:t>Theo</a:t>
            </a:r>
            <a:r>
              <a:rPr sz="2400" dirty="0">
                <a:latin typeface="Arial"/>
                <a:cs typeface="Arial"/>
              </a:rPr>
              <a:t>ry </a:t>
            </a:r>
            <a:r>
              <a:rPr sz="2400" spc="-5" dirty="0">
                <a:latin typeface="Arial"/>
                <a:cs typeface="Arial"/>
              </a:rPr>
              <a:t>la</a:t>
            </a:r>
            <a:r>
              <a:rPr sz="2400" dirty="0">
                <a:latin typeface="Arial"/>
                <a:cs typeface="Arial"/>
              </a:rPr>
              <a:t>st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in</a:t>
            </a:r>
            <a:r>
              <a:rPr sz="2400" dirty="0">
                <a:latin typeface="Arial"/>
                <a:cs typeface="Arial"/>
              </a:rPr>
              <a:t>to t</a:t>
            </a:r>
            <a:r>
              <a:rPr sz="2400" spc="-5" dirty="0">
                <a:latin typeface="Arial"/>
                <a:cs typeface="Arial"/>
              </a:rPr>
              <a:t>he 20</a:t>
            </a:r>
            <a:r>
              <a:rPr sz="2400" spc="-15" baseline="24305" dirty="0">
                <a:latin typeface="Arial"/>
                <a:cs typeface="Arial"/>
              </a:rPr>
              <a:t>th</a:t>
            </a:r>
            <a:r>
              <a:rPr sz="2400" baseline="24305" dirty="0">
                <a:latin typeface="Arial"/>
                <a:cs typeface="Arial"/>
              </a:rPr>
              <a:t> </a:t>
            </a:r>
            <a:r>
              <a:rPr sz="2400" spc="-307" baseline="24305" dirty="0">
                <a:latin typeface="Arial"/>
                <a:cs typeface="Arial"/>
              </a:rPr>
              <a:t> </a:t>
            </a:r>
            <a:r>
              <a:rPr sz="2400" dirty="0">
                <a:latin typeface="Arial"/>
                <a:cs typeface="Arial"/>
              </a:rPr>
              <a:t>c</a:t>
            </a:r>
            <a:r>
              <a:rPr sz="2400" spc="-5" dirty="0">
                <a:latin typeface="Arial"/>
                <a:cs typeface="Arial"/>
              </a:rPr>
              <a:t>en</a:t>
            </a:r>
            <a:r>
              <a:rPr sz="2400" dirty="0">
                <a:latin typeface="Arial"/>
                <a:cs typeface="Arial"/>
              </a:rPr>
              <a:t>t</a:t>
            </a:r>
            <a:r>
              <a:rPr sz="2400" spc="-5" dirty="0">
                <a:latin typeface="Arial"/>
                <a:cs typeface="Arial"/>
              </a:rPr>
              <a:t>u</a:t>
            </a:r>
            <a:r>
              <a:rPr sz="2400" dirty="0">
                <a:latin typeface="Arial"/>
                <a:cs typeface="Arial"/>
              </a:rPr>
              <a:t>ry</a:t>
            </a:r>
          </a:p>
        </p:txBody>
      </p:sp>
      <p:sp>
        <p:nvSpPr>
          <p:cNvPr id="6" name="object 6"/>
          <p:cNvSpPr/>
          <p:nvPr/>
        </p:nvSpPr>
        <p:spPr>
          <a:xfrm>
            <a:off x="2756675" y="2288363"/>
            <a:ext cx="2209799" cy="2189159"/>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1831899" y="3174265"/>
            <a:ext cx="1176655" cy="414020"/>
          </a:xfrm>
          <a:prstGeom prst="rect">
            <a:avLst/>
          </a:prstGeom>
        </p:spPr>
        <p:txBody>
          <a:bodyPr vert="horz" wrap="square" lIns="0" tIns="0" rIns="0" bIns="0" rtlCol="0">
            <a:spAutoFit/>
          </a:bodyPr>
          <a:lstStyle/>
          <a:p>
            <a:pPr marL="381000" marR="374650" indent="-1905" algn="ctr"/>
            <a:r>
              <a:rPr sz="900" b="1" spc="-15" dirty="0">
                <a:latin typeface="Arial"/>
                <a:cs typeface="Arial"/>
              </a:rPr>
              <a:t>A</a:t>
            </a:r>
            <a:r>
              <a:rPr sz="900" b="1" dirty="0">
                <a:latin typeface="Arial"/>
                <a:cs typeface="Arial"/>
              </a:rPr>
              <a:t>ir </a:t>
            </a:r>
            <a:r>
              <a:rPr sz="900" b="1" spc="-5" dirty="0">
                <a:latin typeface="Arial"/>
                <a:cs typeface="Arial"/>
              </a:rPr>
              <a:t>B</a:t>
            </a:r>
            <a:r>
              <a:rPr sz="900" b="1" dirty="0">
                <a:latin typeface="Arial"/>
                <a:cs typeface="Arial"/>
              </a:rPr>
              <a:t>L</a:t>
            </a:r>
            <a:r>
              <a:rPr sz="900" b="1" spc="-5" dirty="0">
                <a:latin typeface="Arial"/>
                <a:cs typeface="Arial"/>
              </a:rPr>
              <a:t>OO</a:t>
            </a:r>
            <a:r>
              <a:rPr sz="900" b="1" dirty="0">
                <a:latin typeface="Arial"/>
                <a:cs typeface="Arial"/>
              </a:rPr>
              <a:t>D</a:t>
            </a:r>
            <a:endParaRPr sz="900" dirty="0">
              <a:latin typeface="Arial"/>
              <a:cs typeface="Arial"/>
            </a:endParaRPr>
          </a:p>
          <a:p>
            <a:pPr algn="ctr">
              <a:lnSpc>
                <a:spcPct val="100000"/>
              </a:lnSpc>
            </a:pPr>
            <a:r>
              <a:rPr sz="900" b="1" dirty="0">
                <a:latin typeface="Arial"/>
                <a:cs typeface="Arial"/>
              </a:rPr>
              <a:t>(</a:t>
            </a:r>
            <a:r>
              <a:rPr sz="900" b="1" spc="-5" dirty="0">
                <a:latin typeface="Arial"/>
                <a:cs typeface="Arial"/>
              </a:rPr>
              <a:t>H</a:t>
            </a:r>
            <a:r>
              <a:rPr sz="900" b="1" dirty="0">
                <a:latin typeface="Arial"/>
                <a:cs typeface="Arial"/>
              </a:rPr>
              <a:t>ea</a:t>
            </a:r>
            <a:r>
              <a:rPr sz="900" b="1" spc="-5" dirty="0">
                <a:latin typeface="Arial"/>
                <a:cs typeface="Arial"/>
              </a:rPr>
              <a:t>r</a:t>
            </a:r>
            <a:r>
              <a:rPr sz="900" b="1" dirty="0">
                <a:latin typeface="Arial"/>
                <a:cs typeface="Arial"/>
              </a:rPr>
              <a:t>t)</a:t>
            </a:r>
            <a:r>
              <a:rPr sz="900" b="1" spc="-10" dirty="0">
                <a:latin typeface="Arial"/>
                <a:cs typeface="Arial"/>
              </a:rPr>
              <a:t> </a:t>
            </a:r>
            <a:r>
              <a:rPr sz="900" b="1" dirty="0">
                <a:latin typeface="Arial"/>
                <a:cs typeface="Arial"/>
              </a:rPr>
              <a:t>hot and</a:t>
            </a:r>
            <a:r>
              <a:rPr sz="900" b="1" spc="-10" dirty="0">
                <a:latin typeface="Arial"/>
                <a:cs typeface="Arial"/>
              </a:rPr>
              <a:t> </a:t>
            </a:r>
            <a:r>
              <a:rPr sz="900" b="1" dirty="0">
                <a:latin typeface="Arial"/>
                <a:cs typeface="Arial"/>
              </a:rPr>
              <a:t>moist</a:t>
            </a:r>
            <a:endParaRPr sz="900" dirty="0">
              <a:latin typeface="Arial"/>
              <a:cs typeface="Arial"/>
            </a:endParaRPr>
          </a:p>
        </p:txBody>
      </p:sp>
      <p:sp>
        <p:nvSpPr>
          <p:cNvPr id="8" name="object 8"/>
          <p:cNvSpPr txBox="1"/>
          <p:nvPr/>
        </p:nvSpPr>
        <p:spPr>
          <a:xfrm>
            <a:off x="4832160" y="3196439"/>
            <a:ext cx="1188085" cy="414020"/>
          </a:xfrm>
          <a:prstGeom prst="rect">
            <a:avLst/>
          </a:prstGeom>
        </p:spPr>
        <p:txBody>
          <a:bodyPr vert="horz" wrap="square" lIns="0" tIns="0" rIns="0" bIns="0" rtlCol="0">
            <a:spAutoFit/>
          </a:bodyPr>
          <a:lstStyle/>
          <a:p>
            <a:pPr marL="243840" marR="243840" indent="-635" algn="ctr"/>
            <a:r>
              <a:rPr sz="900" b="1" dirty="0">
                <a:latin typeface="Arial"/>
                <a:cs typeface="Arial"/>
              </a:rPr>
              <a:t>Ea</a:t>
            </a:r>
            <a:r>
              <a:rPr sz="900" b="1" spc="-5" dirty="0">
                <a:latin typeface="Arial"/>
                <a:cs typeface="Arial"/>
              </a:rPr>
              <a:t>r</a:t>
            </a:r>
            <a:r>
              <a:rPr sz="900" b="1" dirty="0">
                <a:latin typeface="Arial"/>
                <a:cs typeface="Arial"/>
              </a:rPr>
              <a:t>th </a:t>
            </a:r>
            <a:r>
              <a:rPr sz="900" b="1" spc="-5" dirty="0">
                <a:latin typeface="Arial"/>
                <a:cs typeface="Arial"/>
              </a:rPr>
              <a:t>B</a:t>
            </a:r>
            <a:r>
              <a:rPr sz="900" b="1" dirty="0">
                <a:latin typeface="Arial"/>
                <a:cs typeface="Arial"/>
              </a:rPr>
              <a:t>L</a:t>
            </a:r>
            <a:r>
              <a:rPr sz="900" b="1" spc="-15" dirty="0">
                <a:latin typeface="Arial"/>
                <a:cs typeface="Arial"/>
              </a:rPr>
              <a:t>A</a:t>
            </a:r>
            <a:r>
              <a:rPr sz="900" b="1" spc="-5" dirty="0">
                <a:latin typeface="Arial"/>
                <a:cs typeface="Arial"/>
              </a:rPr>
              <a:t>C</a:t>
            </a:r>
            <a:r>
              <a:rPr sz="900" b="1" dirty="0">
                <a:latin typeface="Arial"/>
                <a:cs typeface="Arial"/>
              </a:rPr>
              <a:t>K</a:t>
            </a:r>
            <a:r>
              <a:rPr sz="900" b="1" spc="10" dirty="0">
                <a:latin typeface="Arial"/>
                <a:cs typeface="Arial"/>
              </a:rPr>
              <a:t> </a:t>
            </a:r>
            <a:r>
              <a:rPr sz="900" b="1" spc="-5" dirty="0">
                <a:latin typeface="Arial"/>
                <a:cs typeface="Arial"/>
              </a:rPr>
              <a:t>B</a:t>
            </a:r>
            <a:r>
              <a:rPr sz="900" b="1" dirty="0">
                <a:latin typeface="Arial"/>
                <a:cs typeface="Arial"/>
              </a:rPr>
              <a:t>ILE</a:t>
            </a:r>
            <a:endParaRPr sz="900" dirty="0">
              <a:latin typeface="Arial"/>
              <a:cs typeface="Arial"/>
            </a:endParaRPr>
          </a:p>
          <a:p>
            <a:pPr algn="ctr">
              <a:lnSpc>
                <a:spcPct val="100000"/>
              </a:lnSpc>
            </a:pPr>
            <a:r>
              <a:rPr sz="900" b="1" dirty="0">
                <a:latin typeface="Arial"/>
                <a:cs typeface="Arial"/>
              </a:rPr>
              <a:t>(</a:t>
            </a:r>
            <a:r>
              <a:rPr sz="900" b="1" spc="-5" dirty="0">
                <a:latin typeface="Arial"/>
                <a:cs typeface="Arial"/>
              </a:rPr>
              <a:t>S</a:t>
            </a:r>
            <a:r>
              <a:rPr sz="900" b="1" dirty="0">
                <a:latin typeface="Arial"/>
                <a:cs typeface="Arial"/>
              </a:rPr>
              <a:t>pleen)</a:t>
            </a:r>
            <a:r>
              <a:rPr sz="900" b="1" spc="-10" dirty="0">
                <a:latin typeface="Arial"/>
                <a:cs typeface="Arial"/>
              </a:rPr>
              <a:t> </a:t>
            </a:r>
            <a:r>
              <a:rPr sz="900" b="1" dirty="0">
                <a:latin typeface="Arial"/>
                <a:cs typeface="Arial"/>
              </a:rPr>
              <a:t>cold</a:t>
            </a:r>
            <a:r>
              <a:rPr sz="900" b="1" spc="-10" dirty="0">
                <a:latin typeface="Arial"/>
                <a:cs typeface="Arial"/>
              </a:rPr>
              <a:t> </a:t>
            </a:r>
            <a:r>
              <a:rPr sz="900" b="1" dirty="0">
                <a:latin typeface="Arial"/>
                <a:cs typeface="Arial"/>
              </a:rPr>
              <a:t>and</a:t>
            </a:r>
            <a:r>
              <a:rPr sz="900" b="1" spc="-10" dirty="0">
                <a:latin typeface="Arial"/>
                <a:cs typeface="Arial"/>
              </a:rPr>
              <a:t> </a:t>
            </a:r>
            <a:r>
              <a:rPr sz="900" b="1" dirty="0">
                <a:latin typeface="Arial"/>
                <a:cs typeface="Arial"/>
              </a:rPr>
              <a:t>d</a:t>
            </a:r>
            <a:r>
              <a:rPr sz="900" b="1" spc="-5" dirty="0">
                <a:latin typeface="Arial"/>
                <a:cs typeface="Arial"/>
              </a:rPr>
              <a:t>r</a:t>
            </a:r>
            <a:r>
              <a:rPr sz="900" b="1" dirty="0">
                <a:latin typeface="Arial"/>
                <a:cs typeface="Arial"/>
              </a:rPr>
              <a:t>y</a:t>
            </a:r>
            <a:endParaRPr sz="900" dirty="0">
              <a:latin typeface="Arial"/>
              <a:cs typeface="Arial"/>
            </a:endParaRPr>
          </a:p>
        </p:txBody>
      </p:sp>
      <p:sp>
        <p:nvSpPr>
          <p:cNvPr id="9" name="object 9"/>
          <p:cNvSpPr txBox="1"/>
          <p:nvPr/>
        </p:nvSpPr>
        <p:spPr>
          <a:xfrm>
            <a:off x="3333573" y="1804151"/>
            <a:ext cx="1029335" cy="414020"/>
          </a:xfrm>
          <a:prstGeom prst="rect">
            <a:avLst/>
          </a:prstGeom>
        </p:spPr>
        <p:txBody>
          <a:bodyPr vert="horz" wrap="square" lIns="0" tIns="0" rIns="0" bIns="0" rtlCol="0">
            <a:spAutoFit/>
          </a:bodyPr>
          <a:lstStyle/>
          <a:p>
            <a:pPr marL="120650" marR="118745" indent="286385"/>
            <a:r>
              <a:rPr sz="900" b="1" dirty="0">
                <a:latin typeface="Arial"/>
                <a:cs typeface="Arial"/>
              </a:rPr>
              <a:t>Fi</a:t>
            </a:r>
            <a:r>
              <a:rPr sz="900" b="1" spc="-5" dirty="0">
                <a:latin typeface="Arial"/>
                <a:cs typeface="Arial"/>
              </a:rPr>
              <a:t>re YE</a:t>
            </a:r>
            <a:r>
              <a:rPr sz="900" b="1" dirty="0">
                <a:latin typeface="Arial"/>
                <a:cs typeface="Arial"/>
              </a:rPr>
              <a:t>LL</a:t>
            </a:r>
            <a:r>
              <a:rPr sz="900" b="1" spc="-5" dirty="0">
                <a:latin typeface="Arial"/>
                <a:cs typeface="Arial"/>
              </a:rPr>
              <a:t>O</a:t>
            </a:r>
            <a:r>
              <a:rPr sz="900" b="1" dirty="0">
                <a:latin typeface="Arial"/>
                <a:cs typeface="Arial"/>
              </a:rPr>
              <a:t>W </a:t>
            </a:r>
            <a:r>
              <a:rPr sz="900" b="1" spc="-5" dirty="0">
                <a:latin typeface="Arial"/>
                <a:cs typeface="Arial"/>
              </a:rPr>
              <a:t>B</a:t>
            </a:r>
            <a:r>
              <a:rPr sz="900" b="1" dirty="0">
                <a:latin typeface="Arial"/>
                <a:cs typeface="Arial"/>
              </a:rPr>
              <a:t>ILE</a:t>
            </a:r>
            <a:endParaRPr sz="900" dirty="0">
              <a:latin typeface="Arial"/>
              <a:cs typeface="Arial"/>
            </a:endParaRPr>
          </a:p>
          <a:p>
            <a:pPr marL="12700"/>
            <a:r>
              <a:rPr sz="900" b="1" dirty="0">
                <a:latin typeface="Arial"/>
                <a:cs typeface="Arial"/>
              </a:rPr>
              <a:t>(Li</a:t>
            </a:r>
            <a:r>
              <a:rPr sz="900" b="1" spc="-10" dirty="0">
                <a:latin typeface="Arial"/>
                <a:cs typeface="Arial"/>
              </a:rPr>
              <a:t>v</a:t>
            </a:r>
            <a:r>
              <a:rPr sz="900" b="1" dirty="0">
                <a:latin typeface="Arial"/>
                <a:cs typeface="Arial"/>
              </a:rPr>
              <a:t>e</a:t>
            </a:r>
            <a:r>
              <a:rPr sz="900" b="1" spc="-5" dirty="0">
                <a:latin typeface="Arial"/>
                <a:cs typeface="Arial"/>
              </a:rPr>
              <a:t>r</a:t>
            </a:r>
            <a:r>
              <a:rPr sz="900" b="1" dirty="0">
                <a:latin typeface="Arial"/>
                <a:cs typeface="Arial"/>
              </a:rPr>
              <a:t>) hot</a:t>
            </a:r>
            <a:r>
              <a:rPr sz="900" b="1" spc="-10" dirty="0">
                <a:latin typeface="Arial"/>
                <a:cs typeface="Arial"/>
              </a:rPr>
              <a:t> </a:t>
            </a:r>
            <a:r>
              <a:rPr sz="900" b="1" dirty="0">
                <a:latin typeface="Arial"/>
                <a:cs typeface="Arial"/>
              </a:rPr>
              <a:t>and d</a:t>
            </a:r>
            <a:r>
              <a:rPr sz="900" b="1" spc="-5" dirty="0">
                <a:latin typeface="Arial"/>
                <a:cs typeface="Arial"/>
              </a:rPr>
              <a:t>r</a:t>
            </a:r>
            <a:r>
              <a:rPr sz="900" b="1" dirty="0">
                <a:latin typeface="Arial"/>
                <a:cs typeface="Arial"/>
              </a:rPr>
              <a:t>y</a:t>
            </a:r>
            <a:endParaRPr sz="900" dirty="0">
              <a:latin typeface="Arial"/>
              <a:cs typeface="Arial"/>
            </a:endParaRPr>
          </a:p>
        </p:txBody>
      </p:sp>
      <p:sp>
        <p:nvSpPr>
          <p:cNvPr id="10" name="object 10"/>
          <p:cNvSpPr txBox="1"/>
          <p:nvPr/>
        </p:nvSpPr>
        <p:spPr>
          <a:xfrm>
            <a:off x="3236874" y="4547351"/>
            <a:ext cx="1234440" cy="414020"/>
          </a:xfrm>
          <a:prstGeom prst="rect">
            <a:avLst/>
          </a:prstGeom>
        </p:spPr>
        <p:txBody>
          <a:bodyPr vert="horz" wrap="square" lIns="0" tIns="0" rIns="0" bIns="0" rtlCol="0">
            <a:spAutoFit/>
          </a:bodyPr>
          <a:lstStyle/>
          <a:p>
            <a:pPr marL="370205" marR="367030" indent="1270" algn="ctr"/>
            <a:r>
              <a:rPr sz="900" b="1" dirty="0">
                <a:latin typeface="Arial"/>
                <a:cs typeface="Arial"/>
              </a:rPr>
              <a:t>Water P</a:t>
            </a:r>
            <a:r>
              <a:rPr sz="900" b="1" spc="-5" dirty="0">
                <a:latin typeface="Arial"/>
                <a:cs typeface="Arial"/>
              </a:rPr>
              <a:t>H</a:t>
            </a:r>
            <a:r>
              <a:rPr sz="900" b="1" dirty="0">
                <a:latin typeface="Arial"/>
                <a:cs typeface="Arial"/>
              </a:rPr>
              <a:t>LE</a:t>
            </a:r>
            <a:r>
              <a:rPr sz="900" b="1" spc="-5" dirty="0">
                <a:latin typeface="Arial"/>
                <a:cs typeface="Arial"/>
              </a:rPr>
              <a:t>G</a:t>
            </a:r>
            <a:r>
              <a:rPr sz="900" b="1" dirty="0">
                <a:latin typeface="Arial"/>
                <a:cs typeface="Arial"/>
              </a:rPr>
              <a:t>M</a:t>
            </a:r>
            <a:endParaRPr sz="900" dirty="0">
              <a:latin typeface="Arial"/>
              <a:cs typeface="Arial"/>
            </a:endParaRPr>
          </a:p>
          <a:p>
            <a:pPr algn="ctr">
              <a:lnSpc>
                <a:spcPct val="100000"/>
              </a:lnSpc>
            </a:pPr>
            <a:r>
              <a:rPr sz="900" b="1" dirty="0">
                <a:latin typeface="Arial"/>
                <a:cs typeface="Arial"/>
              </a:rPr>
              <a:t>(</a:t>
            </a:r>
            <a:r>
              <a:rPr sz="900" b="1" spc="-5" dirty="0">
                <a:latin typeface="Arial"/>
                <a:cs typeface="Arial"/>
              </a:rPr>
              <a:t>Br</a:t>
            </a:r>
            <a:r>
              <a:rPr sz="900" b="1" dirty="0">
                <a:latin typeface="Arial"/>
                <a:cs typeface="Arial"/>
              </a:rPr>
              <a:t>ain)</a:t>
            </a:r>
            <a:r>
              <a:rPr sz="900" b="1" spc="-10" dirty="0">
                <a:latin typeface="Arial"/>
                <a:cs typeface="Arial"/>
              </a:rPr>
              <a:t> </a:t>
            </a:r>
            <a:r>
              <a:rPr sz="900" b="1" dirty="0">
                <a:latin typeface="Arial"/>
                <a:cs typeface="Arial"/>
              </a:rPr>
              <a:t>cold</a:t>
            </a:r>
            <a:r>
              <a:rPr sz="900" b="1" spc="-10" dirty="0">
                <a:latin typeface="Arial"/>
                <a:cs typeface="Arial"/>
              </a:rPr>
              <a:t> </a:t>
            </a:r>
            <a:r>
              <a:rPr sz="900" b="1" dirty="0">
                <a:latin typeface="Arial"/>
                <a:cs typeface="Arial"/>
              </a:rPr>
              <a:t>and moist</a:t>
            </a:r>
            <a:endParaRPr sz="900" dirty="0">
              <a:latin typeface="Arial"/>
              <a:cs typeface="Arial"/>
            </a:endParaRPr>
          </a:p>
        </p:txBody>
      </p:sp>
      <p:sp>
        <p:nvSpPr>
          <p:cNvPr id="11" name="TextBox 10"/>
          <p:cNvSpPr txBox="1"/>
          <p:nvPr/>
        </p:nvSpPr>
        <p:spPr>
          <a:xfrm>
            <a:off x="2420225" y="5193268"/>
            <a:ext cx="3005976" cy="369332"/>
          </a:xfrm>
          <a:prstGeom prst="rect">
            <a:avLst/>
          </a:prstGeom>
          <a:noFill/>
        </p:spPr>
        <p:txBody>
          <a:bodyPr wrap="square" rtlCol="0">
            <a:spAutoFit/>
          </a:bodyPr>
          <a:lstStyle/>
          <a:p>
            <a:r>
              <a:rPr lang="en-US" dirty="0"/>
              <a:t>Diagram of the Four Humors</a:t>
            </a:r>
          </a:p>
        </p:txBody>
      </p:sp>
    </p:spTree>
    <p:extLst>
      <p:ext uri="{BB962C8B-B14F-4D97-AF65-F5344CB8AC3E}">
        <p14:creationId xmlns:p14="http://schemas.microsoft.com/office/powerpoint/2010/main" val="22332165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299981"/>
            <a:ext cx="10515600" cy="989323"/>
          </a:xfrm>
          <a:prstGeom prst="rect">
            <a:avLst/>
          </a:prstGeom>
        </p:spPr>
        <p:txBody>
          <a:bodyPr vert="horz" wrap="square" lIns="0" tIns="370155" rIns="0" bIns="0" rtlCol="0" anchor="ctr">
            <a:spAutoFit/>
          </a:bodyPr>
          <a:lstStyle/>
          <a:p>
            <a:pPr marL="1509395">
              <a:lnSpc>
                <a:spcPts val="4760"/>
              </a:lnSpc>
            </a:pPr>
            <a:r>
              <a:rPr spc="-35" dirty="0"/>
              <a:t>H</a:t>
            </a:r>
            <a:r>
              <a:rPr spc="-10" dirty="0"/>
              <a:t>i</a:t>
            </a:r>
            <a:r>
              <a:rPr spc="-30" dirty="0"/>
              <a:t>ppo</a:t>
            </a:r>
            <a:r>
              <a:rPr spc="-15" dirty="0"/>
              <a:t>cr</a:t>
            </a:r>
            <a:r>
              <a:rPr spc="-30" dirty="0"/>
              <a:t>a</a:t>
            </a:r>
            <a:r>
              <a:rPr spc="-15" dirty="0"/>
              <a:t>tic</a:t>
            </a:r>
            <a:r>
              <a:rPr spc="20" dirty="0"/>
              <a:t> </a:t>
            </a:r>
            <a:r>
              <a:rPr spc="-35" dirty="0"/>
              <a:t>Med</a:t>
            </a:r>
            <a:r>
              <a:rPr spc="-10" dirty="0"/>
              <a:t>i</a:t>
            </a:r>
            <a:r>
              <a:rPr spc="-15" dirty="0"/>
              <a:t>c</a:t>
            </a:r>
            <a:r>
              <a:rPr spc="-10" dirty="0"/>
              <a:t>i</a:t>
            </a:r>
            <a:r>
              <a:rPr spc="-30" dirty="0"/>
              <a:t>n</a:t>
            </a:r>
            <a:r>
              <a:rPr spc="-25" dirty="0"/>
              <a:t>e</a:t>
            </a:r>
            <a:endParaRPr dirty="0"/>
          </a:p>
        </p:txBody>
      </p:sp>
      <p:sp>
        <p:nvSpPr>
          <p:cNvPr id="3" name="object 3"/>
          <p:cNvSpPr txBox="1"/>
          <p:nvPr/>
        </p:nvSpPr>
        <p:spPr>
          <a:xfrm>
            <a:off x="1828800" y="1482312"/>
            <a:ext cx="8839200" cy="3908762"/>
          </a:xfrm>
          <a:prstGeom prst="rect">
            <a:avLst/>
          </a:prstGeom>
        </p:spPr>
        <p:txBody>
          <a:bodyPr vert="horz" wrap="square" lIns="0" tIns="0" rIns="0" bIns="0" rtlCol="0">
            <a:spAutoFit/>
          </a:bodyPr>
          <a:lstStyle/>
          <a:p>
            <a:pPr marL="355600" marR="5080" indent="-342900">
              <a:buFont typeface="Arial"/>
              <a:buChar char="•"/>
              <a:tabLst>
                <a:tab pos="355600" algn="l"/>
              </a:tabLst>
            </a:pPr>
            <a:r>
              <a:rPr lang="en-US" sz="2600" dirty="0">
                <a:latin typeface="Arial"/>
                <a:cs typeface="Arial"/>
              </a:rPr>
              <a:t>Natural not supernatural terms to explain health and illness</a:t>
            </a:r>
          </a:p>
          <a:p>
            <a:pPr marL="355600" marR="5080" indent="-342900">
              <a:buFont typeface="Arial"/>
              <a:buChar char="•"/>
              <a:tabLst>
                <a:tab pos="355600" algn="l"/>
              </a:tabLst>
            </a:pPr>
            <a:r>
              <a:rPr sz="2600" dirty="0">
                <a:latin typeface="Arial"/>
                <a:cs typeface="Arial"/>
              </a:rPr>
              <a:t>H</a:t>
            </a:r>
            <a:r>
              <a:rPr sz="2600" spc="-10" dirty="0">
                <a:latin typeface="Arial"/>
                <a:cs typeface="Arial"/>
              </a:rPr>
              <a:t>ea</a:t>
            </a:r>
            <a:r>
              <a:rPr sz="2600" spc="-5" dirty="0">
                <a:latin typeface="Arial"/>
                <a:cs typeface="Arial"/>
              </a:rPr>
              <a:t>lt</a:t>
            </a:r>
            <a:r>
              <a:rPr sz="2600" dirty="0">
                <a:latin typeface="Arial"/>
                <a:cs typeface="Arial"/>
              </a:rPr>
              <a:t>h</a:t>
            </a:r>
            <a:r>
              <a:rPr sz="2600" spc="-10" dirty="0">
                <a:latin typeface="Arial"/>
                <a:cs typeface="Arial"/>
              </a:rPr>
              <a:t> </a:t>
            </a:r>
            <a:r>
              <a:rPr sz="2600" dirty="0">
                <a:latin typeface="Arial"/>
                <a:cs typeface="Arial"/>
              </a:rPr>
              <a:t>w</a:t>
            </a:r>
            <a:r>
              <a:rPr sz="2600" spc="-10" dirty="0">
                <a:latin typeface="Arial"/>
                <a:cs typeface="Arial"/>
              </a:rPr>
              <a:t>a</a:t>
            </a:r>
            <a:r>
              <a:rPr sz="2600" dirty="0">
                <a:latin typeface="Arial"/>
                <a:cs typeface="Arial"/>
              </a:rPr>
              <a:t>s</a:t>
            </a:r>
            <a:r>
              <a:rPr sz="2600" spc="-10" dirty="0">
                <a:latin typeface="Arial"/>
                <a:cs typeface="Arial"/>
              </a:rPr>
              <a:t> </a:t>
            </a:r>
            <a:r>
              <a:rPr sz="2600" dirty="0">
                <a:latin typeface="Arial"/>
                <a:cs typeface="Arial"/>
              </a:rPr>
              <a:t>a</a:t>
            </a:r>
            <a:r>
              <a:rPr sz="2600" spc="-10" dirty="0">
                <a:latin typeface="Arial"/>
                <a:cs typeface="Arial"/>
              </a:rPr>
              <a:t> </a:t>
            </a:r>
            <a:r>
              <a:rPr sz="2600" spc="5" dirty="0">
                <a:latin typeface="Arial"/>
                <a:cs typeface="Arial"/>
              </a:rPr>
              <a:t>s</a:t>
            </a:r>
            <a:r>
              <a:rPr sz="2600" spc="-5" dirty="0">
                <a:latin typeface="Arial"/>
                <a:cs typeface="Arial"/>
              </a:rPr>
              <a:t>t</a:t>
            </a:r>
            <a:r>
              <a:rPr sz="2600" spc="-10" dirty="0">
                <a:latin typeface="Arial"/>
                <a:cs typeface="Arial"/>
              </a:rPr>
              <a:t>a</a:t>
            </a:r>
            <a:r>
              <a:rPr sz="2600" spc="-5" dirty="0">
                <a:latin typeface="Arial"/>
                <a:cs typeface="Arial"/>
              </a:rPr>
              <a:t>t</a:t>
            </a:r>
            <a:r>
              <a:rPr sz="2600" dirty="0">
                <a:latin typeface="Arial"/>
                <a:cs typeface="Arial"/>
              </a:rPr>
              <a:t>e</a:t>
            </a:r>
            <a:r>
              <a:rPr sz="2600" spc="-20" dirty="0">
                <a:latin typeface="Arial"/>
                <a:cs typeface="Arial"/>
              </a:rPr>
              <a:t> </a:t>
            </a:r>
            <a:r>
              <a:rPr sz="2600" spc="-10" dirty="0">
                <a:latin typeface="Arial"/>
                <a:cs typeface="Arial"/>
              </a:rPr>
              <a:t>o</a:t>
            </a:r>
            <a:r>
              <a:rPr sz="2600" dirty="0">
                <a:latin typeface="Arial"/>
                <a:cs typeface="Arial"/>
              </a:rPr>
              <a:t>f</a:t>
            </a:r>
            <a:r>
              <a:rPr sz="2600" spc="-20" dirty="0">
                <a:latin typeface="Arial"/>
                <a:cs typeface="Arial"/>
              </a:rPr>
              <a:t> </a:t>
            </a:r>
            <a:r>
              <a:rPr sz="2600" spc="-10" dirty="0">
                <a:latin typeface="Arial"/>
                <a:cs typeface="Arial"/>
              </a:rPr>
              <a:t>ha</a:t>
            </a:r>
            <a:r>
              <a:rPr sz="2600" dirty="0">
                <a:latin typeface="Arial"/>
                <a:cs typeface="Arial"/>
              </a:rPr>
              <a:t>r</a:t>
            </a:r>
            <a:r>
              <a:rPr sz="2600" spc="-10" dirty="0">
                <a:latin typeface="Arial"/>
                <a:cs typeface="Arial"/>
              </a:rPr>
              <a:t>mon</a:t>
            </a:r>
            <a:r>
              <a:rPr sz="2600" spc="-5" dirty="0">
                <a:latin typeface="Arial"/>
                <a:cs typeface="Arial"/>
              </a:rPr>
              <a:t>i</a:t>
            </a:r>
            <a:r>
              <a:rPr sz="2600" dirty="0">
                <a:latin typeface="Arial"/>
                <a:cs typeface="Arial"/>
              </a:rPr>
              <a:t>c</a:t>
            </a:r>
            <a:r>
              <a:rPr sz="2600" spc="-10" dirty="0">
                <a:latin typeface="Arial"/>
                <a:cs typeface="Arial"/>
              </a:rPr>
              <a:t> m</a:t>
            </a:r>
            <a:r>
              <a:rPr sz="2600" spc="-5" dirty="0">
                <a:latin typeface="Arial"/>
                <a:cs typeface="Arial"/>
              </a:rPr>
              <a:t>i</a:t>
            </a:r>
            <a:r>
              <a:rPr sz="2600" spc="5" dirty="0">
                <a:latin typeface="Arial"/>
                <a:cs typeface="Arial"/>
              </a:rPr>
              <a:t>x</a:t>
            </a:r>
            <a:r>
              <a:rPr sz="2600" spc="-5" dirty="0">
                <a:latin typeface="Arial"/>
                <a:cs typeface="Arial"/>
              </a:rPr>
              <a:t>t</a:t>
            </a:r>
            <a:r>
              <a:rPr sz="2600" spc="-10" dirty="0">
                <a:latin typeface="Arial"/>
                <a:cs typeface="Arial"/>
              </a:rPr>
              <a:t>u</a:t>
            </a:r>
            <a:r>
              <a:rPr sz="2600" dirty="0">
                <a:latin typeface="Arial"/>
                <a:cs typeface="Arial"/>
              </a:rPr>
              <a:t>r</a:t>
            </a:r>
            <a:r>
              <a:rPr sz="2600" spc="-10" dirty="0">
                <a:latin typeface="Arial"/>
                <a:cs typeface="Arial"/>
              </a:rPr>
              <a:t>e</a:t>
            </a:r>
            <a:r>
              <a:rPr sz="2600" dirty="0">
                <a:latin typeface="Arial"/>
                <a:cs typeface="Arial"/>
              </a:rPr>
              <a:t>s</a:t>
            </a:r>
            <a:r>
              <a:rPr sz="2600" spc="-20" dirty="0">
                <a:latin typeface="Arial"/>
                <a:cs typeface="Arial"/>
              </a:rPr>
              <a:t> </a:t>
            </a:r>
            <a:r>
              <a:rPr sz="2600" spc="-10" dirty="0">
                <a:latin typeface="Arial"/>
                <a:cs typeface="Arial"/>
              </a:rPr>
              <a:t>of </a:t>
            </a:r>
            <a:r>
              <a:rPr sz="2600" spc="-5" dirty="0">
                <a:latin typeface="Arial"/>
                <a:cs typeface="Arial"/>
              </a:rPr>
              <a:t>t</a:t>
            </a:r>
            <a:r>
              <a:rPr sz="2600" spc="-10" dirty="0">
                <a:latin typeface="Arial"/>
                <a:cs typeface="Arial"/>
              </a:rPr>
              <a:t>h</a:t>
            </a:r>
            <a:r>
              <a:rPr sz="2600" dirty="0">
                <a:latin typeface="Arial"/>
                <a:cs typeface="Arial"/>
              </a:rPr>
              <a:t>e</a:t>
            </a:r>
            <a:r>
              <a:rPr sz="2600" spc="-10" dirty="0">
                <a:latin typeface="Arial"/>
                <a:cs typeface="Arial"/>
              </a:rPr>
              <a:t> </a:t>
            </a:r>
            <a:r>
              <a:rPr sz="2600" dirty="0">
                <a:latin typeface="Arial"/>
                <a:cs typeface="Arial"/>
              </a:rPr>
              <a:t>4</a:t>
            </a:r>
            <a:r>
              <a:rPr sz="2600" spc="-10" dirty="0">
                <a:latin typeface="Arial"/>
                <a:cs typeface="Arial"/>
              </a:rPr>
              <a:t> humo</a:t>
            </a:r>
            <a:r>
              <a:rPr sz="2600" dirty="0">
                <a:latin typeface="Arial"/>
                <a:cs typeface="Arial"/>
              </a:rPr>
              <a:t>rs</a:t>
            </a:r>
            <a:r>
              <a:rPr sz="2600" spc="-20" dirty="0">
                <a:latin typeface="Arial"/>
                <a:cs typeface="Arial"/>
              </a:rPr>
              <a:t> </a:t>
            </a:r>
            <a:r>
              <a:rPr sz="2600" spc="5" dirty="0">
                <a:latin typeface="Arial"/>
                <a:cs typeface="Arial"/>
              </a:rPr>
              <a:t>(</a:t>
            </a:r>
            <a:r>
              <a:rPr sz="2600" i="1" spc="-10" dirty="0">
                <a:latin typeface="Arial"/>
                <a:cs typeface="Arial"/>
              </a:rPr>
              <a:t>eu</a:t>
            </a:r>
            <a:r>
              <a:rPr sz="2600" i="1" spc="5" dirty="0">
                <a:latin typeface="Arial"/>
                <a:cs typeface="Arial"/>
              </a:rPr>
              <a:t>c</a:t>
            </a:r>
            <a:r>
              <a:rPr sz="2600" i="1" dirty="0">
                <a:latin typeface="Arial"/>
                <a:cs typeface="Arial"/>
              </a:rPr>
              <a:t>r</a:t>
            </a:r>
            <a:r>
              <a:rPr sz="2600" i="1" spc="-10" dirty="0">
                <a:latin typeface="Arial"/>
                <a:cs typeface="Arial"/>
              </a:rPr>
              <a:t>a</a:t>
            </a:r>
            <a:r>
              <a:rPr sz="2600" i="1" spc="5" dirty="0">
                <a:latin typeface="Arial"/>
                <a:cs typeface="Arial"/>
              </a:rPr>
              <a:t>s</a:t>
            </a:r>
            <a:r>
              <a:rPr sz="2600" i="1" spc="-5" dirty="0">
                <a:latin typeface="Arial"/>
                <a:cs typeface="Arial"/>
              </a:rPr>
              <a:t>i</a:t>
            </a:r>
            <a:r>
              <a:rPr sz="2600" i="1" spc="-10" dirty="0">
                <a:latin typeface="Arial"/>
                <a:cs typeface="Arial"/>
              </a:rPr>
              <a:t>a</a:t>
            </a:r>
            <a:r>
              <a:rPr sz="2600" dirty="0">
                <a:latin typeface="Arial"/>
                <a:cs typeface="Arial"/>
              </a:rPr>
              <a:t>)</a:t>
            </a:r>
          </a:p>
          <a:p>
            <a:pPr marL="355600" marR="271145" indent="-342900">
              <a:spcBef>
                <a:spcPts val="770"/>
              </a:spcBef>
              <a:buFont typeface="Arial"/>
              <a:buChar char="•"/>
              <a:tabLst>
                <a:tab pos="355600" algn="l"/>
              </a:tabLst>
            </a:pPr>
            <a:r>
              <a:rPr sz="2600" dirty="0">
                <a:latin typeface="Arial"/>
                <a:cs typeface="Arial"/>
              </a:rPr>
              <a:t>D</a:t>
            </a:r>
            <a:r>
              <a:rPr sz="2600" spc="-5" dirty="0">
                <a:latin typeface="Arial"/>
                <a:cs typeface="Arial"/>
              </a:rPr>
              <a:t>i</a:t>
            </a:r>
            <a:r>
              <a:rPr sz="2600" spc="5" dirty="0">
                <a:latin typeface="Arial"/>
                <a:cs typeface="Arial"/>
              </a:rPr>
              <a:t>s</a:t>
            </a:r>
            <a:r>
              <a:rPr sz="2600" spc="-10" dirty="0">
                <a:latin typeface="Arial"/>
                <a:cs typeface="Arial"/>
              </a:rPr>
              <a:t>ea</a:t>
            </a:r>
            <a:r>
              <a:rPr sz="2600" spc="5" dirty="0">
                <a:latin typeface="Arial"/>
                <a:cs typeface="Arial"/>
              </a:rPr>
              <a:t>s</a:t>
            </a:r>
            <a:r>
              <a:rPr sz="2600" dirty="0">
                <a:latin typeface="Arial"/>
                <a:cs typeface="Arial"/>
              </a:rPr>
              <a:t>e</a:t>
            </a:r>
            <a:r>
              <a:rPr sz="2600" spc="-35" dirty="0">
                <a:latin typeface="Arial"/>
                <a:cs typeface="Arial"/>
              </a:rPr>
              <a:t> </a:t>
            </a:r>
            <a:r>
              <a:rPr sz="2600" dirty="0">
                <a:latin typeface="Arial"/>
                <a:cs typeface="Arial"/>
              </a:rPr>
              <a:t>a</a:t>
            </a:r>
            <a:r>
              <a:rPr sz="2600" spc="-10" dirty="0">
                <a:latin typeface="Arial"/>
                <a:cs typeface="Arial"/>
              </a:rPr>
              <a:t> </a:t>
            </a:r>
            <a:r>
              <a:rPr sz="2600" spc="5" dirty="0">
                <a:latin typeface="Arial"/>
                <a:cs typeface="Arial"/>
              </a:rPr>
              <a:t>s</a:t>
            </a:r>
            <a:r>
              <a:rPr sz="2600" spc="-5" dirty="0">
                <a:latin typeface="Arial"/>
                <a:cs typeface="Arial"/>
              </a:rPr>
              <a:t>t</a:t>
            </a:r>
            <a:r>
              <a:rPr sz="2600" spc="-10" dirty="0">
                <a:latin typeface="Arial"/>
                <a:cs typeface="Arial"/>
              </a:rPr>
              <a:t>a</a:t>
            </a:r>
            <a:r>
              <a:rPr sz="2600" spc="-5" dirty="0">
                <a:latin typeface="Arial"/>
                <a:cs typeface="Arial"/>
              </a:rPr>
              <a:t>t</a:t>
            </a:r>
            <a:r>
              <a:rPr sz="2600" dirty="0">
                <a:latin typeface="Arial"/>
                <a:cs typeface="Arial"/>
              </a:rPr>
              <a:t>e</a:t>
            </a:r>
            <a:r>
              <a:rPr sz="2600" spc="-20" dirty="0">
                <a:latin typeface="Arial"/>
                <a:cs typeface="Arial"/>
              </a:rPr>
              <a:t> </a:t>
            </a:r>
            <a:r>
              <a:rPr sz="2600" spc="-10" dirty="0">
                <a:latin typeface="Arial"/>
                <a:cs typeface="Arial"/>
              </a:rPr>
              <a:t>o</a:t>
            </a:r>
            <a:r>
              <a:rPr sz="2600" dirty="0">
                <a:latin typeface="Arial"/>
                <a:cs typeface="Arial"/>
              </a:rPr>
              <a:t>f</a:t>
            </a:r>
            <a:r>
              <a:rPr sz="2600" spc="-5" dirty="0">
                <a:latin typeface="Arial"/>
                <a:cs typeface="Arial"/>
              </a:rPr>
              <a:t> </a:t>
            </a:r>
            <a:r>
              <a:rPr sz="2600" i="1" spc="-10" dirty="0">
                <a:latin typeface="Arial"/>
                <a:cs typeface="Arial"/>
              </a:rPr>
              <a:t>d</a:t>
            </a:r>
            <a:r>
              <a:rPr sz="2600" i="1" spc="5" dirty="0">
                <a:latin typeface="Arial"/>
                <a:cs typeface="Arial"/>
              </a:rPr>
              <a:t>ysc</a:t>
            </a:r>
            <a:r>
              <a:rPr sz="2600" i="1" dirty="0">
                <a:latin typeface="Arial"/>
                <a:cs typeface="Arial"/>
              </a:rPr>
              <a:t>r</a:t>
            </a:r>
            <a:r>
              <a:rPr sz="2600" i="1" spc="-10" dirty="0">
                <a:latin typeface="Arial"/>
                <a:cs typeface="Arial"/>
              </a:rPr>
              <a:t>a</a:t>
            </a:r>
            <a:r>
              <a:rPr sz="2600" i="1" spc="5" dirty="0">
                <a:latin typeface="Arial"/>
                <a:cs typeface="Arial"/>
              </a:rPr>
              <a:t>s</a:t>
            </a:r>
            <a:r>
              <a:rPr sz="2600" i="1" spc="-5" dirty="0">
                <a:latin typeface="Arial"/>
                <a:cs typeface="Arial"/>
              </a:rPr>
              <a:t>i</a:t>
            </a:r>
            <a:r>
              <a:rPr sz="2600" i="1" spc="-10" dirty="0">
                <a:latin typeface="Arial"/>
                <a:cs typeface="Arial"/>
              </a:rPr>
              <a:t>a</a:t>
            </a:r>
            <a:r>
              <a:rPr sz="2600" i="1" dirty="0">
                <a:latin typeface="Arial"/>
                <a:cs typeface="Arial"/>
              </a:rPr>
              <a:t>,</a:t>
            </a:r>
            <a:r>
              <a:rPr sz="2600" i="1" spc="-45" dirty="0">
                <a:latin typeface="Arial"/>
                <a:cs typeface="Arial"/>
              </a:rPr>
              <a:t> </a:t>
            </a:r>
            <a:r>
              <a:rPr sz="2600" spc="-10" dirty="0">
                <a:latin typeface="Arial"/>
                <a:cs typeface="Arial"/>
              </a:rPr>
              <a:t>unba</a:t>
            </a:r>
            <a:r>
              <a:rPr sz="2600" spc="-5" dirty="0">
                <a:latin typeface="Arial"/>
                <a:cs typeface="Arial"/>
              </a:rPr>
              <a:t>l</a:t>
            </a:r>
            <a:r>
              <a:rPr sz="2600" spc="-10" dirty="0">
                <a:latin typeface="Arial"/>
                <a:cs typeface="Arial"/>
              </a:rPr>
              <a:t>an</a:t>
            </a:r>
            <a:r>
              <a:rPr sz="2600" spc="5" dirty="0">
                <a:latin typeface="Arial"/>
                <a:cs typeface="Arial"/>
              </a:rPr>
              <a:t>c</a:t>
            </a:r>
            <a:r>
              <a:rPr sz="2600" spc="-10" dirty="0">
                <a:latin typeface="Arial"/>
                <a:cs typeface="Arial"/>
              </a:rPr>
              <a:t>ed m</a:t>
            </a:r>
            <a:r>
              <a:rPr sz="2600" spc="-5" dirty="0">
                <a:latin typeface="Arial"/>
                <a:cs typeface="Arial"/>
              </a:rPr>
              <a:t>i</a:t>
            </a:r>
            <a:r>
              <a:rPr sz="2600" dirty="0">
                <a:latin typeface="Arial"/>
                <a:cs typeface="Arial"/>
              </a:rPr>
              <a:t>x</a:t>
            </a:r>
          </a:p>
          <a:p>
            <a:pPr marL="355600" marR="71755" indent="-342900">
              <a:spcBef>
                <a:spcPts val="770"/>
              </a:spcBef>
              <a:buFont typeface="Arial"/>
              <a:buChar char="•"/>
              <a:tabLst>
                <a:tab pos="355600" algn="l"/>
              </a:tabLst>
            </a:pPr>
            <a:r>
              <a:rPr sz="2600" spc="-5" dirty="0">
                <a:latin typeface="Arial"/>
                <a:cs typeface="Arial"/>
              </a:rPr>
              <a:t>P</a:t>
            </a:r>
            <a:r>
              <a:rPr sz="2600" spc="-10" dirty="0">
                <a:latin typeface="Arial"/>
                <a:cs typeface="Arial"/>
              </a:rPr>
              <a:t>h</a:t>
            </a:r>
            <a:r>
              <a:rPr sz="2600" spc="5" dirty="0">
                <a:latin typeface="Arial"/>
                <a:cs typeface="Arial"/>
              </a:rPr>
              <a:t>ys</a:t>
            </a:r>
            <a:r>
              <a:rPr sz="2600" spc="-5" dirty="0">
                <a:latin typeface="Arial"/>
                <a:cs typeface="Arial"/>
              </a:rPr>
              <a:t>i</a:t>
            </a:r>
            <a:r>
              <a:rPr sz="2600" spc="5" dirty="0">
                <a:latin typeface="Arial"/>
                <a:cs typeface="Arial"/>
              </a:rPr>
              <a:t>c</a:t>
            </a:r>
            <a:r>
              <a:rPr sz="2600" spc="-5" dirty="0">
                <a:latin typeface="Arial"/>
                <a:cs typeface="Arial"/>
              </a:rPr>
              <a:t>i</a:t>
            </a:r>
            <a:r>
              <a:rPr sz="2600" spc="-10" dirty="0">
                <a:latin typeface="Arial"/>
                <a:cs typeface="Arial"/>
              </a:rPr>
              <a:t>a</a:t>
            </a:r>
            <a:r>
              <a:rPr sz="2600" dirty="0">
                <a:latin typeface="Arial"/>
                <a:cs typeface="Arial"/>
              </a:rPr>
              <a:t>n</a:t>
            </a:r>
            <a:r>
              <a:rPr sz="2600" spc="-20" dirty="0">
                <a:latin typeface="Arial"/>
                <a:cs typeface="Arial"/>
              </a:rPr>
              <a:t> </a:t>
            </a:r>
            <a:r>
              <a:rPr sz="2600" spc="5" dirty="0">
                <a:latin typeface="Arial"/>
                <a:cs typeface="Arial"/>
              </a:rPr>
              <a:t>c</a:t>
            </a:r>
            <a:r>
              <a:rPr sz="2600" spc="-10" dirty="0">
                <a:latin typeface="Arial"/>
                <a:cs typeface="Arial"/>
              </a:rPr>
              <a:t>ou</a:t>
            </a:r>
            <a:r>
              <a:rPr sz="2600" spc="-5" dirty="0">
                <a:latin typeface="Arial"/>
                <a:cs typeface="Arial"/>
              </a:rPr>
              <a:t>l</a:t>
            </a:r>
            <a:r>
              <a:rPr sz="2600" dirty="0">
                <a:latin typeface="Arial"/>
                <a:cs typeface="Arial"/>
              </a:rPr>
              <a:t>d</a:t>
            </a:r>
            <a:r>
              <a:rPr sz="2600" spc="-20" dirty="0">
                <a:latin typeface="Arial"/>
                <a:cs typeface="Arial"/>
              </a:rPr>
              <a:t> </a:t>
            </a:r>
            <a:r>
              <a:rPr sz="2600" spc="-10" dirty="0">
                <a:latin typeface="Arial"/>
                <a:cs typeface="Arial"/>
              </a:rPr>
              <a:t>a</a:t>
            </a:r>
            <a:r>
              <a:rPr sz="2600" spc="5" dirty="0">
                <a:latin typeface="Arial"/>
                <a:cs typeface="Arial"/>
              </a:rPr>
              <a:t>ss</a:t>
            </a:r>
            <a:r>
              <a:rPr sz="2600" spc="-5" dirty="0">
                <a:latin typeface="Arial"/>
                <a:cs typeface="Arial"/>
              </a:rPr>
              <a:t>i</a:t>
            </a:r>
            <a:r>
              <a:rPr sz="2600" spc="5" dirty="0">
                <a:latin typeface="Arial"/>
                <a:cs typeface="Arial"/>
              </a:rPr>
              <a:t>s</a:t>
            </a:r>
            <a:r>
              <a:rPr sz="2600" spc="-5" dirty="0">
                <a:latin typeface="Arial"/>
                <a:cs typeface="Arial"/>
              </a:rPr>
              <a:t>t</a:t>
            </a:r>
            <a:r>
              <a:rPr lang="en-US" sz="2600" spc="-5" dirty="0">
                <a:latin typeface="Arial"/>
                <a:cs typeface="Arial"/>
              </a:rPr>
              <a:t> nature</a:t>
            </a:r>
            <a:r>
              <a:rPr sz="2600" dirty="0">
                <a:latin typeface="Arial"/>
                <a:cs typeface="Arial"/>
              </a:rPr>
              <a:t>,</a:t>
            </a:r>
            <a:r>
              <a:rPr sz="2600" spc="-30" dirty="0">
                <a:latin typeface="Arial"/>
                <a:cs typeface="Arial"/>
              </a:rPr>
              <a:t> </a:t>
            </a:r>
            <a:r>
              <a:rPr sz="2600" spc="-10" dirty="0">
                <a:latin typeface="Arial"/>
                <a:cs typeface="Arial"/>
              </a:rPr>
              <a:t>u</a:t>
            </a:r>
            <a:r>
              <a:rPr sz="2600" spc="5" dirty="0">
                <a:latin typeface="Arial"/>
                <a:cs typeface="Arial"/>
              </a:rPr>
              <a:t>s</a:t>
            </a:r>
            <a:r>
              <a:rPr sz="2600" spc="-10" dirty="0">
                <a:latin typeface="Arial"/>
                <a:cs typeface="Arial"/>
              </a:rPr>
              <a:t>e</a:t>
            </a:r>
            <a:r>
              <a:rPr lang="en-US" sz="2600" spc="-10" dirty="0">
                <a:latin typeface="Arial"/>
                <a:cs typeface="Arial"/>
              </a:rPr>
              <a:t>d</a:t>
            </a:r>
            <a:r>
              <a:rPr sz="2600" spc="-20" dirty="0">
                <a:latin typeface="Arial"/>
                <a:cs typeface="Arial"/>
              </a:rPr>
              <a:t> </a:t>
            </a:r>
            <a:r>
              <a:rPr lang="en-US" sz="2600" dirty="0">
                <a:latin typeface="Arial"/>
                <a:cs typeface="Arial"/>
              </a:rPr>
              <a:t>DIET</a:t>
            </a:r>
            <a:r>
              <a:rPr sz="2600" spc="-20" dirty="0">
                <a:latin typeface="Arial"/>
                <a:cs typeface="Arial"/>
              </a:rPr>
              <a:t> </a:t>
            </a:r>
            <a:r>
              <a:rPr sz="2600" spc="-5" dirty="0">
                <a:latin typeface="Arial"/>
                <a:cs typeface="Arial"/>
              </a:rPr>
              <a:t>t</a:t>
            </a:r>
            <a:r>
              <a:rPr sz="2600" dirty="0">
                <a:latin typeface="Arial"/>
                <a:cs typeface="Arial"/>
              </a:rPr>
              <a:t>o </a:t>
            </a:r>
            <a:r>
              <a:rPr sz="2600" spc="5" dirty="0">
                <a:latin typeface="Arial"/>
                <a:cs typeface="Arial"/>
              </a:rPr>
              <a:t>c</a:t>
            </a:r>
            <a:r>
              <a:rPr sz="2600" spc="-10" dirty="0">
                <a:latin typeface="Arial"/>
                <a:cs typeface="Arial"/>
              </a:rPr>
              <a:t>o</a:t>
            </a:r>
            <a:r>
              <a:rPr sz="2600" dirty="0">
                <a:latin typeface="Arial"/>
                <a:cs typeface="Arial"/>
              </a:rPr>
              <a:t>rr</a:t>
            </a:r>
            <a:r>
              <a:rPr sz="2600" spc="-10" dirty="0">
                <a:latin typeface="Arial"/>
                <a:cs typeface="Arial"/>
              </a:rPr>
              <a:t>e</a:t>
            </a:r>
            <a:r>
              <a:rPr sz="2600" spc="5" dirty="0">
                <a:latin typeface="Arial"/>
                <a:cs typeface="Arial"/>
              </a:rPr>
              <a:t>c</a:t>
            </a:r>
            <a:r>
              <a:rPr sz="2600" dirty="0">
                <a:latin typeface="Arial"/>
                <a:cs typeface="Arial"/>
              </a:rPr>
              <a:t>t</a:t>
            </a:r>
            <a:r>
              <a:rPr sz="2600" spc="-45" dirty="0">
                <a:latin typeface="Arial"/>
                <a:cs typeface="Arial"/>
              </a:rPr>
              <a:t> </a:t>
            </a:r>
            <a:r>
              <a:rPr sz="2600" spc="-5" dirty="0">
                <a:latin typeface="Arial"/>
                <a:cs typeface="Arial"/>
              </a:rPr>
              <a:t>t</a:t>
            </a:r>
            <a:r>
              <a:rPr sz="2600" spc="-10" dirty="0">
                <a:latin typeface="Arial"/>
                <a:cs typeface="Arial"/>
              </a:rPr>
              <a:t>h</a:t>
            </a:r>
            <a:r>
              <a:rPr sz="2600" dirty="0">
                <a:latin typeface="Arial"/>
                <a:cs typeface="Arial"/>
              </a:rPr>
              <a:t>e</a:t>
            </a:r>
            <a:r>
              <a:rPr sz="2600" spc="-10" dirty="0">
                <a:latin typeface="Arial"/>
                <a:cs typeface="Arial"/>
              </a:rPr>
              <a:t> </a:t>
            </a:r>
            <a:r>
              <a:rPr sz="2600" spc="-5" dirty="0">
                <a:latin typeface="Arial"/>
                <a:cs typeface="Arial"/>
              </a:rPr>
              <a:t>i</a:t>
            </a:r>
            <a:r>
              <a:rPr sz="2600" spc="-10" dirty="0">
                <a:latin typeface="Arial"/>
                <a:cs typeface="Arial"/>
              </a:rPr>
              <a:t>mba</a:t>
            </a:r>
            <a:r>
              <a:rPr sz="2600" spc="-5" dirty="0">
                <a:latin typeface="Arial"/>
                <a:cs typeface="Arial"/>
              </a:rPr>
              <a:t>l</a:t>
            </a:r>
            <a:r>
              <a:rPr sz="2600" spc="-10" dirty="0">
                <a:latin typeface="Arial"/>
                <a:cs typeface="Arial"/>
              </a:rPr>
              <a:t>an</a:t>
            </a:r>
            <a:r>
              <a:rPr sz="2600" spc="5" dirty="0">
                <a:latin typeface="Arial"/>
                <a:cs typeface="Arial"/>
              </a:rPr>
              <a:t>c</a:t>
            </a:r>
            <a:r>
              <a:rPr sz="2600" spc="-10" dirty="0">
                <a:latin typeface="Arial"/>
                <a:cs typeface="Arial"/>
              </a:rPr>
              <a:t>e</a:t>
            </a:r>
            <a:r>
              <a:rPr sz="2600" dirty="0">
                <a:latin typeface="Arial"/>
                <a:cs typeface="Arial"/>
              </a:rPr>
              <a:t>,</a:t>
            </a:r>
            <a:r>
              <a:rPr sz="2600" spc="-5" dirty="0">
                <a:latin typeface="Arial"/>
                <a:cs typeface="Arial"/>
              </a:rPr>
              <a:t> f</a:t>
            </a:r>
            <a:r>
              <a:rPr sz="2600" spc="-10" dirty="0">
                <a:latin typeface="Arial"/>
                <a:cs typeface="Arial"/>
              </a:rPr>
              <a:t>o</a:t>
            </a:r>
            <a:r>
              <a:rPr sz="2600" spc="-5" dirty="0">
                <a:latin typeface="Arial"/>
                <a:cs typeface="Arial"/>
              </a:rPr>
              <a:t>ll</a:t>
            </a:r>
            <a:r>
              <a:rPr sz="2600" spc="-10" dirty="0">
                <a:latin typeface="Arial"/>
                <a:cs typeface="Arial"/>
              </a:rPr>
              <a:t>o</a:t>
            </a:r>
            <a:r>
              <a:rPr sz="2600" dirty="0">
                <a:latin typeface="Arial"/>
                <a:cs typeface="Arial"/>
              </a:rPr>
              <a:t>w</a:t>
            </a:r>
            <a:r>
              <a:rPr sz="2600" spc="-10" dirty="0">
                <a:latin typeface="Arial"/>
                <a:cs typeface="Arial"/>
              </a:rPr>
              <a:t>e</a:t>
            </a:r>
            <a:r>
              <a:rPr sz="2600" dirty="0">
                <a:latin typeface="Arial"/>
                <a:cs typeface="Arial"/>
              </a:rPr>
              <a:t>d</a:t>
            </a:r>
            <a:r>
              <a:rPr sz="2600" spc="-10" dirty="0">
                <a:latin typeface="Arial"/>
                <a:cs typeface="Arial"/>
              </a:rPr>
              <a:t> b</a:t>
            </a:r>
            <a:r>
              <a:rPr sz="2600" dirty="0">
                <a:latin typeface="Arial"/>
                <a:cs typeface="Arial"/>
              </a:rPr>
              <a:t>y</a:t>
            </a:r>
            <a:r>
              <a:rPr sz="2600" spc="-10" dirty="0">
                <a:latin typeface="Arial"/>
                <a:cs typeface="Arial"/>
              </a:rPr>
              <a:t> pu</a:t>
            </a:r>
            <a:r>
              <a:rPr sz="2600" dirty="0">
                <a:latin typeface="Arial"/>
                <a:cs typeface="Arial"/>
              </a:rPr>
              <a:t>r</a:t>
            </a:r>
            <a:r>
              <a:rPr sz="2600" spc="-10" dirty="0">
                <a:latin typeface="Arial"/>
                <a:cs typeface="Arial"/>
              </a:rPr>
              <a:t>g</a:t>
            </a:r>
            <a:r>
              <a:rPr sz="2600" spc="-5" dirty="0">
                <a:latin typeface="Arial"/>
                <a:cs typeface="Arial"/>
              </a:rPr>
              <a:t>i</a:t>
            </a:r>
            <a:r>
              <a:rPr sz="2600" spc="-10" dirty="0">
                <a:latin typeface="Arial"/>
                <a:cs typeface="Arial"/>
              </a:rPr>
              <a:t>ng o</a:t>
            </a:r>
            <a:r>
              <a:rPr sz="2600" dirty="0">
                <a:latin typeface="Arial"/>
                <a:cs typeface="Arial"/>
              </a:rPr>
              <a:t>r</a:t>
            </a:r>
            <a:r>
              <a:rPr sz="2600" spc="-15" dirty="0">
                <a:latin typeface="Arial"/>
                <a:cs typeface="Arial"/>
              </a:rPr>
              <a:t> </a:t>
            </a:r>
            <a:r>
              <a:rPr sz="2600" spc="5" dirty="0">
                <a:latin typeface="Arial"/>
                <a:cs typeface="Arial"/>
              </a:rPr>
              <a:t>s</a:t>
            </a:r>
            <a:r>
              <a:rPr sz="2600" dirty="0">
                <a:latin typeface="Arial"/>
                <a:cs typeface="Arial"/>
              </a:rPr>
              <a:t>w</a:t>
            </a:r>
            <a:r>
              <a:rPr sz="2600" spc="-10" dirty="0">
                <a:latin typeface="Arial"/>
                <a:cs typeface="Arial"/>
              </a:rPr>
              <a:t>ea</a:t>
            </a:r>
            <a:r>
              <a:rPr sz="2600" spc="-5" dirty="0">
                <a:latin typeface="Arial"/>
                <a:cs typeface="Arial"/>
              </a:rPr>
              <a:t>ti</a:t>
            </a:r>
            <a:r>
              <a:rPr sz="2600" spc="-10" dirty="0">
                <a:latin typeface="Arial"/>
                <a:cs typeface="Arial"/>
              </a:rPr>
              <a:t>n</a:t>
            </a:r>
            <a:r>
              <a:rPr sz="2600" dirty="0">
                <a:latin typeface="Arial"/>
                <a:cs typeface="Arial"/>
              </a:rPr>
              <a:t>g</a:t>
            </a:r>
            <a:r>
              <a:rPr sz="2600" spc="-20" dirty="0">
                <a:latin typeface="Arial"/>
                <a:cs typeface="Arial"/>
              </a:rPr>
              <a:t> </a:t>
            </a:r>
            <a:r>
              <a:rPr sz="2600" dirty="0">
                <a:latin typeface="Arial"/>
                <a:cs typeface="Arial"/>
              </a:rPr>
              <a:t>(</a:t>
            </a:r>
            <a:r>
              <a:rPr sz="2600" spc="-5" dirty="0">
                <a:latin typeface="Arial"/>
                <a:cs typeface="Arial"/>
              </a:rPr>
              <a:t>l</a:t>
            </a:r>
            <a:r>
              <a:rPr sz="2600" spc="-10" dirty="0">
                <a:latin typeface="Arial"/>
                <a:cs typeface="Arial"/>
              </a:rPr>
              <a:t>a</a:t>
            </a:r>
            <a:r>
              <a:rPr sz="2600" spc="5" dirty="0">
                <a:latin typeface="Arial"/>
                <a:cs typeface="Arial"/>
              </a:rPr>
              <a:t>x</a:t>
            </a:r>
            <a:r>
              <a:rPr sz="2600" spc="-10" dirty="0">
                <a:latin typeface="Arial"/>
                <a:cs typeface="Arial"/>
              </a:rPr>
              <a:t>a</a:t>
            </a:r>
            <a:r>
              <a:rPr sz="2600" spc="-5" dirty="0">
                <a:latin typeface="Arial"/>
                <a:cs typeface="Arial"/>
              </a:rPr>
              <a:t>ti</a:t>
            </a:r>
            <a:r>
              <a:rPr sz="2600" spc="5" dirty="0">
                <a:latin typeface="Arial"/>
                <a:cs typeface="Arial"/>
              </a:rPr>
              <a:t>v</a:t>
            </a:r>
            <a:r>
              <a:rPr sz="2600" spc="-10" dirty="0">
                <a:latin typeface="Arial"/>
                <a:cs typeface="Arial"/>
              </a:rPr>
              <a:t>e</a:t>
            </a:r>
            <a:r>
              <a:rPr sz="2600" dirty="0">
                <a:latin typeface="Arial"/>
                <a:cs typeface="Arial"/>
              </a:rPr>
              <a:t>,</a:t>
            </a:r>
            <a:r>
              <a:rPr sz="2600" spc="-20" dirty="0">
                <a:latin typeface="Arial"/>
                <a:cs typeface="Arial"/>
              </a:rPr>
              <a:t> </a:t>
            </a:r>
            <a:r>
              <a:rPr sz="2600" spc="-10" dirty="0">
                <a:latin typeface="Arial"/>
                <a:cs typeface="Arial"/>
              </a:rPr>
              <a:t>d</a:t>
            </a:r>
            <a:r>
              <a:rPr sz="2600" spc="-5" dirty="0">
                <a:latin typeface="Arial"/>
                <a:cs typeface="Arial"/>
              </a:rPr>
              <a:t>i</a:t>
            </a:r>
            <a:r>
              <a:rPr sz="2600" spc="-10" dirty="0">
                <a:latin typeface="Arial"/>
                <a:cs typeface="Arial"/>
              </a:rPr>
              <a:t>apho</a:t>
            </a:r>
            <a:r>
              <a:rPr sz="2600" dirty="0">
                <a:latin typeface="Arial"/>
                <a:cs typeface="Arial"/>
              </a:rPr>
              <a:t>r</a:t>
            </a:r>
            <a:r>
              <a:rPr sz="2600" spc="-10" dirty="0">
                <a:latin typeface="Arial"/>
                <a:cs typeface="Arial"/>
              </a:rPr>
              <a:t>e</a:t>
            </a:r>
            <a:r>
              <a:rPr sz="2600" spc="-5" dirty="0">
                <a:latin typeface="Arial"/>
                <a:cs typeface="Arial"/>
              </a:rPr>
              <a:t>ti</a:t>
            </a:r>
            <a:r>
              <a:rPr sz="2600" spc="5" dirty="0">
                <a:latin typeface="Arial"/>
                <a:cs typeface="Arial"/>
              </a:rPr>
              <a:t>c</a:t>
            </a:r>
            <a:r>
              <a:rPr sz="2600" dirty="0">
                <a:latin typeface="Arial"/>
                <a:cs typeface="Arial"/>
              </a:rPr>
              <a:t>), </a:t>
            </a:r>
            <a:r>
              <a:rPr sz="2600" spc="5" dirty="0">
                <a:latin typeface="Arial"/>
                <a:cs typeface="Arial"/>
              </a:rPr>
              <a:t>v</a:t>
            </a:r>
            <a:r>
              <a:rPr sz="2600" spc="-10" dirty="0">
                <a:latin typeface="Arial"/>
                <a:cs typeface="Arial"/>
              </a:rPr>
              <a:t>om</a:t>
            </a:r>
            <a:r>
              <a:rPr sz="2600" spc="-5" dirty="0">
                <a:latin typeface="Arial"/>
                <a:cs typeface="Arial"/>
              </a:rPr>
              <a:t>iti</a:t>
            </a:r>
            <a:r>
              <a:rPr sz="2600" spc="-10" dirty="0">
                <a:latin typeface="Arial"/>
                <a:cs typeface="Arial"/>
              </a:rPr>
              <a:t>n</a:t>
            </a:r>
            <a:r>
              <a:rPr sz="2600" dirty="0">
                <a:latin typeface="Arial"/>
                <a:cs typeface="Arial"/>
              </a:rPr>
              <a:t>g</a:t>
            </a:r>
            <a:r>
              <a:rPr sz="2600" spc="-10" dirty="0">
                <a:latin typeface="Arial"/>
                <a:cs typeface="Arial"/>
              </a:rPr>
              <a:t> </a:t>
            </a:r>
            <a:r>
              <a:rPr sz="2600" dirty="0">
                <a:latin typeface="Arial"/>
                <a:cs typeface="Arial"/>
              </a:rPr>
              <a:t>(</a:t>
            </a:r>
            <a:r>
              <a:rPr sz="2600" spc="-10" dirty="0">
                <a:latin typeface="Arial"/>
                <a:cs typeface="Arial"/>
              </a:rPr>
              <a:t>eme</a:t>
            </a:r>
            <a:r>
              <a:rPr sz="2600" spc="-5" dirty="0">
                <a:latin typeface="Arial"/>
                <a:cs typeface="Arial"/>
              </a:rPr>
              <a:t>ti</a:t>
            </a:r>
            <a:r>
              <a:rPr sz="2600" spc="5" dirty="0">
                <a:latin typeface="Arial"/>
                <a:cs typeface="Arial"/>
              </a:rPr>
              <a:t>c</a:t>
            </a:r>
            <a:r>
              <a:rPr sz="2600" dirty="0">
                <a:latin typeface="Arial"/>
                <a:cs typeface="Arial"/>
              </a:rPr>
              <a:t>)</a:t>
            </a:r>
            <a:r>
              <a:rPr sz="2600" spc="-25" dirty="0">
                <a:latin typeface="Arial"/>
                <a:cs typeface="Arial"/>
              </a:rPr>
              <a:t> </a:t>
            </a:r>
            <a:r>
              <a:rPr sz="2600" spc="-10" dirty="0">
                <a:latin typeface="Arial"/>
                <a:cs typeface="Arial"/>
              </a:rPr>
              <a:t>an</a:t>
            </a:r>
            <a:r>
              <a:rPr sz="2600" dirty="0">
                <a:latin typeface="Arial"/>
                <a:cs typeface="Arial"/>
              </a:rPr>
              <a:t>d</a:t>
            </a:r>
            <a:r>
              <a:rPr sz="2600" spc="-10" dirty="0">
                <a:latin typeface="Arial"/>
                <a:cs typeface="Arial"/>
              </a:rPr>
              <a:t> b</a:t>
            </a:r>
            <a:r>
              <a:rPr sz="2600" spc="-5" dirty="0">
                <a:latin typeface="Arial"/>
                <a:cs typeface="Arial"/>
              </a:rPr>
              <a:t>l</a:t>
            </a:r>
            <a:r>
              <a:rPr sz="2600" spc="-10" dirty="0">
                <a:latin typeface="Arial"/>
                <a:cs typeface="Arial"/>
              </a:rPr>
              <a:t>ood</a:t>
            </a:r>
            <a:r>
              <a:rPr sz="2600" spc="-5" dirty="0">
                <a:latin typeface="Arial"/>
                <a:cs typeface="Arial"/>
              </a:rPr>
              <a:t>l</a:t>
            </a:r>
            <a:r>
              <a:rPr sz="2600" spc="-10" dirty="0">
                <a:latin typeface="Arial"/>
                <a:cs typeface="Arial"/>
              </a:rPr>
              <a:t>e</a:t>
            </a:r>
            <a:r>
              <a:rPr sz="2600" spc="-5" dirty="0">
                <a:latin typeface="Arial"/>
                <a:cs typeface="Arial"/>
              </a:rPr>
              <a:t>tti</a:t>
            </a:r>
            <a:r>
              <a:rPr sz="2600" spc="-10" dirty="0">
                <a:latin typeface="Arial"/>
                <a:cs typeface="Arial"/>
              </a:rPr>
              <a:t>ng</a:t>
            </a:r>
            <a:endParaRPr sz="2600" dirty="0">
              <a:latin typeface="Arial"/>
              <a:cs typeface="Arial"/>
            </a:endParaRPr>
          </a:p>
          <a:p>
            <a:pPr marL="355600" marR="727710" indent="-342900">
              <a:spcBef>
                <a:spcPts val="770"/>
              </a:spcBef>
              <a:buFont typeface="Arial"/>
              <a:buChar char="•"/>
              <a:tabLst>
                <a:tab pos="355600" algn="l"/>
              </a:tabLst>
            </a:pPr>
            <a:r>
              <a:rPr sz="2600" spc="-5" dirty="0">
                <a:latin typeface="Arial"/>
                <a:cs typeface="Arial"/>
              </a:rPr>
              <a:t>Fi</a:t>
            </a:r>
            <a:r>
              <a:rPr sz="2600" spc="-10" dirty="0">
                <a:latin typeface="Arial"/>
                <a:cs typeface="Arial"/>
              </a:rPr>
              <a:t>na</a:t>
            </a:r>
            <a:r>
              <a:rPr sz="2600" spc="-5" dirty="0">
                <a:latin typeface="Arial"/>
                <a:cs typeface="Arial"/>
              </a:rPr>
              <a:t>ll</a:t>
            </a:r>
            <a:r>
              <a:rPr sz="2600" dirty="0">
                <a:latin typeface="Arial"/>
                <a:cs typeface="Arial"/>
              </a:rPr>
              <a:t>y </a:t>
            </a:r>
            <a:r>
              <a:rPr sz="2600" spc="5" dirty="0">
                <a:latin typeface="Arial"/>
                <a:cs typeface="Arial"/>
              </a:rPr>
              <a:t>s</a:t>
            </a:r>
            <a:r>
              <a:rPr sz="2600" spc="-5" dirty="0">
                <a:latin typeface="Arial"/>
                <a:cs typeface="Arial"/>
              </a:rPr>
              <a:t>t</a:t>
            </a:r>
            <a:r>
              <a:rPr sz="2600" dirty="0">
                <a:latin typeface="Arial"/>
                <a:cs typeface="Arial"/>
              </a:rPr>
              <a:t>r</a:t>
            </a:r>
            <a:r>
              <a:rPr sz="2600" spc="-10" dirty="0">
                <a:latin typeface="Arial"/>
                <a:cs typeface="Arial"/>
              </a:rPr>
              <a:t>onge</a:t>
            </a:r>
            <a:r>
              <a:rPr sz="2600" dirty="0">
                <a:latin typeface="Arial"/>
                <a:cs typeface="Arial"/>
              </a:rPr>
              <a:t>r,</a:t>
            </a:r>
            <a:r>
              <a:rPr sz="2600" spc="-30" dirty="0">
                <a:latin typeface="Arial"/>
                <a:cs typeface="Arial"/>
              </a:rPr>
              <a:t> </a:t>
            </a:r>
            <a:r>
              <a:rPr sz="2600" spc="5" dirty="0">
                <a:latin typeface="Arial"/>
                <a:cs typeface="Arial"/>
              </a:rPr>
              <a:t>c</a:t>
            </a:r>
            <a:r>
              <a:rPr sz="2600" spc="-10" dirty="0">
                <a:latin typeface="Arial"/>
                <a:cs typeface="Arial"/>
              </a:rPr>
              <a:t>ompounde</a:t>
            </a:r>
            <a:r>
              <a:rPr sz="2600" dirty="0">
                <a:latin typeface="Arial"/>
                <a:cs typeface="Arial"/>
              </a:rPr>
              <a:t>d</a:t>
            </a:r>
            <a:r>
              <a:rPr sz="2600" spc="-35" dirty="0">
                <a:latin typeface="Arial"/>
                <a:cs typeface="Arial"/>
              </a:rPr>
              <a:t> </a:t>
            </a:r>
            <a:r>
              <a:rPr sz="2600" spc="-10" dirty="0">
                <a:latin typeface="Arial"/>
                <a:cs typeface="Arial"/>
              </a:rPr>
              <a:t>d</a:t>
            </a:r>
            <a:r>
              <a:rPr sz="2600" dirty="0">
                <a:latin typeface="Arial"/>
                <a:cs typeface="Arial"/>
              </a:rPr>
              <a:t>r</a:t>
            </a:r>
            <a:r>
              <a:rPr sz="2600" spc="-10" dirty="0">
                <a:latin typeface="Arial"/>
                <a:cs typeface="Arial"/>
              </a:rPr>
              <a:t>ug</a:t>
            </a:r>
            <a:r>
              <a:rPr sz="2600" dirty="0">
                <a:latin typeface="Arial"/>
                <a:cs typeface="Arial"/>
              </a:rPr>
              <a:t>s</a:t>
            </a:r>
            <a:r>
              <a:rPr sz="2600" spc="-10" dirty="0">
                <a:latin typeface="Arial"/>
                <a:cs typeface="Arial"/>
              </a:rPr>
              <a:t> or </a:t>
            </a:r>
            <a:r>
              <a:rPr sz="2600" spc="5" dirty="0">
                <a:latin typeface="Arial"/>
                <a:cs typeface="Arial"/>
              </a:rPr>
              <a:t>s</a:t>
            </a:r>
            <a:r>
              <a:rPr sz="2600" spc="-10" dirty="0">
                <a:latin typeface="Arial"/>
                <a:cs typeface="Arial"/>
              </a:rPr>
              <a:t>u</a:t>
            </a:r>
            <a:r>
              <a:rPr sz="2600" dirty="0">
                <a:latin typeface="Arial"/>
                <a:cs typeface="Arial"/>
              </a:rPr>
              <a:t>r</a:t>
            </a:r>
            <a:r>
              <a:rPr sz="2600" spc="-10" dirty="0">
                <a:latin typeface="Arial"/>
                <a:cs typeface="Arial"/>
              </a:rPr>
              <a:t>ge</a:t>
            </a:r>
            <a:r>
              <a:rPr sz="2600" dirty="0">
                <a:latin typeface="Arial"/>
                <a:cs typeface="Arial"/>
              </a:rPr>
              <a:t>ry</a:t>
            </a:r>
          </a:p>
        </p:txBody>
      </p:sp>
    </p:spTree>
    <p:extLst>
      <p:ext uri="{BB962C8B-B14F-4D97-AF65-F5344CB8AC3E}">
        <p14:creationId xmlns:p14="http://schemas.microsoft.com/office/powerpoint/2010/main" val="2238947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1" y="288668"/>
            <a:ext cx="7733601" cy="1974209"/>
          </a:xfrm>
          <a:prstGeom prst="rect">
            <a:avLst/>
          </a:prstGeom>
        </p:spPr>
        <p:txBody>
          <a:bodyPr vert="horz" wrap="square" lIns="0" tIns="65356" rIns="0" bIns="0" rtlCol="0" anchor="ctr">
            <a:spAutoFit/>
          </a:bodyPr>
          <a:lstStyle/>
          <a:p>
            <a:pPr marL="233363" marR="5080" indent="-233363" algn="ctr">
              <a:lnSpc>
                <a:spcPct val="100000"/>
              </a:lnSpc>
            </a:pPr>
            <a:r>
              <a:rPr lang="en-US" sz="4000" spc="-10" dirty="0"/>
              <a:t>Allopathic Medicine</a:t>
            </a:r>
            <a:br>
              <a:rPr lang="en-US" sz="4000" spc="-10" dirty="0"/>
            </a:br>
            <a:r>
              <a:rPr lang="en-US" i="1" spc="-10" dirty="0"/>
              <a:t>Treatment by Opposites</a:t>
            </a:r>
            <a:r>
              <a:rPr lang="en-US" sz="4000" spc="-10" dirty="0"/>
              <a:t/>
            </a:r>
            <a:br>
              <a:rPr lang="en-US" sz="4000" spc="-10" dirty="0"/>
            </a:br>
            <a:r>
              <a:rPr lang="en-US" sz="4000" spc="-25" dirty="0"/>
              <a:t> </a:t>
            </a:r>
            <a:endParaRPr sz="4000" dirty="0"/>
          </a:p>
        </p:txBody>
      </p:sp>
      <p:sp>
        <p:nvSpPr>
          <p:cNvPr id="3" name="object 3"/>
          <p:cNvSpPr txBox="1">
            <a:spLocks noGrp="1"/>
          </p:cNvSpPr>
          <p:nvPr>
            <p:ph type="body" idx="1"/>
          </p:nvPr>
        </p:nvSpPr>
        <p:spPr>
          <a:xfrm>
            <a:off x="1348352" y="1907513"/>
            <a:ext cx="8861199" cy="3939540"/>
          </a:xfrm>
          <a:prstGeom prst="rect">
            <a:avLst/>
          </a:prstGeom>
        </p:spPr>
        <p:txBody>
          <a:bodyPr vert="horz" wrap="square" lIns="0" tIns="0" rIns="0" bIns="0" rtlCol="0">
            <a:spAutoFit/>
          </a:bodyPr>
          <a:lstStyle/>
          <a:p>
            <a:pPr marL="12700" algn="ctr">
              <a:lnSpc>
                <a:spcPct val="100000"/>
              </a:lnSpc>
              <a:tabLst>
                <a:tab pos="355600" algn="l"/>
              </a:tabLst>
            </a:pPr>
            <a:r>
              <a:rPr lang="en-US" spc="-5" dirty="0"/>
              <a:t>“Contraries are the cure of contraries” (Hippocrates</a:t>
            </a:r>
            <a:r>
              <a:rPr lang="en-US" spc="-5" dirty="0" smtClean="0"/>
              <a:t>)</a:t>
            </a:r>
          </a:p>
          <a:p>
            <a:pPr marL="0" indent="0">
              <a:lnSpc>
                <a:spcPct val="100000"/>
              </a:lnSpc>
              <a:buNone/>
              <a:tabLst>
                <a:tab pos="355600" algn="l"/>
              </a:tabLst>
            </a:pPr>
            <a:endParaRPr lang="en-US" sz="1000" spc="-5" dirty="0"/>
          </a:p>
          <a:p>
            <a:pPr marL="0" indent="0" algn="ctr">
              <a:lnSpc>
                <a:spcPct val="100000"/>
              </a:lnSpc>
              <a:buNone/>
              <a:tabLst>
                <a:tab pos="355600" algn="l"/>
              </a:tabLst>
            </a:pPr>
            <a:r>
              <a:rPr lang="en-US" u="sng" spc="-5" dirty="0" smtClean="0"/>
              <a:t>Example </a:t>
            </a:r>
            <a:r>
              <a:rPr lang="en-US" u="sng" spc="-5" dirty="0"/>
              <a:t>to restore humoral balance to patient with illness</a:t>
            </a:r>
            <a:r>
              <a:rPr lang="en-US" spc="-5" dirty="0"/>
              <a:t> </a:t>
            </a:r>
          </a:p>
          <a:p>
            <a:pPr marL="1036638" indent="-342900">
              <a:lnSpc>
                <a:spcPct val="100000"/>
              </a:lnSpc>
              <a:buFont typeface="Arial"/>
              <a:buChar char="•"/>
              <a:tabLst>
                <a:tab pos="355600" algn="l"/>
              </a:tabLst>
            </a:pPr>
            <a:r>
              <a:rPr lang="en-US" spc="-5" dirty="0"/>
              <a:t>Patient suffering with a cold</a:t>
            </a:r>
          </a:p>
          <a:p>
            <a:pPr marL="1036638" indent="-342900">
              <a:lnSpc>
                <a:spcPct val="100000"/>
              </a:lnSpc>
              <a:buFont typeface="Arial"/>
              <a:buChar char="•"/>
              <a:tabLst>
                <a:tab pos="355600" algn="l"/>
              </a:tabLst>
            </a:pPr>
            <a:r>
              <a:rPr lang="en-US" spc="-5" dirty="0"/>
              <a:t>Phlegmatic condition (cold and moist qualities)</a:t>
            </a:r>
          </a:p>
          <a:p>
            <a:pPr marL="1036638" indent="-342900">
              <a:lnSpc>
                <a:spcPct val="100000"/>
              </a:lnSpc>
              <a:buFont typeface="Arial"/>
              <a:buChar char="•"/>
              <a:tabLst>
                <a:tab pos="355600" algn="l"/>
              </a:tabLst>
            </a:pPr>
            <a:r>
              <a:rPr lang="en-US" spc="-5" dirty="0"/>
              <a:t>Administer compounded mixture of cumin (hot quality) + hyssop (dry quality)</a:t>
            </a:r>
          </a:p>
          <a:p>
            <a:pPr marL="355600" indent="-342900">
              <a:lnSpc>
                <a:spcPct val="100000"/>
              </a:lnSpc>
              <a:buFont typeface="Arial"/>
              <a:buChar char="•"/>
              <a:tabLst>
                <a:tab pos="355600" algn="l"/>
              </a:tabLst>
            </a:pPr>
            <a:endParaRPr spc="-5" dirty="0"/>
          </a:p>
        </p:txBody>
      </p:sp>
    </p:spTree>
    <p:extLst>
      <p:ext uri="{BB962C8B-B14F-4D97-AF65-F5344CB8AC3E}">
        <p14:creationId xmlns:p14="http://schemas.microsoft.com/office/powerpoint/2010/main" val="302621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8042" y="500583"/>
            <a:ext cx="10515600" cy="743103"/>
          </a:xfrm>
          <a:prstGeom prst="rect">
            <a:avLst/>
          </a:prstGeom>
        </p:spPr>
        <p:txBody>
          <a:bodyPr vert="horz" wrap="square" lIns="0" tIns="65356" rIns="0" bIns="0" rtlCol="0" anchor="ctr">
            <a:spAutoFit/>
          </a:bodyPr>
          <a:lstStyle/>
          <a:p>
            <a:pPr marL="2850515" marR="5080" indent="-2287905">
              <a:lnSpc>
                <a:spcPct val="100000"/>
              </a:lnSpc>
            </a:pPr>
            <a:r>
              <a:rPr spc="-30" dirty="0"/>
              <a:t>Cha</a:t>
            </a:r>
            <a:r>
              <a:rPr spc="-15" dirty="0"/>
              <a:t>r</a:t>
            </a:r>
            <a:r>
              <a:rPr spc="-30" dirty="0"/>
              <a:t>a</a:t>
            </a:r>
            <a:r>
              <a:rPr spc="-15" dirty="0"/>
              <a:t>ct</a:t>
            </a:r>
            <a:r>
              <a:rPr spc="-30" dirty="0"/>
              <a:t>e</a:t>
            </a:r>
            <a:r>
              <a:rPr spc="-15" dirty="0"/>
              <a:t>rist</a:t>
            </a:r>
            <a:r>
              <a:rPr spc="-10" dirty="0"/>
              <a:t>i</a:t>
            </a:r>
            <a:r>
              <a:rPr spc="-15" dirty="0"/>
              <a:t>c</a:t>
            </a:r>
            <a:r>
              <a:rPr spc="-20" dirty="0"/>
              <a:t>s</a:t>
            </a:r>
            <a:r>
              <a:rPr spc="20" dirty="0"/>
              <a:t> </a:t>
            </a:r>
            <a:r>
              <a:rPr spc="-30" dirty="0"/>
              <a:t>o</a:t>
            </a:r>
            <a:r>
              <a:rPr spc="-15" dirty="0"/>
              <a:t>f</a:t>
            </a:r>
            <a:r>
              <a:rPr spc="5" dirty="0"/>
              <a:t> </a:t>
            </a:r>
            <a:r>
              <a:rPr spc="-35" dirty="0"/>
              <a:t>H</a:t>
            </a:r>
            <a:r>
              <a:rPr spc="-10" dirty="0"/>
              <a:t>i</a:t>
            </a:r>
            <a:r>
              <a:rPr spc="-30" dirty="0"/>
              <a:t>ppo</a:t>
            </a:r>
            <a:r>
              <a:rPr spc="-15" dirty="0"/>
              <a:t>cr</a:t>
            </a:r>
            <a:r>
              <a:rPr spc="-30" dirty="0"/>
              <a:t>a</a:t>
            </a:r>
            <a:r>
              <a:rPr spc="-10" dirty="0"/>
              <a:t>t</a:t>
            </a:r>
            <a:r>
              <a:rPr spc="-15" dirty="0"/>
              <a:t>ic </a:t>
            </a:r>
            <a:r>
              <a:rPr spc="-35" dirty="0"/>
              <a:t>Med</a:t>
            </a:r>
            <a:r>
              <a:rPr spc="-10" dirty="0"/>
              <a:t>i</a:t>
            </a:r>
            <a:r>
              <a:rPr spc="-15" dirty="0"/>
              <a:t>c</a:t>
            </a:r>
            <a:r>
              <a:rPr spc="-10" dirty="0"/>
              <a:t>i</a:t>
            </a:r>
            <a:r>
              <a:rPr spc="-30" dirty="0"/>
              <a:t>n</a:t>
            </a:r>
            <a:r>
              <a:rPr spc="-25" dirty="0"/>
              <a:t>e</a:t>
            </a:r>
            <a:endParaRPr dirty="0"/>
          </a:p>
        </p:txBody>
      </p:sp>
      <p:sp>
        <p:nvSpPr>
          <p:cNvPr id="3" name="object 3"/>
          <p:cNvSpPr txBox="1">
            <a:spLocks noGrp="1"/>
          </p:cNvSpPr>
          <p:nvPr>
            <p:ph type="body" idx="1"/>
          </p:nvPr>
        </p:nvSpPr>
        <p:spPr>
          <a:xfrm>
            <a:off x="2059941" y="1659540"/>
            <a:ext cx="8525401" cy="3998531"/>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pc="-5" dirty="0" smtClean="0"/>
              <a:t>D</a:t>
            </a:r>
            <a:r>
              <a:rPr dirty="0" smtClean="0"/>
              <a:t>O</a:t>
            </a:r>
            <a:r>
              <a:rPr spc="-5" dirty="0" smtClean="0"/>
              <a:t> </a:t>
            </a:r>
            <a:r>
              <a:rPr spc="-5" dirty="0"/>
              <a:t>N</a:t>
            </a:r>
            <a:r>
              <a:rPr dirty="0" smtClean="0"/>
              <a:t>O</a:t>
            </a:r>
            <a:r>
              <a:rPr spc="-5" dirty="0"/>
              <a:t> HARM</a:t>
            </a:r>
          </a:p>
          <a:p>
            <a:pPr marL="355600" indent="-342900">
              <a:lnSpc>
                <a:spcPct val="100000"/>
              </a:lnSpc>
              <a:spcBef>
                <a:spcPts val="285"/>
              </a:spcBef>
              <a:buFont typeface="Arial"/>
              <a:buChar char="•"/>
              <a:tabLst>
                <a:tab pos="355600" algn="l"/>
              </a:tabLst>
            </a:pPr>
            <a:r>
              <a:rPr b="1" spc="-5" dirty="0">
                <a:cs typeface="Arial"/>
              </a:rPr>
              <a:t>Th</a:t>
            </a:r>
            <a:r>
              <a:rPr b="1" dirty="0" smtClean="0">
                <a:cs typeface="Arial"/>
              </a:rPr>
              <a:t>e</a:t>
            </a:r>
            <a:r>
              <a:rPr b="1" spc="-10" dirty="0">
                <a:cs typeface="Arial"/>
              </a:rPr>
              <a:t> </a:t>
            </a:r>
            <a:r>
              <a:rPr b="1" spc="-5" dirty="0">
                <a:cs typeface="Arial"/>
              </a:rPr>
              <a:t>a</a:t>
            </a:r>
            <a:r>
              <a:rPr b="1" dirty="0" smtClean="0">
                <a:cs typeface="Arial"/>
              </a:rPr>
              <a:t>rt</a:t>
            </a:r>
            <a:r>
              <a:rPr b="1" spc="5" dirty="0">
                <a:cs typeface="Arial"/>
              </a:rPr>
              <a:t> </a:t>
            </a:r>
            <a:r>
              <a:rPr b="1" spc="-5" dirty="0">
                <a:cs typeface="Arial"/>
              </a:rPr>
              <a:t>o</a:t>
            </a:r>
            <a:r>
              <a:rPr b="1" dirty="0">
                <a:cs typeface="Arial"/>
              </a:rPr>
              <a:t>f</a:t>
            </a:r>
            <a:r>
              <a:rPr b="1" spc="-5" dirty="0">
                <a:cs typeface="Arial"/>
              </a:rPr>
              <a:t> </a:t>
            </a:r>
            <a:r>
              <a:rPr b="1" dirty="0">
                <a:cs typeface="Arial"/>
              </a:rPr>
              <a:t>m</a:t>
            </a:r>
            <a:r>
              <a:rPr b="1" spc="-5" dirty="0">
                <a:cs typeface="Arial"/>
              </a:rPr>
              <a:t>ed</a:t>
            </a:r>
            <a:r>
              <a:rPr b="1" dirty="0">
                <a:cs typeface="Arial"/>
              </a:rPr>
              <a:t>i</a:t>
            </a:r>
            <a:r>
              <a:rPr b="1" spc="-5" dirty="0">
                <a:cs typeface="Arial"/>
              </a:rPr>
              <a:t>c</a:t>
            </a:r>
            <a:r>
              <a:rPr b="1" dirty="0">
                <a:cs typeface="Arial"/>
              </a:rPr>
              <a:t>i</a:t>
            </a:r>
            <a:r>
              <a:rPr b="1" spc="-5" dirty="0">
                <a:cs typeface="Arial"/>
              </a:rPr>
              <a:t>n</a:t>
            </a:r>
            <a:r>
              <a:rPr b="1" dirty="0">
                <a:cs typeface="Arial"/>
              </a:rPr>
              <a:t>e</a:t>
            </a:r>
            <a:r>
              <a:rPr b="1" spc="-10" dirty="0">
                <a:cs typeface="Arial"/>
              </a:rPr>
              <a:t> </a:t>
            </a:r>
            <a:r>
              <a:rPr b="1" dirty="0">
                <a:cs typeface="Arial"/>
              </a:rPr>
              <a:t>m</a:t>
            </a:r>
            <a:r>
              <a:rPr b="1" spc="-5" dirty="0">
                <a:cs typeface="Arial"/>
              </a:rPr>
              <a:t>o</a:t>
            </a:r>
            <a:r>
              <a:rPr b="1" dirty="0">
                <a:cs typeface="Arial"/>
              </a:rPr>
              <a:t>re</a:t>
            </a:r>
            <a:r>
              <a:rPr b="1" spc="-10" dirty="0">
                <a:cs typeface="Arial"/>
              </a:rPr>
              <a:t> </a:t>
            </a:r>
            <a:r>
              <a:rPr b="1" dirty="0">
                <a:cs typeface="Arial"/>
              </a:rPr>
              <a:t>im</a:t>
            </a:r>
            <a:r>
              <a:rPr b="1" spc="-5" dirty="0">
                <a:cs typeface="Arial"/>
              </a:rPr>
              <a:t>po</a:t>
            </a:r>
            <a:r>
              <a:rPr b="1" dirty="0">
                <a:cs typeface="Arial"/>
              </a:rPr>
              <a:t>rt</a:t>
            </a:r>
            <a:r>
              <a:rPr b="1" spc="-5" dirty="0">
                <a:cs typeface="Arial"/>
              </a:rPr>
              <a:t>an</a:t>
            </a:r>
            <a:r>
              <a:rPr b="1" dirty="0">
                <a:cs typeface="Arial"/>
              </a:rPr>
              <a:t>t</a:t>
            </a:r>
            <a:r>
              <a:rPr b="1" spc="-15" dirty="0">
                <a:cs typeface="Arial"/>
              </a:rPr>
              <a:t> </a:t>
            </a:r>
            <a:r>
              <a:rPr b="1" dirty="0">
                <a:cs typeface="Arial"/>
              </a:rPr>
              <a:t>t</a:t>
            </a:r>
            <a:r>
              <a:rPr b="1" spc="-5" dirty="0">
                <a:cs typeface="Arial"/>
              </a:rPr>
              <a:t>ha</a:t>
            </a:r>
            <a:r>
              <a:rPr b="1" dirty="0">
                <a:cs typeface="Arial"/>
              </a:rPr>
              <a:t>n</a:t>
            </a:r>
            <a:r>
              <a:rPr b="1" spc="-10" dirty="0">
                <a:cs typeface="Arial"/>
              </a:rPr>
              <a:t> </a:t>
            </a:r>
            <a:r>
              <a:rPr b="1" dirty="0">
                <a:cs typeface="Arial"/>
              </a:rPr>
              <a:t>t</a:t>
            </a:r>
            <a:r>
              <a:rPr b="1" spc="-5" dirty="0">
                <a:cs typeface="Arial"/>
              </a:rPr>
              <a:t>h</a:t>
            </a:r>
            <a:r>
              <a:rPr b="1" dirty="0">
                <a:cs typeface="Arial"/>
              </a:rPr>
              <a:t>e </a:t>
            </a:r>
            <a:r>
              <a:rPr b="1" spc="-5" dirty="0">
                <a:cs typeface="Arial"/>
              </a:rPr>
              <a:t>sc</a:t>
            </a:r>
            <a:r>
              <a:rPr b="1" dirty="0">
                <a:cs typeface="Arial"/>
              </a:rPr>
              <a:t>i</a:t>
            </a:r>
            <a:r>
              <a:rPr b="1" spc="-5" dirty="0">
                <a:cs typeface="Arial"/>
              </a:rPr>
              <a:t>ence</a:t>
            </a:r>
          </a:p>
          <a:p>
            <a:pPr marL="355600" indent="-342900">
              <a:lnSpc>
                <a:spcPct val="100000"/>
              </a:lnSpc>
              <a:spcBef>
                <a:spcPts val="285"/>
              </a:spcBef>
              <a:buFont typeface="Arial"/>
              <a:buChar char="•"/>
              <a:tabLst>
                <a:tab pos="355600" algn="l"/>
              </a:tabLst>
            </a:pPr>
            <a:r>
              <a:rPr spc="-5" dirty="0"/>
              <a:t>Die</a:t>
            </a:r>
            <a:r>
              <a:rPr dirty="0" smtClean="0"/>
              <a:t>t</a:t>
            </a:r>
            <a:endParaRPr dirty="0"/>
          </a:p>
          <a:p>
            <a:pPr marL="355600" indent="-342900">
              <a:lnSpc>
                <a:spcPts val="2735"/>
              </a:lnSpc>
              <a:spcBef>
                <a:spcPts val="285"/>
              </a:spcBef>
              <a:buFont typeface="Arial"/>
              <a:buChar char="•"/>
              <a:tabLst>
                <a:tab pos="355600" algn="l"/>
              </a:tabLst>
            </a:pPr>
            <a:r>
              <a:rPr spc="-5" dirty="0"/>
              <a:t>Powe</a:t>
            </a:r>
            <a:r>
              <a:rPr dirty="0"/>
              <a:t>r</a:t>
            </a:r>
            <a:r>
              <a:rPr spc="20" dirty="0"/>
              <a:t> </a:t>
            </a:r>
            <a:r>
              <a:rPr spc="-5" dirty="0"/>
              <a:t>o</a:t>
            </a:r>
            <a:r>
              <a:rPr dirty="0"/>
              <a:t>f</a:t>
            </a:r>
            <a:r>
              <a:rPr spc="-5" dirty="0"/>
              <a:t> na</a:t>
            </a:r>
            <a:r>
              <a:rPr dirty="0"/>
              <a:t>t</a:t>
            </a:r>
            <a:r>
              <a:rPr spc="-5" dirty="0"/>
              <a:t>u</a:t>
            </a:r>
            <a:r>
              <a:rPr dirty="0"/>
              <a:t>re (</a:t>
            </a:r>
            <a:r>
              <a:rPr spc="-5" dirty="0"/>
              <a:t>ph</a:t>
            </a:r>
            <a:r>
              <a:rPr dirty="0"/>
              <a:t>ys</a:t>
            </a:r>
            <a:r>
              <a:rPr spc="-5" dirty="0"/>
              <a:t>i</a:t>
            </a:r>
            <a:r>
              <a:rPr dirty="0"/>
              <a:t>s)</a:t>
            </a:r>
            <a:r>
              <a:rPr spc="5" dirty="0"/>
              <a:t> t</a:t>
            </a:r>
            <a:r>
              <a:rPr dirty="0"/>
              <a:t>o</a:t>
            </a:r>
            <a:r>
              <a:rPr spc="-10" dirty="0"/>
              <a:t> </a:t>
            </a:r>
            <a:r>
              <a:rPr spc="-5" dirty="0"/>
              <a:t>hea</a:t>
            </a:r>
            <a:r>
              <a:rPr dirty="0"/>
              <a:t>l</a:t>
            </a:r>
            <a:r>
              <a:rPr spc="10" dirty="0"/>
              <a:t> </a:t>
            </a:r>
            <a:r>
              <a:rPr spc="-5" dirty="0"/>
              <a:t>o</a:t>
            </a:r>
            <a:r>
              <a:rPr dirty="0"/>
              <a:t>n </a:t>
            </a:r>
            <a:r>
              <a:rPr spc="-5" dirty="0"/>
              <a:t>i</a:t>
            </a:r>
            <a:r>
              <a:rPr dirty="0"/>
              <a:t>ts </a:t>
            </a:r>
            <a:r>
              <a:rPr spc="-5" dirty="0"/>
              <a:t>own</a:t>
            </a:r>
            <a:r>
              <a:rPr dirty="0"/>
              <a:t>,</a:t>
            </a:r>
            <a:r>
              <a:rPr spc="5" dirty="0"/>
              <a:t> </a:t>
            </a:r>
            <a:r>
              <a:rPr spc="-5" dirty="0" smtClean="0"/>
              <a:t>ph</a:t>
            </a:r>
            <a:r>
              <a:rPr dirty="0" smtClean="0"/>
              <a:t>ys</a:t>
            </a:r>
            <a:r>
              <a:rPr spc="-5" dirty="0" smtClean="0"/>
              <a:t>i</a:t>
            </a:r>
            <a:r>
              <a:rPr dirty="0" smtClean="0"/>
              <a:t>c</a:t>
            </a:r>
            <a:r>
              <a:rPr spc="-5" dirty="0" smtClean="0"/>
              <a:t>ian</a:t>
            </a:r>
            <a:r>
              <a:rPr lang="en-US" spc="-5" dirty="0" smtClean="0"/>
              <a:t> </a:t>
            </a:r>
            <a:r>
              <a:rPr b="1" spc="-5" dirty="0" smtClean="0">
                <a:cs typeface="Arial"/>
              </a:rPr>
              <a:t>ass</a:t>
            </a:r>
            <a:r>
              <a:rPr b="1" dirty="0" smtClean="0">
                <a:cs typeface="Arial"/>
              </a:rPr>
              <a:t>i</a:t>
            </a:r>
            <a:r>
              <a:rPr b="1" spc="-5" dirty="0" smtClean="0">
                <a:cs typeface="Arial"/>
              </a:rPr>
              <a:t>s</a:t>
            </a:r>
            <a:r>
              <a:rPr b="1" dirty="0" smtClean="0">
                <a:cs typeface="Arial"/>
              </a:rPr>
              <a:t>t</a:t>
            </a:r>
            <a:r>
              <a:rPr b="1" spc="-5" dirty="0" smtClean="0">
                <a:cs typeface="Arial"/>
              </a:rPr>
              <a:t>e</a:t>
            </a:r>
            <a:r>
              <a:rPr b="1" dirty="0" smtClean="0">
                <a:cs typeface="Arial"/>
              </a:rPr>
              <a:t>d </a:t>
            </a:r>
            <a:r>
              <a:rPr spc="-5" dirty="0"/>
              <a:t>di</a:t>
            </a:r>
            <a:r>
              <a:rPr dirty="0"/>
              <a:t>d</a:t>
            </a:r>
            <a:r>
              <a:rPr spc="10" dirty="0"/>
              <a:t> </a:t>
            </a:r>
            <a:r>
              <a:rPr spc="-5" dirty="0"/>
              <a:t>no</a:t>
            </a:r>
            <a:r>
              <a:rPr dirty="0"/>
              <a:t>t</a:t>
            </a:r>
            <a:r>
              <a:rPr spc="5" dirty="0"/>
              <a:t> </a:t>
            </a:r>
            <a:r>
              <a:rPr b="1" spc="-5" dirty="0">
                <a:cs typeface="Arial"/>
              </a:rPr>
              <a:t>d</a:t>
            </a:r>
            <a:r>
              <a:rPr b="1" dirty="0">
                <a:cs typeface="Arial"/>
              </a:rPr>
              <a:t>ir</a:t>
            </a:r>
            <a:r>
              <a:rPr b="1" spc="-5" dirty="0">
                <a:cs typeface="Arial"/>
              </a:rPr>
              <a:t>ec</a:t>
            </a:r>
            <a:r>
              <a:rPr b="1" dirty="0">
                <a:cs typeface="Arial"/>
              </a:rPr>
              <a:t>t</a:t>
            </a:r>
            <a:r>
              <a:rPr b="1" spc="-5" dirty="0">
                <a:cs typeface="Arial"/>
              </a:rPr>
              <a:t> </a:t>
            </a:r>
            <a:r>
              <a:rPr spc="-5" dirty="0"/>
              <a:t>i</a:t>
            </a:r>
            <a:r>
              <a:rPr dirty="0"/>
              <a:t>t</a:t>
            </a:r>
            <a:r>
              <a:rPr spc="-5" dirty="0"/>
              <a:t> an</a:t>
            </a:r>
            <a:r>
              <a:rPr dirty="0"/>
              <a:t>d </a:t>
            </a:r>
            <a:r>
              <a:rPr spc="-5" dirty="0"/>
              <a:t>u</a:t>
            </a:r>
            <a:r>
              <a:rPr dirty="0"/>
              <a:t>s</a:t>
            </a:r>
            <a:r>
              <a:rPr spc="-5" dirty="0"/>
              <a:t>e</a:t>
            </a:r>
            <a:r>
              <a:rPr dirty="0"/>
              <a:t>d</a:t>
            </a:r>
            <a:r>
              <a:rPr spc="10" dirty="0"/>
              <a:t> </a:t>
            </a:r>
            <a:r>
              <a:rPr dirty="0"/>
              <a:t>v</a:t>
            </a:r>
            <a:r>
              <a:rPr spc="-5" dirty="0"/>
              <a:t>e</a:t>
            </a:r>
            <a:r>
              <a:rPr dirty="0"/>
              <a:t>ry</a:t>
            </a:r>
            <a:r>
              <a:rPr spc="-10" dirty="0"/>
              <a:t> </a:t>
            </a:r>
            <a:r>
              <a:rPr dirty="0"/>
              <a:t>f</a:t>
            </a:r>
            <a:r>
              <a:rPr spc="-5" dirty="0"/>
              <a:t>e</a:t>
            </a:r>
            <a:r>
              <a:rPr dirty="0"/>
              <a:t>w </a:t>
            </a:r>
            <a:r>
              <a:rPr spc="-5" dirty="0"/>
              <a:t>d</a:t>
            </a:r>
            <a:r>
              <a:rPr spc="5" dirty="0"/>
              <a:t>r</a:t>
            </a:r>
            <a:r>
              <a:rPr spc="-5" dirty="0"/>
              <a:t>ugs</a:t>
            </a:r>
          </a:p>
          <a:p>
            <a:pPr marL="355600" marR="973455" indent="-342900">
              <a:lnSpc>
                <a:spcPts val="2590"/>
              </a:lnSpc>
              <a:spcBef>
                <a:spcPts val="615"/>
              </a:spcBef>
              <a:buFont typeface="Arial"/>
              <a:buChar char="•"/>
              <a:tabLst>
                <a:tab pos="355600" algn="l"/>
              </a:tabLst>
            </a:pPr>
            <a:r>
              <a:rPr dirty="0"/>
              <a:t>O</a:t>
            </a:r>
            <a:r>
              <a:rPr spc="-5" dirty="0"/>
              <a:t>b</a:t>
            </a:r>
            <a:r>
              <a:rPr dirty="0"/>
              <a:t>s</a:t>
            </a:r>
            <a:r>
              <a:rPr spc="-5" dirty="0"/>
              <a:t>e</a:t>
            </a:r>
            <a:r>
              <a:rPr dirty="0"/>
              <a:t>rv</a:t>
            </a:r>
            <a:r>
              <a:rPr spc="-5" dirty="0"/>
              <a:t>a</a:t>
            </a:r>
            <a:r>
              <a:rPr spc="5" dirty="0"/>
              <a:t>t</a:t>
            </a:r>
            <a:r>
              <a:rPr spc="-5" dirty="0"/>
              <a:t>io</a:t>
            </a:r>
            <a:r>
              <a:rPr dirty="0"/>
              <a:t>n </a:t>
            </a:r>
            <a:r>
              <a:rPr spc="-5" dirty="0"/>
              <a:t>ba</a:t>
            </a:r>
            <a:r>
              <a:rPr dirty="0"/>
              <a:t>s</a:t>
            </a:r>
            <a:r>
              <a:rPr spc="-5" dirty="0"/>
              <a:t>e</a:t>
            </a:r>
            <a:r>
              <a:rPr dirty="0"/>
              <a:t>d</a:t>
            </a:r>
            <a:r>
              <a:rPr spc="10" dirty="0"/>
              <a:t> </a:t>
            </a:r>
            <a:r>
              <a:rPr spc="-5" dirty="0"/>
              <a:t>o</a:t>
            </a:r>
            <a:r>
              <a:rPr dirty="0"/>
              <a:t>n</a:t>
            </a:r>
            <a:r>
              <a:rPr spc="10" dirty="0"/>
              <a:t> </a:t>
            </a:r>
            <a:r>
              <a:rPr b="1" dirty="0" smtClean="0">
                <a:cs typeface="Arial"/>
              </a:rPr>
              <a:t>i</a:t>
            </a:r>
            <a:r>
              <a:rPr b="1" spc="-5" dirty="0" smtClean="0">
                <a:cs typeface="Arial"/>
              </a:rPr>
              <a:t>nspec</a:t>
            </a:r>
            <a:r>
              <a:rPr b="1" dirty="0" smtClean="0">
                <a:cs typeface="Arial"/>
              </a:rPr>
              <a:t>t</a:t>
            </a:r>
            <a:r>
              <a:rPr b="1" spc="5" dirty="0" smtClean="0">
                <a:cs typeface="Arial"/>
              </a:rPr>
              <a:t>i</a:t>
            </a:r>
            <a:r>
              <a:rPr b="1" spc="-5" dirty="0" smtClean="0">
                <a:cs typeface="Arial"/>
              </a:rPr>
              <a:t>o</a:t>
            </a:r>
            <a:r>
              <a:rPr b="1" dirty="0" smtClean="0">
                <a:cs typeface="Arial"/>
              </a:rPr>
              <a:t>n</a:t>
            </a:r>
            <a:r>
              <a:rPr lang="en-US" b="1" dirty="0" smtClean="0">
                <a:cs typeface="Arial"/>
              </a:rPr>
              <a:t>,</a:t>
            </a:r>
            <a:r>
              <a:rPr dirty="0" smtClean="0"/>
              <a:t> </a:t>
            </a:r>
            <a:r>
              <a:rPr b="1" spc="-5" dirty="0">
                <a:cs typeface="Arial"/>
              </a:rPr>
              <a:t>pa</a:t>
            </a:r>
            <a:r>
              <a:rPr b="1" dirty="0">
                <a:cs typeface="Arial"/>
              </a:rPr>
              <a:t>l</a:t>
            </a:r>
            <a:r>
              <a:rPr b="1" spc="-5" dirty="0">
                <a:cs typeface="Arial"/>
              </a:rPr>
              <a:t>pa</a:t>
            </a:r>
            <a:r>
              <a:rPr b="1" dirty="0">
                <a:cs typeface="Arial"/>
              </a:rPr>
              <a:t>ti</a:t>
            </a:r>
            <a:r>
              <a:rPr b="1" spc="-5" dirty="0">
                <a:cs typeface="Arial"/>
              </a:rPr>
              <a:t>on</a:t>
            </a:r>
            <a:r>
              <a:rPr b="1" spc="-5" dirty="0" smtClean="0">
                <a:cs typeface="Arial"/>
              </a:rPr>
              <a:t>,</a:t>
            </a:r>
            <a:r>
              <a:rPr lang="en-US" b="1" spc="-5" dirty="0" smtClean="0">
                <a:cs typeface="Arial"/>
              </a:rPr>
              <a:t> and</a:t>
            </a:r>
            <a:r>
              <a:rPr b="1" spc="-5" dirty="0" smtClean="0">
                <a:cs typeface="Arial"/>
              </a:rPr>
              <a:t> </a:t>
            </a:r>
            <a:r>
              <a:rPr b="1" spc="-5" dirty="0">
                <a:cs typeface="Arial"/>
              </a:rPr>
              <a:t>succuss</a:t>
            </a:r>
            <a:r>
              <a:rPr b="1" dirty="0">
                <a:cs typeface="Arial"/>
              </a:rPr>
              <a:t>i</a:t>
            </a:r>
            <a:r>
              <a:rPr b="1" spc="-5" dirty="0">
                <a:cs typeface="Arial"/>
              </a:rPr>
              <a:t>on</a:t>
            </a:r>
          </a:p>
          <a:p>
            <a:pPr marL="355600" marR="5080" indent="-342900">
              <a:lnSpc>
                <a:spcPts val="2590"/>
              </a:lnSpc>
              <a:spcBef>
                <a:spcPts val="575"/>
              </a:spcBef>
              <a:buFont typeface="Arial"/>
              <a:buChar char="•"/>
              <a:tabLst>
                <a:tab pos="355600" algn="l"/>
              </a:tabLst>
            </a:pPr>
            <a:r>
              <a:rPr spc="-5" dirty="0"/>
              <a:t>Fi</a:t>
            </a:r>
            <a:r>
              <a:rPr dirty="0"/>
              <a:t>rst</a:t>
            </a:r>
            <a:r>
              <a:rPr spc="-5" dirty="0"/>
              <a:t> </a:t>
            </a:r>
            <a:r>
              <a:rPr dirty="0"/>
              <a:t>to</a:t>
            </a:r>
            <a:r>
              <a:rPr spc="-10" dirty="0"/>
              <a:t> </a:t>
            </a:r>
            <a:r>
              <a:rPr dirty="0"/>
              <a:t>c</a:t>
            </a:r>
            <a:r>
              <a:rPr spc="-5" dirty="0"/>
              <a:t>la</a:t>
            </a:r>
            <a:r>
              <a:rPr dirty="0"/>
              <a:t>ss</a:t>
            </a:r>
            <a:r>
              <a:rPr spc="-5" dirty="0"/>
              <a:t>i</a:t>
            </a:r>
            <a:r>
              <a:rPr dirty="0"/>
              <a:t>fy </a:t>
            </a:r>
            <a:r>
              <a:rPr spc="-5" dirty="0"/>
              <a:t>di</a:t>
            </a:r>
            <a:r>
              <a:rPr dirty="0"/>
              <a:t>s</a:t>
            </a:r>
            <a:r>
              <a:rPr spc="-5" dirty="0"/>
              <a:t>ea</a:t>
            </a:r>
            <a:r>
              <a:rPr dirty="0"/>
              <a:t>se</a:t>
            </a:r>
            <a:r>
              <a:rPr spc="25" dirty="0"/>
              <a:t> </a:t>
            </a:r>
            <a:r>
              <a:rPr spc="-5" dirty="0"/>
              <a:t>in</a:t>
            </a:r>
            <a:r>
              <a:rPr dirty="0"/>
              <a:t>to </a:t>
            </a:r>
            <a:r>
              <a:rPr spc="-5" dirty="0"/>
              <a:t>a</a:t>
            </a:r>
            <a:r>
              <a:rPr dirty="0"/>
              <a:t>c</a:t>
            </a:r>
            <a:r>
              <a:rPr spc="-5" dirty="0"/>
              <a:t>u</a:t>
            </a:r>
            <a:r>
              <a:rPr dirty="0"/>
              <a:t>t</a:t>
            </a:r>
            <a:r>
              <a:rPr spc="-5" dirty="0"/>
              <a:t>e</a:t>
            </a:r>
            <a:r>
              <a:rPr dirty="0"/>
              <a:t>/c</a:t>
            </a:r>
            <a:r>
              <a:rPr spc="-5" dirty="0"/>
              <a:t>h</a:t>
            </a:r>
            <a:r>
              <a:rPr dirty="0"/>
              <a:t>r</a:t>
            </a:r>
            <a:r>
              <a:rPr spc="-5" dirty="0"/>
              <a:t>oni</a:t>
            </a:r>
            <a:r>
              <a:rPr dirty="0"/>
              <a:t>c,</a:t>
            </a:r>
            <a:r>
              <a:rPr spc="5" dirty="0"/>
              <a:t> </a:t>
            </a:r>
            <a:r>
              <a:rPr spc="-5" dirty="0"/>
              <a:t>diagno</a:t>
            </a:r>
            <a:r>
              <a:rPr dirty="0"/>
              <a:t>s</a:t>
            </a:r>
            <a:r>
              <a:rPr spc="-5" dirty="0"/>
              <a:t>i</a:t>
            </a:r>
            <a:r>
              <a:rPr dirty="0"/>
              <a:t>s</a:t>
            </a:r>
            <a:r>
              <a:rPr spc="40" dirty="0"/>
              <a:t> </a:t>
            </a:r>
            <a:r>
              <a:rPr spc="-5" dirty="0"/>
              <a:t>and p</a:t>
            </a:r>
            <a:r>
              <a:rPr dirty="0"/>
              <a:t>r</a:t>
            </a:r>
            <a:r>
              <a:rPr spc="-5" dirty="0"/>
              <a:t>ogno</a:t>
            </a:r>
            <a:r>
              <a:rPr dirty="0"/>
              <a:t>s</a:t>
            </a:r>
            <a:r>
              <a:rPr spc="-5" dirty="0"/>
              <a:t>i</a:t>
            </a:r>
            <a:r>
              <a:rPr dirty="0"/>
              <a:t>s</a:t>
            </a:r>
          </a:p>
          <a:p>
            <a:pPr marL="355600" indent="-342900">
              <a:lnSpc>
                <a:spcPts val="2855"/>
              </a:lnSpc>
              <a:spcBef>
                <a:spcPts val="250"/>
              </a:spcBef>
              <a:buFont typeface="Arial"/>
              <a:buChar char="•"/>
              <a:tabLst>
                <a:tab pos="355600" algn="l"/>
              </a:tabLst>
            </a:pPr>
            <a:r>
              <a:rPr spc="-5" dirty="0"/>
              <a:t>Kindne</a:t>
            </a:r>
            <a:r>
              <a:rPr dirty="0"/>
              <a:t>ss,</a:t>
            </a:r>
            <a:r>
              <a:rPr spc="20" dirty="0"/>
              <a:t> </a:t>
            </a:r>
            <a:r>
              <a:rPr spc="-5" dirty="0"/>
              <a:t>digni</a:t>
            </a:r>
            <a:r>
              <a:rPr dirty="0"/>
              <a:t>ty,</a:t>
            </a:r>
            <a:r>
              <a:rPr spc="20" dirty="0"/>
              <a:t> </a:t>
            </a:r>
            <a:r>
              <a:rPr dirty="0"/>
              <a:t>c</a:t>
            </a:r>
            <a:r>
              <a:rPr spc="-5" dirty="0"/>
              <a:t>leanline</a:t>
            </a:r>
            <a:r>
              <a:rPr dirty="0"/>
              <a:t>ss</a:t>
            </a:r>
            <a:r>
              <a:rPr spc="50" dirty="0"/>
              <a:t> </a:t>
            </a:r>
            <a:r>
              <a:rPr spc="-5" dirty="0"/>
              <a:t>al</a:t>
            </a:r>
            <a:r>
              <a:rPr dirty="0"/>
              <a:t>l</a:t>
            </a:r>
            <a:r>
              <a:rPr spc="10" dirty="0"/>
              <a:t> </a:t>
            </a:r>
            <a:r>
              <a:rPr dirty="0"/>
              <a:t>str</a:t>
            </a:r>
            <a:r>
              <a:rPr spc="-5" dirty="0"/>
              <a:t>e</a:t>
            </a:r>
            <a:r>
              <a:rPr dirty="0"/>
              <a:t>ss</a:t>
            </a:r>
            <a:r>
              <a:rPr spc="-5" dirty="0"/>
              <a:t>ed</a:t>
            </a:r>
          </a:p>
        </p:txBody>
      </p:sp>
    </p:spTree>
    <p:extLst>
      <p:ext uri="{BB962C8B-B14F-4D97-AF65-F5344CB8AC3E}">
        <p14:creationId xmlns:p14="http://schemas.microsoft.com/office/powerpoint/2010/main" val="35613858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11541" y="1311327"/>
            <a:ext cx="4264660" cy="4698722"/>
          </a:xfrm>
          <a:prstGeom prst="rect">
            <a:avLst/>
          </a:prstGeom>
        </p:spPr>
        <p:txBody>
          <a:bodyPr vert="horz" wrap="square" lIns="0" tIns="0" rIns="0" bIns="0" rtlCol="0">
            <a:spAutoFit/>
          </a:bodyPr>
          <a:lstStyle/>
          <a:p>
            <a:pPr marL="233363" marR="35560" indent="-220663">
              <a:tabLst>
                <a:tab pos="233363" algn="l"/>
              </a:tabLst>
            </a:pPr>
            <a:r>
              <a:rPr sz="2400" spc="-5" dirty="0">
                <a:latin typeface="Arial"/>
                <a:cs typeface="Arial"/>
              </a:rPr>
              <a:t>D</a:t>
            </a:r>
            <a:r>
              <a:rPr sz="2400" dirty="0">
                <a:latin typeface="Arial"/>
                <a:cs typeface="Arial"/>
              </a:rPr>
              <a:t>r</a:t>
            </a:r>
            <a:r>
              <a:rPr sz="2400" spc="-10" dirty="0">
                <a:latin typeface="Arial"/>
                <a:cs typeface="Arial"/>
              </a:rPr>
              <a:t>ug</a:t>
            </a:r>
            <a:r>
              <a:rPr sz="2400" dirty="0">
                <a:latin typeface="Arial"/>
                <a:cs typeface="Arial"/>
              </a:rPr>
              <a:t>s</a:t>
            </a:r>
            <a:r>
              <a:rPr sz="2400" spc="15" dirty="0">
                <a:latin typeface="Arial"/>
                <a:cs typeface="Arial"/>
              </a:rPr>
              <a:t> </a:t>
            </a:r>
            <a:r>
              <a:rPr sz="2400" dirty="0">
                <a:latin typeface="Arial"/>
                <a:cs typeface="Arial"/>
              </a:rPr>
              <a:t>c</a:t>
            </a:r>
            <a:r>
              <a:rPr sz="2400" spc="-10" dirty="0">
                <a:latin typeface="Arial"/>
                <a:cs typeface="Arial"/>
              </a:rPr>
              <a:t>ou</a:t>
            </a:r>
            <a:r>
              <a:rPr sz="2400" spc="-5" dirty="0">
                <a:latin typeface="Arial"/>
                <a:cs typeface="Arial"/>
              </a:rPr>
              <a:t>l</a:t>
            </a:r>
            <a:r>
              <a:rPr sz="2400" dirty="0">
                <a:latin typeface="Arial"/>
                <a:cs typeface="Arial"/>
              </a:rPr>
              <a:t>d</a:t>
            </a:r>
            <a:r>
              <a:rPr sz="2400" spc="10" dirty="0">
                <a:latin typeface="Arial"/>
                <a:cs typeface="Arial"/>
              </a:rPr>
              <a:t> </a:t>
            </a:r>
            <a:r>
              <a:rPr sz="2400" spc="-10" dirty="0">
                <a:latin typeface="Arial"/>
                <a:cs typeface="Arial"/>
              </a:rPr>
              <a:t>b</a:t>
            </a:r>
            <a:r>
              <a:rPr sz="2400" dirty="0">
                <a:latin typeface="Arial"/>
                <a:cs typeface="Arial"/>
              </a:rPr>
              <a:t>e</a:t>
            </a:r>
            <a:r>
              <a:rPr sz="2400" spc="-5" dirty="0">
                <a:latin typeface="Arial"/>
                <a:cs typeface="Arial"/>
              </a:rPr>
              <a:t> </a:t>
            </a:r>
            <a:r>
              <a:rPr sz="2400" dirty="0">
                <a:latin typeface="Arial"/>
                <a:cs typeface="Arial"/>
              </a:rPr>
              <a:t>s</a:t>
            </a:r>
            <a:r>
              <a:rPr sz="2400" spc="-5" dirty="0">
                <a:latin typeface="Arial"/>
                <a:cs typeface="Arial"/>
              </a:rPr>
              <a:t>i</a:t>
            </a:r>
            <a:r>
              <a:rPr sz="2400" dirty="0">
                <a:latin typeface="Arial"/>
                <a:cs typeface="Arial"/>
              </a:rPr>
              <a:t>m</a:t>
            </a:r>
            <a:r>
              <a:rPr sz="2400" spc="-10" dirty="0">
                <a:latin typeface="Arial"/>
                <a:cs typeface="Arial"/>
              </a:rPr>
              <a:t>p</a:t>
            </a:r>
            <a:r>
              <a:rPr sz="2400" spc="-5" dirty="0">
                <a:latin typeface="Arial"/>
                <a:cs typeface="Arial"/>
              </a:rPr>
              <a:t>l</a:t>
            </a:r>
            <a:r>
              <a:rPr sz="2400" dirty="0">
                <a:latin typeface="Arial"/>
                <a:cs typeface="Arial"/>
              </a:rPr>
              <a:t>e</a:t>
            </a:r>
            <a:r>
              <a:rPr sz="2400" spc="10" dirty="0">
                <a:latin typeface="Arial"/>
                <a:cs typeface="Arial"/>
              </a:rPr>
              <a:t> </a:t>
            </a:r>
            <a:r>
              <a:rPr sz="2400" spc="-10" dirty="0">
                <a:latin typeface="Arial"/>
                <a:cs typeface="Arial"/>
              </a:rPr>
              <a:t>or </a:t>
            </a:r>
            <a:r>
              <a:rPr sz="2400" dirty="0">
                <a:latin typeface="Arial"/>
                <a:cs typeface="Arial"/>
              </a:rPr>
              <a:t>c</a:t>
            </a:r>
            <a:r>
              <a:rPr sz="2400" spc="-10" dirty="0">
                <a:latin typeface="Arial"/>
                <a:cs typeface="Arial"/>
              </a:rPr>
              <a:t>o</a:t>
            </a:r>
            <a:r>
              <a:rPr sz="2400" dirty="0">
                <a:latin typeface="Arial"/>
                <a:cs typeface="Arial"/>
              </a:rPr>
              <a:t>m</a:t>
            </a:r>
            <a:r>
              <a:rPr sz="2400" spc="-10" dirty="0">
                <a:latin typeface="Arial"/>
                <a:cs typeface="Arial"/>
              </a:rPr>
              <a:t>pounded</a:t>
            </a:r>
            <a:r>
              <a:rPr sz="2400" dirty="0">
                <a:latin typeface="Arial"/>
                <a:cs typeface="Arial"/>
              </a:rPr>
              <a:t>.</a:t>
            </a:r>
            <a:r>
              <a:rPr lang="en-US" sz="2400" dirty="0">
                <a:latin typeface="Arial"/>
                <a:cs typeface="Arial"/>
              </a:rPr>
              <a:t> </a:t>
            </a:r>
            <a:r>
              <a:rPr sz="2400" spc="15" dirty="0">
                <a:latin typeface="Arial"/>
                <a:cs typeface="Arial"/>
              </a:rPr>
              <a:t>T</a:t>
            </a:r>
            <a:r>
              <a:rPr sz="2400" spc="-10" dirty="0">
                <a:latin typeface="Arial"/>
                <a:cs typeface="Arial"/>
              </a:rPr>
              <a:t>h</a:t>
            </a:r>
            <a:r>
              <a:rPr sz="2400" dirty="0">
                <a:latin typeface="Arial"/>
                <a:cs typeface="Arial"/>
              </a:rPr>
              <a:t>e</a:t>
            </a:r>
            <a:r>
              <a:rPr sz="2400" spc="-15" dirty="0">
                <a:latin typeface="Arial"/>
                <a:cs typeface="Arial"/>
              </a:rPr>
              <a:t> </a:t>
            </a:r>
            <a:r>
              <a:rPr sz="2400" dirty="0">
                <a:latin typeface="Arial"/>
                <a:cs typeface="Arial"/>
              </a:rPr>
              <a:t>c</a:t>
            </a:r>
            <a:r>
              <a:rPr sz="2400" spc="-10" dirty="0">
                <a:latin typeface="Arial"/>
                <a:cs typeface="Arial"/>
              </a:rPr>
              <a:t>o</a:t>
            </a:r>
            <a:r>
              <a:rPr sz="2400" dirty="0">
                <a:latin typeface="Arial"/>
                <a:cs typeface="Arial"/>
              </a:rPr>
              <a:t>m</a:t>
            </a:r>
            <a:r>
              <a:rPr sz="2400" spc="-10" dirty="0">
                <a:latin typeface="Arial"/>
                <a:cs typeface="Arial"/>
              </a:rPr>
              <a:t>pounded b</a:t>
            </a:r>
            <a:r>
              <a:rPr sz="2400" spc="-5" dirty="0">
                <a:latin typeface="Arial"/>
                <a:cs typeface="Arial"/>
              </a:rPr>
              <a:t>l</a:t>
            </a:r>
            <a:r>
              <a:rPr sz="2400" spc="-10" dirty="0">
                <a:latin typeface="Arial"/>
                <a:cs typeface="Arial"/>
              </a:rPr>
              <a:t>en</a:t>
            </a:r>
            <a:r>
              <a:rPr sz="2400" dirty="0">
                <a:latin typeface="Arial"/>
                <a:cs typeface="Arial"/>
              </a:rPr>
              <a:t>d</a:t>
            </a:r>
            <a:r>
              <a:rPr sz="2400" spc="10" dirty="0">
                <a:latin typeface="Arial"/>
                <a:cs typeface="Arial"/>
              </a:rPr>
              <a:t> </a:t>
            </a:r>
            <a:r>
              <a:rPr sz="2400" spc="-10" dirty="0">
                <a:latin typeface="Arial"/>
                <a:cs typeface="Arial"/>
              </a:rPr>
              <a:t>ha</a:t>
            </a:r>
            <a:r>
              <a:rPr sz="2400" dirty="0">
                <a:latin typeface="Arial"/>
                <a:cs typeface="Arial"/>
              </a:rPr>
              <a:t>d</a:t>
            </a:r>
            <a:r>
              <a:rPr sz="2400" spc="10" dirty="0">
                <a:latin typeface="Arial"/>
                <a:cs typeface="Arial"/>
              </a:rPr>
              <a:t> </a:t>
            </a:r>
            <a:r>
              <a:rPr sz="2400" dirty="0">
                <a:latin typeface="Arial"/>
                <a:cs typeface="Arial"/>
              </a:rPr>
              <a:t>a</a:t>
            </a:r>
            <a:r>
              <a:rPr sz="2400" spc="-5" dirty="0">
                <a:latin typeface="Arial"/>
                <a:cs typeface="Arial"/>
              </a:rPr>
              <a:t> </a:t>
            </a:r>
            <a:r>
              <a:rPr sz="2400" spc="-10" dirty="0">
                <a:latin typeface="Arial"/>
                <a:cs typeface="Arial"/>
              </a:rPr>
              <a:t>do</a:t>
            </a:r>
            <a:r>
              <a:rPr sz="2400" dirty="0">
                <a:latin typeface="Arial"/>
                <a:cs typeface="Arial"/>
              </a:rPr>
              <a:t>m</a:t>
            </a:r>
            <a:r>
              <a:rPr sz="2400" spc="-5" dirty="0">
                <a:latin typeface="Arial"/>
                <a:cs typeface="Arial"/>
              </a:rPr>
              <a:t>i</a:t>
            </a:r>
            <a:r>
              <a:rPr sz="2400" spc="-10" dirty="0">
                <a:latin typeface="Arial"/>
                <a:cs typeface="Arial"/>
              </a:rPr>
              <a:t>nan</a:t>
            </a:r>
            <a:r>
              <a:rPr sz="2400" dirty="0">
                <a:latin typeface="Arial"/>
                <a:cs typeface="Arial"/>
              </a:rPr>
              <a:t>t</a:t>
            </a:r>
            <a:r>
              <a:rPr sz="2400" spc="15" dirty="0">
                <a:latin typeface="Arial"/>
                <a:cs typeface="Arial"/>
              </a:rPr>
              <a:t> </a:t>
            </a:r>
            <a:r>
              <a:rPr sz="2400" spc="-10" dirty="0">
                <a:latin typeface="Arial"/>
                <a:cs typeface="Arial"/>
              </a:rPr>
              <a:t>p</a:t>
            </a:r>
            <a:r>
              <a:rPr sz="2400" dirty="0">
                <a:latin typeface="Arial"/>
                <a:cs typeface="Arial"/>
              </a:rPr>
              <a:t>r</a:t>
            </a:r>
            <a:r>
              <a:rPr sz="2400" spc="-10" dirty="0">
                <a:latin typeface="Arial"/>
                <a:cs typeface="Arial"/>
              </a:rPr>
              <a:t>ope</a:t>
            </a:r>
            <a:r>
              <a:rPr sz="2400" dirty="0">
                <a:latin typeface="Arial"/>
                <a:cs typeface="Arial"/>
              </a:rPr>
              <a:t>rty</a:t>
            </a:r>
            <a:r>
              <a:rPr sz="2400" spc="15" dirty="0">
                <a:latin typeface="Arial"/>
                <a:cs typeface="Arial"/>
              </a:rPr>
              <a:t> </a:t>
            </a:r>
            <a:r>
              <a:rPr sz="2400" spc="-10" dirty="0">
                <a:latin typeface="Arial"/>
                <a:cs typeface="Arial"/>
              </a:rPr>
              <a:t>or </a:t>
            </a:r>
            <a:r>
              <a:rPr sz="2400" spc="-5" dirty="0">
                <a:latin typeface="Arial"/>
                <a:cs typeface="Arial"/>
              </a:rPr>
              <a:t>i</a:t>
            </a:r>
            <a:r>
              <a:rPr sz="2400" dirty="0">
                <a:latin typeface="Arial"/>
                <a:cs typeface="Arial"/>
              </a:rPr>
              <a:t>ts </a:t>
            </a:r>
            <a:r>
              <a:rPr sz="2400" spc="-10" dirty="0">
                <a:latin typeface="Arial"/>
                <a:cs typeface="Arial"/>
              </a:rPr>
              <a:t>qua</a:t>
            </a:r>
            <a:r>
              <a:rPr sz="2400" spc="-5" dirty="0">
                <a:latin typeface="Arial"/>
                <a:cs typeface="Arial"/>
              </a:rPr>
              <a:t>li</a:t>
            </a:r>
            <a:r>
              <a:rPr sz="2400" dirty="0">
                <a:latin typeface="Arial"/>
                <a:cs typeface="Arial"/>
              </a:rPr>
              <a:t>ty</a:t>
            </a:r>
            <a:r>
              <a:rPr sz="2400" spc="15" dirty="0">
                <a:latin typeface="Arial"/>
                <a:cs typeface="Arial"/>
              </a:rPr>
              <a:t> </a:t>
            </a:r>
            <a:r>
              <a:rPr sz="2400" spc="-40" dirty="0">
                <a:latin typeface="Arial"/>
                <a:cs typeface="Arial"/>
              </a:rPr>
              <a:t>w</a:t>
            </a:r>
            <a:r>
              <a:rPr sz="2400" spc="-10" dirty="0">
                <a:latin typeface="Arial"/>
                <a:cs typeface="Arial"/>
              </a:rPr>
              <a:t>a</a:t>
            </a:r>
            <a:r>
              <a:rPr sz="2400" dirty="0">
                <a:latin typeface="Arial"/>
                <a:cs typeface="Arial"/>
              </a:rPr>
              <a:t>s</a:t>
            </a:r>
            <a:r>
              <a:rPr sz="2400" spc="35" dirty="0">
                <a:latin typeface="Arial"/>
                <a:cs typeface="Arial"/>
              </a:rPr>
              <a:t> </a:t>
            </a:r>
            <a:r>
              <a:rPr sz="2400" dirty="0">
                <a:latin typeface="Arial"/>
                <a:cs typeface="Arial"/>
              </a:rPr>
              <a:t>t</a:t>
            </a:r>
            <a:r>
              <a:rPr sz="2400" spc="-10" dirty="0">
                <a:latin typeface="Arial"/>
                <a:cs typeface="Arial"/>
              </a:rPr>
              <a:t>h</a:t>
            </a:r>
            <a:r>
              <a:rPr sz="2400" dirty="0">
                <a:latin typeface="Arial"/>
                <a:cs typeface="Arial"/>
              </a:rPr>
              <a:t>e</a:t>
            </a:r>
            <a:r>
              <a:rPr sz="2400" spc="-5" dirty="0">
                <a:latin typeface="Arial"/>
                <a:cs typeface="Arial"/>
              </a:rPr>
              <a:t> </a:t>
            </a:r>
            <a:r>
              <a:rPr sz="2400" dirty="0">
                <a:latin typeface="Arial"/>
                <a:cs typeface="Arial"/>
              </a:rPr>
              <a:t>s</a:t>
            </a:r>
            <a:r>
              <a:rPr sz="2400" spc="-10" dirty="0">
                <a:latin typeface="Arial"/>
                <a:cs typeface="Arial"/>
              </a:rPr>
              <a:t>u</a:t>
            </a:r>
            <a:r>
              <a:rPr sz="2400" dirty="0">
                <a:latin typeface="Arial"/>
                <a:cs typeface="Arial"/>
              </a:rPr>
              <a:t>m </a:t>
            </a:r>
            <a:r>
              <a:rPr sz="2400" spc="-10" dirty="0">
                <a:latin typeface="Arial"/>
                <a:cs typeface="Arial"/>
              </a:rPr>
              <a:t>of </a:t>
            </a:r>
            <a:r>
              <a:rPr sz="2400" spc="-5" dirty="0">
                <a:latin typeface="Arial"/>
                <a:cs typeface="Arial"/>
              </a:rPr>
              <a:t>i</a:t>
            </a:r>
            <a:r>
              <a:rPr sz="2400" spc="-10" dirty="0">
                <a:latin typeface="Arial"/>
                <a:cs typeface="Arial"/>
              </a:rPr>
              <a:t>nd</a:t>
            </a:r>
            <a:r>
              <a:rPr sz="2400" spc="-5" dirty="0">
                <a:latin typeface="Arial"/>
                <a:cs typeface="Arial"/>
              </a:rPr>
              <a:t>i</a:t>
            </a:r>
            <a:r>
              <a:rPr sz="2400" dirty="0">
                <a:latin typeface="Arial"/>
                <a:cs typeface="Arial"/>
              </a:rPr>
              <a:t>v</a:t>
            </a:r>
            <a:r>
              <a:rPr sz="2400" spc="-5" dirty="0">
                <a:latin typeface="Arial"/>
                <a:cs typeface="Arial"/>
              </a:rPr>
              <a:t>i</a:t>
            </a:r>
            <a:r>
              <a:rPr sz="2400" spc="-10" dirty="0">
                <a:latin typeface="Arial"/>
                <a:cs typeface="Arial"/>
              </a:rPr>
              <a:t>dua</a:t>
            </a:r>
            <a:r>
              <a:rPr sz="2400" dirty="0">
                <a:latin typeface="Arial"/>
                <a:cs typeface="Arial"/>
              </a:rPr>
              <a:t>l</a:t>
            </a:r>
            <a:r>
              <a:rPr sz="2400" spc="35" dirty="0">
                <a:latin typeface="Arial"/>
                <a:cs typeface="Arial"/>
              </a:rPr>
              <a:t> </a:t>
            </a:r>
            <a:r>
              <a:rPr sz="2400" spc="-5" dirty="0">
                <a:latin typeface="Arial"/>
                <a:cs typeface="Arial"/>
              </a:rPr>
              <a:t>i</a:t>
            </a:r>
            <a:r>
              <a:rPr sz="2400" spc="-10" dirty="0">
                <a:latin typeface="Arial"/>
                <a:cs typeface="Arial"/>
              </a:rPr>
              <a:t>ng</a:t>
            </a:r>
            <a:r>
              <a:rPr sz="2400" dirty="0">
                <a:latin typeface="Arial"/>
                <a:cs typeface="Arial"/>
              </a:rPr>
              <a:t>r</a:t>
            </a:r>
            <a:r>
              <a:rPr sz="2400" spc="-10" dirty="0">
                <a:latin typeface="Arial"/>
                <a:cs typeface="Arial"/>
              </a:rPr>
              <a:t>ed</a:t>
            </a:r>
            <a:r>
              <a:rPr sz="2400" spc="-5" dirty="0">
                <a:latin typeface="Arial"/>
                <a:cs typeface="Arial"/>
              </a:rPr>
              <a:t>i</a:t>
            </a:r>
            <a:r>
              <a:rPr sz="2400" spc="-10" dirty="0">
                <a:latin typeface="Arial"/>
                <a:cs typeface="Arial"/>
              </a:rPr>
              <a:t>en</a:t>
            </a:r>
            <a:r>
              <a:rPr sz="2400" dirty="0">
                <a:latin typeface="Arial"/>
                <a:cs typeface="Arial"/>
              </a:rPr>
              <a:t>ts.</a:t>
            </a:r>
            <a:r>
              <a:rPr lang="en-US" sz="2400" dirty="0">
                <a:latin typeface="Arial"/>
                <a:cs typeface="Arial"/>
              </a:rPr>
              <a:t> </a:t>
            </a:r>
            <a:r>
              <a:rPr sz="2400" spc="15" dirty="0">
                <a:latin typeface="Arial"/>
                <a:cs typeface="Arial"/>
              </a:rPr>
              <a:t>T</a:t>
            </a:r>
            <a:r>
              <a:rPr sz="2400" spc="-10" dirty="0">
                <a:latin typeface="Arial"/>
                <a:cs typeface="Arial"/>
              </a:rPr>
              <a:t>h</a:t>
            </a:r>
            <a:r>
              <a:rPr sz="2400" spc="-5" dirty="0">
                <a:latin typeface="Arial"/>
                <a:cs typeface="Arial"/>
              </a:rPr>
              <a:t>i</a:t>
            </a:r>
            <a:r>
              <a:rPr sz="2400" dirty="0">
                <a:latin typeface="Arial"/>
                <a:cs typeface="Arial"/>
              </a:rPr>
              <a:t>s</a:t>
            </a:r>
            <a:r>
              <a:rPr sz="2400" spc="-10" dirty="0">
                <a:latin typeface="Arial"/>
                <a:cs typeface="Arial"/>
              </a:rPr>
              <a:t> </a:t>
            </a:r>
            <a:r>
              <a:rPr sz="2400" spc="-40" dirty="0">
                <a:latin typeface="Arial"/>
                <a:cs typeface="Arial"/>
              </a:rPr>
              <a:t>w</a:t>
            </a:r>
            <a:r>
              <a:rPr sz="2400" spc="-10" dirty="0">
                <a:latin typeface="Arial"/>
                <a:cs typeface="Arial"/>
              </a:rPr>
              <a:t>as </a:t>
            </a:r>
            <a:r>
              <a:rPr sz="2400" dirty="0">
                <a:latin typeface="Arial"/>
                <a:cs typeface="Arial"/>
              </a:rPr>
              <a:t>t</a:t>
            </a:r>
            <a:r>
              <a:rPr sz="2400" spc="-10" dirty="0">
                <a:latin typeface="Arial"/>
                <a:cs typeface="Arial"/>
              </a:rPr>
              <a:t>he</a:t>
            </a:r>
            <a:r>
              <a:rPr sz="2400" spc="-5" dirty="0">
                <a:latin typeface="Arial"/>
                <a:cs typeface="Arial"/>
              </a:rPr>
              <a:t>i</a:t>
            </a:r>
            <a:r>
              <a:rPr sz="2400" dirty="0">
                <a:latin typeface="Arial"/>
                <a:cs typeface="Arial"/>
              </a:rPr>
              <a:t>r </a:t>
            </a:r>
            <a:r>
              <a:rPr sz="2400" spc="-40" dirty="0">
                <a:latin typeface="Arial"/>
                <a:cs typeface="Arial"/>
              </a:rPr>
              <a:t>w</a:t>
            </a:r>
            <a:r>
              <a:rPr sz="2400" spc="5" dirty="0">
                <a:latin typeface="Arial"/>
                <a:cs typeface="Arial"/>
              </a:rPr>
              <a:t>a</a:t>
            </a:r>
            <a:r>
              <a:rPr sz="2400" dirty="0">
                <a:latin typeface="Arial"/>
                <a:cs typeface="Arial"/>
              </a:rPr>
              <a:t>y</a:t>
            </a:r>
            <a:r>
              <a:rPr sz="2400" spc="35" dirty="0">
                <a:latin typeface="Arial"/>
                <a:cs typeface="Arial"/>
              </a:rPr>
              <a:t> </a:t>
            </a:r>
            <a:r>
              <a:rPr sz="2400" spc="-10"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s</a:t>
            </a:r>
            <a:r>
              <a:rPr sz="2400" spc="-10" dirty="0">
                <a:latin typeface="Arial"/>
                <a:cs typeface="Arial"/>
              </a:rPr>
              <a:t>a</a:t>
            </a:r>
            <a:r>
              <a:rPr sz="2400" spc="-25" dirty="0">
                <a:latin typeface="Arial"/>
                <a:cs typeface="Arial"/>
              </a:rPr>
              <a:t>y</a:t>
            </a:r>
            <a:r>
              <a:rPr sz="2400" spc="-5" dirty="0">
                <a:latin typeface="Arial"/>
                <a:cs typeface="Arial"/>
              </a:rPr>
              <a:t>i</a:t>
            </a:r>
            <a:r>
              <a:rPr sz="2400" spc="-10" dirty="0">
                <a:latin typeface="Arial"/>
                <a:cs typeface="Arial"/>
              </a:rPr>
              <a:t>n</a:t>
            </a:r>
            <a:r>
              <a:rPr sz="2400" dirty="0">
                <a:latin typeface="Arial"/>
                <a:cs typeface="Arial"/>
              </a:rPr>
              <a:t>g</a:t>
            </a:r>
            <a:r>
              <a:rPr sz="2400" spc="30" dirty="0">
                <a:latin typeface="Arial"/>
                <a:cs typeface="Arial"/>
              </a:rPr>
              <a:t> </a:t>
            </a:r>
            <a:r>
              <a:rPr sz="2400" u="sng" dirty="0">
                <a:latin typeface="Arial"/>
                <a:cs typeface="Arial"/>
              </a:rPr>
              <a:t>str</a:t>
            </a:r>
            <a:r>
              <a:rPr sz="2400" u="sng" spc="-10" dirty="0">
                <a:latin typeface="Arial"/>
                <a:cs typeface="Arial"/>
              </a:rPr>
              <a:t>eng</a:t>
            </a:r>
            <a:r>
              <a:rPr sz="2400" u="sng" dirty="0">
                <a:latin typeface="Arial"/>
                <a:cs typeface="Arial"/>
              </a:rPr>
              <a:t>t</a:t>
            </a:r>
            <a:r>
              <a:rPr sz="2400" u="sng" spc="-10" dirty="0">
                <a:latin typeface="Arial"/>
                <a:cs typeface="Arial"/>
              </a:rPr>
              <a:t>h</a:t>
            </a:r>
            <a:r>
              <a:rPr sz="2400" spc="-10" dirty="0">
                <a:latin typeface="Arial"/>
                <a:cs typeface="Arial"/>
              </a:rPr>
              <a:t>.</a:t>
            </a:r>
            <a:endParaRPr sz="2400" dirty="0">
              <a:latin typeface="Arial"/>
              <a:cs typeface="Arial"/>
            </a:endParaRPr>
          </a:p>
          <a:p>
            <a:pPr marL="355600" marR="5080" indent="-343535">
              <a:spcBef>
                <a:spcPts val="430"/>
              </a:spcBef>
            </a:pPr>
            <a:r>
              <a:rPr sz="2000" spc="-5" dirty="0">
                <a:latin typeface="Arial"/>
                <a:cs typeface="Arial"/>
              </a:rPr>
              <a:t>1</a:t>
            </a:r>
            <a:r>
              <a:rPr sz="2000" baseline="25462" dirty="0">
                <a:latin typeface="Arial"/>
                <a:cs typeface="Arial"/>
              </a:rPr>
              <a:t>st </a:t>
            </a:r>
            <a:r>
              <a:rPr sz="2000" spc="-247" baseline="25462" dirty="0">
                <a:latin typeface="Arial"/>
                <a:cs typeface="Arial"/>
              </a:rPr>
              <a:t> </a:t>
            </a:r>
            <a:r>
              <a:rPr sz="2000" spc="-10" dirty="0">
                <a:latin typeface="Arial"/>
                <a:cs typeface="Arial"/>
              </a:rPr>
              <a:t>deg</a:t>
            </a:r>
            <a:r>
              <a:rPr sz="2000" dirty="0">
                <a:latin typeface="Arial"/>
                <a:cs typeface="Arial"/>
              </a:rPr>
              <a:t>r</a:t>
            </a:r>
            <a:r>
              <a:rPr sz="2000" spc="-10" dirty="0">
                <a:latin typeface="Arial"/>
                <a:cs typeface="Arial"/>
              </a:rPr>
              <a:t>ee</a:t>
            </a:r>
            <a:r>
              <a:rPr sz="2000" dirty="0">
                <a:latin typeface="Arial"/>
                <a:cs typeface="Arial"/>
              </a:rPr>
              <a:t>-</a:t>
            </a:r>
            <a:r>
              <a:rPr sz="2000" spc="15" dirty="0">
                <a:latin typeface="Arial"/>
                <a:cs typeface="Arial"/>
              </a:rPr>
              <a:t> </a:t>
            </a:r>
            <a:r>
              <a:rPr sz="2000" spc="-10" dirty="0">
                <a:latin typeface="Arial"/>
                <a:cs typeface="Arial"/>
              </a:rPr>
              <a:t>e</a:t>
            </a:r>
            <a:r>
              <a:rPr sz="2000" dirty="0">
                <a:latin typeface="Arial"/>
                <a:cs typeface="Arial"/>
              </a:rPr>
              <a:t>ff</a:t>
            </a:r>
            <a:r>
              <a:rPr sz="2000" spc="-10" dirty="0">
                <a:latin typeface="Arial"/>
                <a:cs typeface="Arial"/>
              </a:rPr>
              <a:t>e</a:t>
            </a:r>
            <a:r>
              <a:rPr sz="2000" dirty="0">
                <a:latin typeface="Arial"/>
                <a:cs typeface="Arial"/>
              </a:rPr>
              <a:t>ct</a:t>
            </a:r>
            <a:r>
              <a:rPr sz="2000" spc="5" dirty="0">
                <a:latin typeface="Arial"/>
                <a:cs typeface="Arial"/>
              </a:rPr>
              <a:t> </a:t>
            </a:r>
            <a:r>
              <a:rPr sz="2000" spc="-10" dirty="0">
                <a:latin typeface="Arial"/>
                <a:cs typeface="Arial"/>
              </a:rPr>
              <a:t>p</a:t>
            </a:r>
            <a:r>
              <a:rPr sz="2000" dirty="0">
                <a:latin typeface="Arial"/>
                <a:cs typeface="Arial"/>
              </a:rPr>
              <a:t>r</a:t>
            </a:r>
            <a:r>
              <a:rPr sz="2000" spc="-10" dirty="0">
                <a:latin typeface="Arial"/>
                <a:cs typeface="Arial"/>
              </a:rPr>
              <a:t>odu</a:t>
            </a:r>
            <a:r>
              <a:rPr sz="2000" dirty="0">
                <a:latin typeface="Arial"/>
                <a:cs typeface="Arial"/>
              </a:rPr>
              <a:t>c</a:t>
            </a:r>
            <a:r>
              <a:rPr sz="2000" spc="-10" dirty="0">
                <a:latin typeface="Arial"/>
                <a:cs typeface="Arial"/>
              </a:rPr>
              <a:t>e</a:t>
            </a:r>
            <a:r>
              <a:rPr sz="2000" dirty="0">
                <a:latin typeface="Arial"/>
                <a:cs typeface="Arial"/>
              </a:rPr>
              <a:t>d</a:t>
            </a:r>
            <a:r>
              <a:rPr sz="2000" spc="10" dirty="0">
                <a:latin typeface="Arial"/>
                <a:cs typeface="Arial"/>
              </a:rPr>
              <a:t> </a:t>
            </a:r>
            <a:r>
              <a:rPr sz="2000" spc="-10" dirty="0">
                <a:latin typeface="Arial"/>
                <a:cs typeface="Arial"/>
              </a:rPr>
              <a:t>on</a:t>
            </a:r>
            <a:r>
              <a:rPr sz="2000" spc="-5" dirty="0">
                <a:latin typeface="Arial"/>
                <a:cs typeface="Arial"/>
              </a:rPr>
              <a:t>l</a:t>
            </a:r>
            <a:r>
              <a:rPr sz="2000" dirty="0">
                <a:latin typeface="Arial"/>
                <a:cs typeface="Arial"/>
              </a:rPr>
              <a:t>y</a:t>
            </a:r>
            <a:r>
              <a:rPr sz="2000" spc="15" dirty="0">
                <a:latin typeface="Arial"/>
                <a:cs typeface="Arial"/>
              </a:rPr>
              <a:t> </a:t>
            </a:r>
            <a:r>
              <a:rPr sz="2000" spc="-10" dirty="0">
                <a:latin typeface="Arial"/>
                <a:cs typeface="Arial"/>
              </a:rPr>
              <a:t>a</a:t>
            </a:r>
            <a:r>
              <a:rPr sz="2000" dirty="0">
                <a:latin typeface="Arial"/>
                <a:cs typeface="Arial"/>
              </a:rPr>
              <a:t>ft</a:t>
            </a:r>
            <a:r>
              <a:rPr sz="2000" spc="-10" dirty="0">
                <a:latin typeface="Arial"/>
                <a:cs typeface="Arial"/>
              </a:rPr>
              <a:t>er </a:t>
            </a:r>
            <a:r>
              <a:rPr sz="2000" dirty="0">
                <a:latin typeface="Arial"/>
                <a:cs typeface="Arial"/>
              </a:rPr>
              <a:t>r</a:t>
            </a:r>
            <a:r>
              <a:rPr sz="2000" spc="-10" dirty="0">
                <a:latin typeface="Arial"/>
                <a:cs typeface="Arial"/>
              </a:rPr>
              <a:t>epea</a:t>
            </a:r>
            <a:r>
              <a:rPr sz="2000" dirty="0">
                <a:latin typeface="Arial"/>
                <a:cs typeface="Arial"/>
              </a:rPr>
              <a:t>t</a:t>
            </a:r>
            <a:r>
              <a:rPr sz="2000" spc="-10" dirty="0">
                <a:latin typeface="Arial"/>
                <a:cs typeface="Arial"/>
              </a:rPr>
              <a:t>e</a:t>
            </a:r>
            <a:r>
              <a:rPr sz="2000" dirty="0">
                <a:latin typeface="Arial"/>
                <a:cs typeface="Arial"/>
              </a:rPr>
              <a:t>d</a:t>
            </a:r>
            <a:r>
              <a:rPr sz="2000" spc="10" dirty="0">
                <a:latin typeface="Arial"/>
                <a:cs typeface="Arial"/>
              </a:rPr>
              <a:t> </a:t>
            </a:r>
            <a:r>
              <a:rPr sz="2000" spc="-10" dirty="0">
                <a:latin typeface="Arial"/>
                <a:cs typeface="Arial"/>
              </a:rPr>
              <a:t>do</a:t>
            </a:r>
            <a:r>
              <a:rPr sz="2000" dirty="0">
                <a:latin typeface="Arial"/>
                <a:cs typeface="Arial"/>
              </a:rPr>
              <a:t>s</a:t>
            </a:r>
            <a:r>
              <a:rPr sz="2000" spc="-10" dirty="0">
                <a:latin typeface="Arial"/>
                <a:cs typeface="Arial"/>
              </a:rPr>
              <a:t>es</a:t>
            </a:r>
            <a:endParaRPr sz="2000" dirty="0">
              <a:latin typeface="Arial"/>
              <a:cs typeface="Arial"/>
            </a:endParaRPr>
          </a:p>
          <a:p>
            <a:pPr marL="12700">
              <a:spcBef>
                <a:spcPts val="430"/>
              </a:spcBef>
              <a:tabLst>
                <a:tab pos="355600" algn="l"/>
              </a:tabLst>
            </a:pPr>
            <a:r>
              <a:rPr sz="2000" spc="-5" dirty="0">
                <a:latin typeface="Arial"/>
                <a:cs typeface="Arial"/>
              </a:rPr>
              <a:t>2</a:t>
            </a:r>
            <a:r>
              <a:rPr sz="2000" baseline="25462" dirty="0">
                <a:latin typeface="Arial"/>
                <a:cs typeface="Arial"/>
              </a:rPr>
              <a:t>nd</a:t>
            </a:r>
            <a:r>
              <a:rPr sz="2000" spc="225" baseline="25462" dirty="0">
                <a:latin typeface="Arial"/>
                <a:cs typeface="Arial"/>
              </a:rPr>
              <a:t> </a:t>
            </a:r>
            <a:r>
              <a:rPr sz="2000" spc="-10" dirty="0">
                <a:latin typeface="Arial"/>
                <a:cs typeface="Arial"/>
              </a:rPr>
              <a:t>deg</a:t>
            </a:r>
            <a:r>
              <a:rPr sz="2000" dirty="0">
                <a:latin typeface="Arial"/>
                <a:cs typeface="Arial"/>
              </a:rPr>
              <a:t>r</a:t>
            </a:r>
            <a:r>
              <a:rPr sz="2000" spc="-10" dirty="0">
                <a:latin typeface="Arial"/>
                <a:cs typeface="Arial"/>
              </a:rPr>
              <a:t>e</a:t>
            </a:r>
            <a:r>
              <a:rPr sz="2000" dirty="0">
                <a:latin typeface="Arial"/>
                <a:cs typeface="Arial"/>
              </a:rPr>
              <a:t>e</a:t>
            </a:r>
            <a:r>
              <a:rPr sz="2000" spc="20" dirty="0">
                <a:latin typeface="Arial"/>
                <a:cs typeface="Arial"/>
              </a:rPr>
              <a:t> </a:t>
            </a:r>
            <a:r>
              <a:rPr sz="2000" dirty="0">
                <a:latin typeface="Arial"/>
                <a:cs typeface="Arial"/>
              </a:rPr>
              <a:t>–</a:t>
            </a:r>
            <a:r>
              <a:rPr sz="2000" spc="-5" dirty="0">
                <a:latin typeface="Arial"/>
                <a:cs typeface="Arial"/>
              </a:rPr>
              <a:t> e</a:t>
            </a:r>
            <a:r>
              <a:rPr sz="2000" dirty="0">
                <a:latin typeface="Arial"/>
                <a:cs typeface="Arial"/>
              </a:rPr>
              <a:t>ff</a:t>
            </a:r>
            <a:r>
              <a:rPr sz="2000" spc="-5" dirty="0">
                <a:latin typeface="Arial"/>
                <a:cs typeface="Arial"/>
              </a:rPr>
              <a:t>e</a:t>
            </a:r>
            <a:r>
              <a:rPr sz="2000" dirty="0">
                <a:latin typeface="Arial"/>
                <a:cs typeface="Arial"/>
              </a:rPr>
              <a:t>ct</a:t>
            </a:r>
            <a:r>
              <a:rPr sz="2000" spc="-5" dirty="0">
                <a:latin typeface="Arial"/>
                <a:cs typeface="Arial"/>
              </a:rPr>
              <a:t> a</a:t>
            </a:r>
            <a:r>
              <a:rPr sz="2000" dirty="0">
                <a:latin typeface="Arial"/>
                <a:cs typeface="Arial"/>
              </a:rPr>
              <a:t>ft</a:t>
            </a:r>
            <a:r>
              <a:rPr sz="2000" spc="-5" dirty="0">
                <a:latin typeface="Arial"/>
                <a:cs typeface="Arial"/>
              </a:rPr>
              <a:t>e</a:t>
            </a:r>
            <a:r>
              <a:rPr sz="2000" dirty="0">
                <a:latin typeface="Arial"/>
                <a:cs typeface="Arial"/>
              </a:rPr>
              <a:t>r f</a:t>
            </a:r>
            <a:r>
              <a:rPr sz="2000" spc="-5" dirty="0">
                <a:latin typeface="Arial"/>
                <a:cs typeface="Arial"/>
              </a:rPr>
              <a:t>i</a:t>
            </a:r>
            <a:r>
              <a:rPr sz="2000" dirty="0">
                <a:latin typeface="Arial"/>
                <a:cs typeface="Arial"/>
              </a:rPr>
              <a:t>rst</a:t>
            </a:r>
            <a:r>
              <a:rPr sz="2000" spc="-5" dirty="0">
                <a:latin typeface="Arial"/>
                <a:cs typeface="Arial"/>
              </a:rPr>
              <a:t> dos</a:t>
            </a:r>
            <a:r>
              <a:rPr sz="2000" dirty="0">
                <a:latin typeface="Arial"/>
                <a:cs typeface="Arial"/>
              </a:rPr>
              <a:t>e</a:t>
            </a:r>
          </a:p>
          <a:p>
            <a:pPr marL="12700">
              <a:spcBef>
                <a:spcPts val="430"/>
              </a:spcBef>
              <a:tabLst>
                <a:tab pos="355600" algn="l"/>
              </a:tabLst>
            </a:pPr>
            <a:r>
              <a:rPr sz="2000" spc="-5" dirty="0">
                <a:latin typeface="Arial"/>
                <a:cs typeface="Arial"/>
              </a:rPr>
              <a:t>3</a:t>
            </a:r>
            <a:r>
              <a:rPr sz="2000" spc="-7" baseline="25462" dirty="0">
                <a:latin typeface="Arial"/>
                <a:cs typeface="Arial"/>
              </a:rPr>
              <a:t>r</a:t>
            </a:r>
            <a:r>
              <a:rPr sz="2000" baseline="25462" dirty="0">
                <a:latin typeface="Arial"/>
                <a:cs typeface="Arial"/>
              </a:rPr>
              <a:t>d </a:t>
            </a:r>
            <a:r>
              <a:rPr sz="2000" spc="-240" baseline="25462" dirty="0">
                <a:latin typeface="Arial"/>
                <a:cs typeface="Arial"/>
              </a:rPr>
              <a:t> </a:t>
            </a:r>
            <a:r>
              <a:rPr sz="2000" spc="-10" dirty="0">
                <a:latin typeface="Arial"/>
                <a:cs typeface="Arial"/>
              </a:rPr>
              <a:t>deg</a:t>
            </a:r>
            <a:r>
              <a:rPr sz="2000" dirty="0">
                <a:latin typeface="Arial"/>
                <a:cs typeface="Arial"/>
              </a:rPr>
              <a:t>r</a:t>
            </a:r>
            <a:r>
              <a:rPr sz="2000" spc="-10" dirty="0">
                <a:latin typeface="Arial"/>
                <a:cs typeface="Arial"/>
              </a:rPr>
              <a:t>e</a:t>
            </a:r>
            <a:r>
              <a:rPr sz="2000" dirty="0">
                <a:latin typeface="Arial"/>
                <a:cs typeface="Arial"/>
              </a:rPr>
              <a:t>e</a:t>
            </a:r>
            <a:r>
              <a:rPr sz="2000" spc="10" dirty="0">
                <a:latin typeface="Arial"/>
                <a:cs typeface="Arial"/>
              </a:rPr>
              <a:t> </a:t>
            </a:r>
            <a:r>
              <a:rPr sz="2000" dirty="0">
                <a:latin typeface="Arial"/>
                <a:cs typeface="Arial"/>
              </a:rPr>
              <a:t>–</a:t>
            </a:r>
            <a:r>
              <a:rPr sz="2000" spc="-5" dirty="0">
                <a:latin typeface="Arial"/>
                <a:cs typeface="Arial"/>
              </a:rPr>
              <a:t> </a:t>
            </a:r>
            <a:r>
              <a:rPr sz="2000" dirty="0">
                <a:latin typeface="Arial"/>
                <a:cs typeface="Arial"/>
              </a:rPr>
              <a:t>t</a:t>
            </a:r>
            <a:r>
              <a:rPr sz="2000" spc="-10" dirty="0">
                <a:latin typeface="Arial"/>
                <a:cs typeface="Arial"/>
              </a:rPr>
              <a:t>o</a:t>
            </a:r>
            <a:r>
              <a:rPr sz="2000" spc="-15" dirty="0">
                <a:latin typeface="Arial"/>
                <a:cs typeface="Arial"/>
              </a:rPr>
              <a:t>x</a:t>
            </a:r>
            <a:r>
              <a:rPr sz="2000" spc="-5" dirty="0">
                <a:latin typeface="Arial"/>
                <a:cs typeface="Arial"/>
              </a:rPr>
              <a:t>i</a:t>
            </a:r>
            <a:r>
              <a:rPr sz="2000" dirty="0">
                <a:latin typeface="Arial"/>
                <a:cs typeface="Arial"/>
              </a:rPr>
              <a:t>c</a:t>
            </a:r>
            <a:r>
              <a:rPr sz="2000" spc="15" dirty="0">
                <a:latin typeface="Arial"/>
                <a:cs typeface="Arial"/>
              </a:rPr>
              <a:t> </a:t>
            </a:r>
            <a:r>
              <a:rPr sz="2000" spc="-10" dirty="0">
                <a:latin typeface="Arial"/>
                <a:cs typeface="Arial"/>
              </a:rPr>
              <a:t>a</a:t>
            </a:r>
            <a:r>
              <a:rPr sz="2000" dirty="0">
                <a:latin typeface="Arial"/>
                <a:cs typeface="Arial"/>
              </a:rPr>
              <a:t>ft</a:t>
            </a:r>
            <a:r>
              <a:rPr sz="2000" spc="-10" dirty="0">
                <a:latin typeface="Arial"/>
                <a:cs typeface="Arial"/>
              </a:rPr>
              <a:t>e</a:t>
            </a:r>
            <a:r>
              <a:rPr sz="2000" dirty="0">
                <a:latin typeface="Arial"/>
                <a:cs typeface="Arial"/>
              </a:rPr>
              <a:t>r f</a:t>
            </a:r>
            <a:r>
              <a:rPr sz="2000" spc="-5" dirty="0">
                <a:latin typeface="Arial"/>
                <a:cs typeface="Arial"/>
              </a:rPr>
              <a:t>i</a:t>
            </a:r>
            <a:r>
              <a:rPr sz="2000" dirty="0">
                <a:latin typeface="Arial"/>
                <a:cs typeface="Arial"/>
              </a:rPr>
              <a:t>rst</a:t>
            </a:r>
            <a:r>
              <a:rPr sz="2000" spc="-5" dirty="0">
                <a:latin typeface="Arial"/>
                <a:cs typeface="Arial"/>
              </a:rPr>
              <a:t> </a:t>
            </a:r>
            <a:r>
              <a:rPr sz="2000" spc="-10" dirty="0">
                <a:latin typeface="Arial"/>
                <a:cs typeface="Arial"/>
              </a:rPr>
              <a:t>do</a:t>
            </a:r>
            <a:r>
              <a:rPr sz="2000" dirty="0">
                <a:latin typeface="Arial"/>
                <a:cs typeface="Arial"/>
              </a:rPr>
              <a:t>se</a:t>
            </a:r>
          </a:p>
          <a:p>
            <a:pPr marL="12700">
              <a:spcBef>
                <a:spcPts val="430"/>
              </a:spcBef>
              <a:tabLst>
                <a:tab pos="355600" algn="l"/>
              </a:tabLst>
            </a:pPr>
            <a:r>
              <a:rPr sz="2000" spc="-5" dirty="0">
                <a:latin typeface="Arial"/>
                <a:cs typeface="Arial"/>
              </a:rPr>
              <a:t>4</a:t>
            </a:r>
            <a:r>
              <a:rPr sz="2000" baseline="25462" dirty="0">
                <a:latin typeface="Arial"/>
                <a:cs typeface="Arial"/>
              </a:rPr>
              <a:t>th</a:t>
            </a:r>
            <a:r>
              <a:rPr sz="2000" spc="240" baseline="25462" dirty="0">
                <a:latin typeface="Arial"/>
                <a:cs typeface="Arial"/>
              </a:rPr>
              <a:t> </a:t>
            </a:r>
            <a:r>
              <a:rPr sz="2000" spc="-10" dirty="0">
                <a:latin typeface="Arial"/>
                <a:cs typeface="Arial"/>
              </a:rPr>
              <a:t>deg</a:t>
            </a:r>
            <a:r>
              <a:rPr sz="2000" dirty="0">
                <a:latin typeface="Arial"/>
                <a:cs typeface="Arial"/>
              </a:rPr>
              <a:t>r</a:t>
            </a:r>
            <a:r>
              <a:rPr sz="2000" spc="-10" dirty="0">
                <a:latin typeface="Arial"/>
                <a:cs typeface="Arial"/>
              </a:rPr>
              <a:t>e</a:t>
            </a:r>
            <a:r>
              <a:rPr sz="2000" dirty="0">
                <a:latin typeface="Arial"/>
                <a:cs typeface="Arial"/>
              </a:rPr>
              <a:t>e</a:t>
            </a:r>
            <a:r>
              <a:rPr sz="2000" spc="20" dirty="0">
                <a:latin typeface="Arial"/>
                <a:cs typeface="Arial"/>
              </a:rPr>
              <a:t> </a:t>
            </a:r>
            <a:r>
              <a:rPr sz="2000" dirty="0">
                <a:latin typeface="Arial"/>
                <a:cs typeface="Arial"/>
              </a:rPr>
              <a:t>–</a:t>
            </a:r>
            <a:r>
              <a:rPr sz="2000" spc="-5" dirty="0">
                <a:latin typeface="Arial"/>
                <a:cs typeface="Arial"/>
              </a:rPr>
              <a:t> l</a:t>
            </a:r>
            <a:r>
              <a:rPr sz="2000" spc="-10" dirty="0">
                <a:latin typeface="Arial"/>
                <a:cs typeface="Arial"/>
              </a:rPr>
              <a:t>e</a:t>
            </a:r>
            <a:r>
              <a:rPr sz="2000" dirty="0">
                <a:latin typeface="Arial"/>
                <a:cs typeface="Arial"/>
              </a:rPr>
              <a:t>t</a:t>
            </a:r>
            <a:r>
              <a:rPr sz="2000" spc="-10" dirty="0">
                <a:latin typeface="Arial"/>
                <a:cs typeface="Arial"/>
              </a:rPr>
              <a:t>ha</a:t>
            </a:r>
            <a:r>
              <a:rPr sz="2000" dirty="0">
                <a:latin typeface="Arial"/>
                <a:cs typeface="Arial"/>
              </a:rPr>
              <a:t>l</a:t>
            </a:r>
            <a:r>
              <a:rPr sz="2000" spc="10" dirty="0">
                <a:latin typeface="Arial"/>
                <a:cs typeface="Arial"/>
              </a:rPr>
              <a:t> </a:t>
            </a:r>
            <a:r>
              <a:rPr sz="2000" spc="-10" dirty="0">
                <a:latin typeface="Arial"/>
                <a:cs typeface="Arial"/>
              </a:rPr>
              <a:t>a</a:t>
            </a:r>
            <a:r>
              <a:rPr sz="2000" dirty="0">
                <a:latin typeface="Arial"/>
                <a:cs typeface="Arial"/>
              </a:rPr>
              <a:t>ft</a:t>
            </a:r>
            <a:r>
              <a:rPr sz="2000" spc="-10" dirty="0">
                <a:latin typeface="Arial"/>
                <a:cs typeface="Arial"/>
              </a:rPr>
              <a:t>e</a:t>
            </a:r>
            <a:r>
              <a:rPr sz="2000" dirty="0">
                <a:latin typeface="Arial"/>
                <a:cs typeface="Arial"/>
              </a:rPr>
              <a:t>r</a:t>
            </a:r>
            <a:r>
              <a:rPr sz="2000" spc="-10" dirty="0">
                <a:latin typeface="Arial"/>
                <a:cs typeface="Arial"/>
              </a:rPr>
              <a:t> </a:t>
            </a:r>
            <a:r>
              <a:rPr sz="2000" dirty="0">
                <a:latin typeface="Arial"/>
                <a:cs typeface="Arial"/>
              </a:rPr>
              <a:t>f</a:t>
            </a:r>
            <a:r>
              <a:rPr sz="2000" spc="-5" dirty="0">
                <a:latin typeface="Arial"/>
                <a:cs typeface="Arial"/>
              </a:rPr>
              <a:t>i</a:t>
            </a:r>
            <a:r>
              <a:rPr sz="2000" dirty="0">
                <a:latin typeface="Arial"/>
                <a:cs typeface="Arial"/>
              </a:rPr>
              <a:t>rst</a:t>
            </a:r>
            <a:r>
              <a:rPr sz="2000" spc="5" dirty="0">
                <a:latin typeface="Arial"/>
                <a:cs typeface="Arial"/>
              </a:rPr>
              <a:t> </a:t>
            </a:r>
            <a:r>
              <a:rPr sz="2000" spc="-10" dirty="0" smtClean="0">
                <a:latin typeface="Arial"/>
                <a:cs typeface="Arial"/>
              </a:rPr>
              <a:t>do</a:t>
            </a:r>
            <a:r>
              <a:rPr sz="2000" dirty="0" smtClean="0">
                <a:latin typeface="Arial"/>
                <a:cs typeface="Arial"/>
              </a:rPr>
              <a:t>se</a:t>
            </a:r>
            <a:endParaRPr sz="2600" dirty="0">
              <a:latin typeface="Times New Roman"/>
              <a:cs typeface="Times New Roman"/>
            </a:endParaRPr>
          </a:p>
        </p:txBody>
      </p:sp>
      <p:sp>
        <p:nvSpPr>
          <p:cNvPr id="2" name="object 2"/>
          <p:cNvSpPr txBox="1">
            <a:spLocks noGrp="1"/>
          </p:cNvSpPr>
          <p:nvPr>
            <p:ph type="title"/>
          </p:nvPr>
        </p:nvSpPr>
        <p:spPr>
          <a:xfrm>
            <a:off x="2272871" y="330218"/>
            <a:ext cx="7733601" cy="706634"/>
          </a:xfrm>
          <a:prstGeom prst="rect">
            <a:avLst/>
          </a:prstGeom>
        </p:spPr>
        <p:txBody>
          <a:bodyPr vert="horz" wrap="square" lIns="0" tIns="90200" rIns="0" bIns="0" rtlCol="0" anchor="ctr">
            <a:spAutoFit/>
          </a:bodyPr>
          <a:lstStyle/>
          <a:p>
            <a:pPr marL="1070610">
              <a:lnSpc>
                <a:spcPct val="100000"/>
              </a:lnSpc>
            </a:pPr>
            <a:r>
              <a:rPr sz="4000" dirty="0"/>
              <a:t>Hippocra</a:t>
            </a:r>
            <a:r>
              <a:rPr sz="4000" spc="-5" dirty="0"/>
              <a:t>t</a:t>
            </a:r>
            <a:r>
              <a:rPr sz="4000" dirty="0"/>
              <a:t>ic</a:t>
            </a:r>
            <a:r>
              <a:rPr sz="4000" spc="-30" dirty="0"/>
              <a:t> </a:t>
            </a:r>
            <a:r>
              <a:rPr sz="4000" dirty="0"/>
              <a:t>Drug</a:t>
            </a:r>
            <a:r>
              <a:rPr sz="4000" spc="-5" dirty="0"/>
              <a:t> </a:t>
            </a:r>
            <a:r>
              <a:rPr sz="4000" dirty="0"/>
              <a:t>Response</a:t>
            </a:r>
          </a:p>
        </p:txBody>
      </p:sp>
      <p:sp>
        <p:nvSpPr>
          <p:cNvPr id="4" name="object 4"/>
          <p:cNvSpPr/>
          <p:nvPr/>
        </p:nvSpPr>
        <p:spPr>
          <a:xfrm>
            <a:off x="6139672" y="1952787"/>
            <a:ext cx="4038597" cy="3027360"/>
          </a:xfrm>
          <a:prstGeom prst="rect">
            <a:avLst/>
          </a:prstGeom>
          <a:blipFill>
            <a:blip r:embed="rId3" cstate="print"/>
            <a:stretch>
              <a:fillRect/>
            </a:stretch>
          </a:blipFill>
        </p:spPr>
        <p:txBody>
          <a:bodyPr wrap="square" lIns="0" tIns="0" rIns="0" bIns="0" rtlCol="0"/>
          <a:lstStyle/>
          <a:p>
            <a:endParaRPr dirty="0"/>
          </a:p>
        </p:txBody>
      </p:sp>
      <p:sp>
        <p:nvSpPr>
          <p:cNvPr id="5" name="TextBox 4"/>
          <p:cNvSpPr txBox="1"/>
          <p:nvPr/>
        </p:nvSpPr>
        <p:spPr>
          <a:xfrm>
            <a:off x="2824972" y="6022914"/>
            <a:ext cx="6629400" cy="430887"/>
          </a:xfrm>
          <a:prstGeom prst="rect">
            <a:avLst/>
          </a:prstGeom>
          <a:solidFill>
            <a:schemeClr val="accent3">
              <a:lumMod val="60000"/>
              <a:lumOff val="40000"/>
            </a:schemeClr>
          </a:solidFill>
        </p:spPr>
        <p:txBody>
          <a:bodyPr wrap="square" rtlCol="0">
            <a:spAutoFit/>
          </a:bodyPr>
          <a:lstStyle/>
          <a:p>
            <a:pPr marL="12700" marR="390525" algn="ctr">
              <a:tabLst>
                <a:tab pos="355600" algn="l"/>
              </a:tabLst>
            </a:pPr>
            <a:r>
              <a:rPr lang="en-US" sz="2200" b="1" spc="-5" dirty="0">
                <a:latin typeface="Arial"/>
                <a:cs typeface="Arial"/>
              </a:rPr>
              <a:t>Bi</a:t>
            </a:r>
            <a:r>
              <a:rPr lang="en-US" sz="2200" b="1" spc="-10" dirty="0">
                <a:latin typeface="Arial"/>
                <a:cs typeface="Arial"/>
              </a:rPr>
              <a:t>o</a:t>
            </a:r>
            <a:r>
              <a:rPr lang="en-US" sz="2200" b="1" spc="-5" dirty="0">
                <a:latin typeface="Arial"/>
                <a:cs typeface="Arial"/>
              </a:rPr>
              <a:t>l</a:t>
            </a:r>
            <a:r>
              <a:rPr lang="en-US" sz="2200" b="1" spc="-10" dirty="0">
                <a:latin typeface="Arial"/>
                <a:cs typeface="Arial"/>
              </a:rPr>
              <a:t>og</a:t>
            </a:r>
            <a:r>
              <a:rPr lang="en-US" sz="2200" b="1" spc="-5" dirty="0">
                <a:latin typeface="Arial"/>
                <a:cs typeface="Arial"/>
              </a:rPr>
              <a:t>i</a:t>
            </a:r>
            <a:r>
              <a:rPr lang="en-US" sz="2200" b="1" dirty="0">
                <a:latin typeface="Arial"/>
                <a:cs typeface="Arial"/>
              </a:rPr>
              <a:t>c</a:t>
            </a:r>
            <a:r>
              <a:rPr lang="en-US" sz="2200" b="1" spc="-10" dirty="0">
                <a:latin typeface="Arial"/>
                <a:cs typeface="Arial"/>
              </a:rPr>
              <a:t>a</a:t>
            </a:r>
            <a:r>
              <a:rPr lang="en-US" sz="2200" b="1" dirty="0">
                <a:latin typeface="Arial"/>
                <a:cs typeface="Arial"/>
              </a:rPr>
              <a:t>l</a:t>
            </a:r>
            <a:r>
              <a:rPr lang="en-US" sz="2200" b="1" spc="20" dirty="0">
                <a:latin typeface="Arial"/>
                <a:cs typeface="Arial"/>
              </a:rPr>
              <a:t> </a:t>
            </a:r>
            <a:r>
              <a:rPr lang="en-US" sz="2200" b="1" spc="-5" dirty="0">
                <a:latin typeface="Arial"/>
                <a:cs typeface="Arial"/>
              </a:rPr>
              <a:t>R</a:t>
            </a:r>
            <a:r>
              <a:rPr lang="en-US" sz="2200" b="1" spc="-10" dirty="0">
                <a:latin typeface="Arial"/>
                <a:cs typeface="Arial"/>
              </a:rPr>
              <a:t>e</a:t>
            </a:r>
            <a:r>
              <a:rPr lang="en-US" sz="2200" b="1" dirty="0">
                <a:latin typeface="Arial"/>
                <a:cs typeface="Arial"/>
              </a:rPr>
              <a:t>s</a:t>
            </a:r>
            <a:r>
              <a:rPr lang="en-US" sz="2200" b="1" spc="-10" dirty="0">
                <a:latin typeface="Arial"/>
                <a:cs typeface="Arial"/>
              </a:rPr>
              <a:t>pon</a:t>
            </a:r>
            <a:r>
              <a:rPr lang="en-US" sz="2200" b="1" dirty="0">
                <a:latin typeface="Arial"/>
                <a:cs typeface="Arial"/>
              </a:rPr>
              <a:t>se</a:t>
            </a:r>
            <a:r>
              <a:rPr lang="en-US" sz="2200" b="1" spc="20" dirty="0">
                <a:latin typeface="Arial"/>
                <a:cs typeface="Arial"/>
              </a:rPr>
              <a:t> </a:t>
            </a:r>
            <a:r>
              <a:rPr lang="en-US" sz="2200" b="1" dirty="0">
                <a:latin typeface="Arial"/>
                <a:cs typeface="Arial"/>
              </a:rPr>
              <a:t>Gr</a:t>
            </a:r>
            <a:r>
              <a:rPr lang="en-US" sz="2200" b="1" spc="-10" dirty="0">
                <a:latin typeface="Arial"/>
                <a:cs typeface="Arial"/>
              </a:rPr>
              <a:t>ap</a:t>
            </a:r>
            <a:r>
              <a:rPr lang="en-US" sz="2200" b="1" dirty="0">
                <a:latin typeface="Arial"/>
                <a:cs typeface="Arial"/>
              </a:rPr>
              <a:t>h</a:t>
            </a:r>
            <a:r>
              <a:rPr lang="en-US" sz="2200" b="1" spc="-5" dirty="0">
                <a:latin typeface="Arial"/>
                <a:cs typeface="Arial"/>
              </a:rPr>
              <a:t> i</a:t>
            </a:r>
            <a:r>
              <a:rPr lang="en-US" sz="2200" b="1" dirty="0">
                <a:latin typeface="Arial"/>
                <a:cs typeface="Arial"/>
              </a:rPr>
              <a:t>n </a:t>
            </a:r>
            <a:r>
              <a:rPr lang="en-US" sz="2200" b="1" spc="-10" dirty="0">
                <a:latin typeface="Arial"/>
                <a:cs typeface="Arial"/>
              </a:rPr>
              <a:t>Pha</a:t>
            </a:r>
            <a:r>
              <a:rPr lang="en-US" sz="2200" b="1" dirty="0">
                <a:latin typeface="Arial"/>
                <a:cs typeface="Arial"/>
              </a:rPr>
              <a:t>rm</a:t>
            </a:r>
            <a:r>
              <a:rPr lang="en-US" sz="2200" b="1" spc="-10" dirty="0">
                <a:latin typeface="Arial"/>
                <a:cs typeface="Arial"/>
              </a:rPr>
              <a:t>a</a:t>
            </a:r>
            <a:r>
              <a:rPr lang="en-US" sz="2200" b="1" dirty="0">
                <a:latin typeface="Arial"/>
                <a:cs typeface="Arial"/>
              </a:rPr>
              <a:t>c</a:t>
            </a:r>
            <a:r>
              <a:rPr lang="en-US" sz="2200" b="1" spc="-10" dirty="0">
                <a:latin typeface="Arial"/>
                <a:cs typeface="Arial"/>
              </a:rPr>
              <a:t>o</a:t>
            </a:r>
            <a:r>
              <a:rPr lang="en-US" sz="2200" b="1" spc="-5" dirty="0">
                <a:latin typeface="Arial"/>
                <a:cs typeface="Arial"/>
              </a:rPr>
              <a:t>l</a:t>
            </a:r>
            <a:r>
              <a:rPr lang="en-US" sz="2200" b="1" spc="-10" dirty="0">
                <a:latin typeface="Arial"/>
                <a:cs typeface="Arial"/>
              </a:rPr>
              <a:t>ogy</a:t>
            </a:r>
            <a:endParaRPr lang="en-US" sz="2200" b="1" dirty="0">
              <a:latin typeface="Arial"/>
              <a:cs typeface="Arial"/>
            </a:endParaRPr>
          </a:p>
        </p:txBody>
      </p:sp>
    </p:spTree>
    <p:extLst>
      <p:ext uri="{BB962C8B-B14F-4D97-AF65-F5344CB8AC3E}">
        <p14:creationId xmlns:p14="http://schemas.microsoft.com/office/powerpoint/2010/main" val="42148364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21557"/>
            <a:ext cx="10515600" cy="696775"/>
          </a:xfrm>
          <a:prstGeom prst="rect">
            <a:avLst/>
          </a:prstGeom>
        </p:spPr>
        <p:txBody>
          <a:bodyPr vert="horz" wrap="square" lIns="0" tIns="80436" rIns="0" bIns="0" rtlCol="0" anchor="ctr">
            <a:spAutoFit/>
          </a:bodyPr>
          <a:lstStyle/>
          <a:p>
            <a:pPr marL="223520">
              <a:lnSpc>
                <a:spcPts val="4760"/>
              </a:lnSpc>
            </a:pPr>
            <a:r>
              <a:rPr sz="4000" b="1" i="1" spc="-35" dirty="0">
                <a:cs typeface="Arial"/>
              </a:rPr>
              <a:t>Co</a:t>
            </a:r>
            <a:r>
              <a:rPr sz="4000" b="1" i="1" spc="-15" dirty="0">
                <a:cs typeface="Arial"/>
              </a:rPr>
              <a:t>r</a:t>
            </a:r>
            <a:r>
              <a:rPr sz="4000" b="1" i="1" spc="-30" dirty="0">
                <a:cs typeface="Arial"/>
              </a:rPr>
              <a:t>pu</a:t>
            </a:r>
            <a:r>
              <a:rPr sz="4000" b="1" i="1" spc="-20" dirty="0">
                <a:cs typeface="Arial"/>
              </a:rPr>
              <a:t>s</a:t>
            </a:r>
            <a:r>
              <a:rPr sz="4000" b="1" i="1" spc="30" dirty="0">
                <a:cs typeface="Arial"/>
              </a:rPr>
              <a:t> </a:t>
            </a:r>
            <a:r>
              <a:rPr sz="4000" b="1" i="1" spc="-35" dirty="0">
                <a:cs typeface="Arial"/>
              </a:rPr>
              <a:t>H</a:t>
            </a:r>
            <a:r>
              <a:rPr sz="4000" b="1" i="1" spc="-10" dirty="0">
                <a:cs typeface="Arial"/>
              </a:rPr>
              <a:t>i</a:t>
            </a:r>
            <a:r>
              <a:rPr sz="4000" b="1" i="1" spc="-30" dirty="0">
                <a:cs typeface="Arial"/>
              </a:rPr>
              <a:t>ppo</a:t>
            </a:r>
            <a:r>
              <a:rPr sz="4000" b="1" i="1" spc="-15" dirty="0">
                <a:cs typeface="Arial"/>
              </a:rPr>
              <a:t>cr</a:t>
            </a:r>
            <a:r>
              <a:rPr sz="4000" b="1" i="1" spc="-30" dirty="0">
                <a:cs typeface="Arial"/>
              </a:rPr>
              <a:t>a</a:t>
            </a:r>
            <a:r>
              <a:rPr sz="4000" b="1" i="1" spc="-10" dirty="0">
                <a:cs typeface="Arial"/>
              </a:rPr>
              <a:t>ti</a:t>
            </a:r>
            <a:r>
              <a:rPr sz="4000" b="1" i="1" spc="-15" dirty="0">
                <a:cs typeface="Arial"/>
              </a:rPr>
              <a:t>c</a:t>
            </a:r>
            <a:r>
              <a:rPr sz="4000" b="1" i="1" spc="-35" dirty="0">
                <a:cs typeface="Arial"/>
              </a:rPr>
              <a:t>um</a:t>
            </a:r>
            <a:r>
              <a:rPr sz="4000" spc="-15" dirty="0"/>
              <a:t>,</a:t>
            </a:r>
            <a:r>
              <a:rPr sz="4000" spc="30" dirty="0"/>
              <a:t> </a:t>
            </a:r>
            <a:r>
              <a:rPr sz="4000" spc="-30" dirty="0"/>
              <a:t>30</a:t>
            </a:r>
            <a:r>
              <a:rPr sz="4000" spc="-25" dirty="0"/>
              <a:t>0</a:t>
            </a:r>
            <a:r>
              <a:rPr sz="4000" spc="10" dirty="0"/>
              <a:t> </a:t>
            </a:r>
            <a:r>
              <a:rPr sz="4000" spc="-35" dirty="0"/>
              <a:t>B</a:t>
            </a:r>
            <a:r>
              <a:rPr sz="4000" spc="-10" dirty="0"/>
              <a:t>.</a:t>
            </a:r>
            <a:r>
              <a:rPr sz="4000" spc="-25" dirty="0"/>
              <a:t>C.</a:t>
            </a:r>
            <a:endParaRPr sz="4000" dirty="0">
              <a:cs typeface="Arial"/>
            </a:endParaRPr>
          </a:p>
        </p:txBody>
      </p:sp>
      <p:sp>
        <p:nvSpPr>
          <p:cNvPr id="3" name="object 3"/>
          <p:cNvSpPr txBox="1"/>
          <p:nvPr/>
        </p:nvSpPr>
        <p:spPr>
          <a:xfrm>
            <a:off x="2059940" y="1018332"/>
            <a:ext cx="7936230" cy="5355312"/>
          </a:xfrm>
          <a:prstGeom prst="rect">
            <a:avLst/>
          </a:prstGeom>
        </p:spPr>
        <p:txBody>
          <a:bodyPr vert="horz" wrap="square" lIns="0" tIns="0" rIns="0" bIns="0" rtlCol="0">
            <a:spAutoFit/>
          </a:bodyPr>
          <a:lstStyle/>
          <a:p>
            <a:pPr marL="355600" indent="-342900">
              <a:buFont typeface="Arial"/>
              <a:buChar char="•"/>
              <a:tabLst>
                <a:tab pos="355600" algn="l"/>
              </a:tabLst>
            </a:pPr>
            <a:r>
              <a:rPr sz="2600" spc="-30" dirty="0">
                <a:latin typeface="Arial"/>
                <a:cs typeface="Arial"/>
              </a:rPr>
              <a:t>N</a:t>
            </a:r>
            <a:r>
              <a:rPr sz="2600" spc="-15" dirty="0">
                <a:latin typeface="Arial"/>
                <a:cs typeface="Arial"/>
              </a:rPr>
              <a:t>o</a:t>
            </a:r>
            <a:r>
              <a:rPr sz="2600" spc="-10" dirty="0">
                <a:latin typeface="Arial"/>
                <a:cs typeface="Arial"/>
              </a:rPr>
              <a:t>t</a:t>
            </a:r>
            <a:r>
              <a:rPr sz="2600" dirty="0">
                <a:latin typeface="Arial"/>
                <a:cs typeface="Arial"/>
              </a:rPr>
              <a:t> </a:t>
            </a:r>
            <a:r>
              <a:rPr sz="2600" spc="-30" dirty="0">
                <a:latin typeface="Arial"/>
                <a:cs typeface="Arial"/>
              </a:rPr>
              <a:t>w</a:t>
            </a:r>
            <a:r>
              <a:rPr sz="2600" spc="-5" dirty="0">
                <a:latin typeface="Arial"/>
                <a:cs typeface="Arial"/>
              </a:rPr>
              <a:t>r</a:t>
            </a:r>
            <a:r>
              <a:rPr sz="2600" spc="-10" dirty="0">
                <a:latin typeface="Arial"/>
                <a:cs typeface="Arial"/>
              </a:rPr>
              <a:t>itt</a:t>
            </a:r>
            <a:r>
              <a:rPr sz="2600" spc="-15" dirty="0">
                <a:latin typeface="Arial"/>
                <a:cs typeface="Arial"/>
              </a:rPr>
              <a:t>e</a:t>
            </a:r>
            <a:r>
              <a:rPr sz="2600" spc="-20" dirty="0">
                <a:latin typeface="Arial"/>
                <a:cs typeface="Arial"/>
              </a:rPr>
              <a:t>n</a:t>
            </a:r>
            <a:r>
              <a:rPr sz="2600" spc="5" dirty="0">
                <a:latin typeface="Arial"/>
                <a:cs typeface="Arial"/>
              </a:rPr>
              <a:t> </a:t>
            </a:r>
            <a:r>
              <a:rPr sz="2600" spc="-15" dirty="0">
                <a:latin typeface="Arial"/>
                <a:cs typeface="Arial"/>
              </a:rPr>
              <a:t>by</a:t>
            </a:r>
            <a:r>
              <a:rPr sz="2600" spc="5" dirty="0">
                <a:latin typeface="Arial"/>
                <a:cs typeface="Arial"/>
              </a:rPr>
              <a:t> </a:t>
            </a:r>
            <a:r>
              <a:rPr sz="2600" spc="-30" dirty="0">
                <a:latin typeface="Arial"/>
                <a:cs typeface="Arial"/>
              </a:rPr>
              <a:t>H</a:t>
            </a:r>
            <a:r>
              <a:rPr sz="2600" spc="-10" dirty="0">
                <a:latin typeface="Arial"/>
                <a:cs typeface="Arial"/>
              </a:rPr>
              <a:t>ippocrates</a:t>
            </a:r>
            <a:endParaRPr sz="2600" dirty="0">
              <a:latin typeface="Arial"/>
              <a:cs typeface="Arial"/>
            </a:endParaRPr>
          </a:p>
          <a:p>
            <a:pPr marL="756285" marR="156210" indent="-287020">
              <a:spcBef>
                <a:spcPts val="590"/>
              </a:spcBef>
            </a:pPr>
            <a:r>
              <a:rPr sz="2400" dirty="0">
                <a:latin typeface="Arial"/>
                <a:cs typeface="Arial"/>
              </a:rPr>
              <a:t>–</a:t>
            </a:r>
            <a:r>
              <a:rPr sz="2400" spc="250" dirty="0">
                <a:latin typeface="Arial"/>
                <a:cs typeface="Arial"/>
              </a:rPr>
              <a:t> </a:t>
            </a:r>
            <a:r>
              <a:rPr sz="2400" spc="-5" dirty="0">
                <a:latin typeface="Arial"/>
                <a:cs typeface="Arial"/>
              </a:rPr>
              <a:t>Su</a:t>
            </a:r>
            <a:r>
              <a:rPr sz="2400" dirty="0">
                <a:latin typeface="Arial"/>
                <a:cs typeface="Arial"/>
              </a:rPr>
              <a:t>mm</a:t>
            </a:r>
            <a:r>
              <a:rPr sz="2400" spc="-5" dirty="0">
                <a:latin typeface="Arial"/>
                <a:cs typeface="Arial"/>
              </a:rPr>
              <a:t>a</a:t>
            </a:r>
            <a:r>
              <a:rPr sz="2400" dirty="0">
                <a:latin typeface="Arial"/>
                <a:cs typeface="Arial"/>
              </a:rPr>
              <a:t>ry</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v</a:t>
            </a:r>
            <a:r>
              <a:rPr sz="2400" spc="-5" dirty="0">
                <a:latin typeface="Arial"/>
                <a:cs typeface="Arial"/>
              </a:rPr>
              <a:t>a</a:t>
            </a:r>
            <a:r>
              <a:rPr sz="2400" dirty="0">
                <a:latin typeface="Arial"/>
                <a:cs typeface="Arial"/>
              </a:rPr>
              <a:t>r</a:t>
            </a:r>
            <a:r>
              <a:rPr sz="2400" spc="-5" dirty="0">
                <a:latin typeface="Arial"/>
                <a:cs typeface="Arial"/>
              </a:rPr>
              <a:t>iou</a:t>
            </a:r>
            <a:r>
              <a:rPr sz="2400" dirty="0">
                <a:latin typeface="Arial"/>
                <a:cs typeface="Arial"/>
              </a:rPr>
              <a:t>s</a:t>
            </a:r>
            <a:r>
              <a:rPr sz="2400" spc="15" dirty="0">
                <a:latin typeface="Arial"/>
                <a:cs typeface="Arial"/>
              </a:rPr>
              <a:t> </a:t>
            </a:r>
            <a:r>
              <a:rPr sz="2400" dirty="0">
                <a:latin typeface="Arial"/>
                <a:cs typeface="Arial"/>
              </a:rPr>
              <a:t>“sc</a:t>
            </a:r>
            <a:r>
              <a:rPr sz="2400" spc="-5" dirty="0">
                <a:latin typeface="Arial"/>
                <a:cs typeface="Arial"/>
              </a:rPr>
              <a:t>hool</a:t>
            </a:r>
            <a:r>
              <a:rPr sz="2400" dirty="0">
                <a:latin typeface="Arial"/>
                <a:cs typeface="Arial"/>
              </a:rPr>
              <a:t>s”</a:t>
            </a:r>
            <a:r>
              <a:rPr sz="2400" spc="2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pila</a:t>
            </a:r>
            <a:r>
              <a:rPr sz="2400" spc="5"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al</a:t>
            </a:r>
            <a:r>
              <a:rPr sz="2400" dirty="0">
                <a:latin typeface="Arial"/>
                <a:cs typeface="Arial"/>
              </a:rPr>
              <a:t>l 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k</a:t>
            </a:r>
            <a:r>
              <a:rPr sz="2400" spc="-5" dirty="0">
                <a:latin typeface="Arial"/>
                <a:cs typeface="Arial"/>
              </a:rPr>
              <a:t>nowledg</a:t>
            </a:r>
            <a:r>
              <a:rPr sz="2400" dirty="0">
                <a:latin typeface="Arial"/>
                <a:cs typeface="Arial"/>
              </a:rPr>
              <a:t>e</a:t>
            </a:r>
            <a:r>
              <a:rPr sz="2400" spc="35" dirty="0">
                <a:latin typeface="Arial"/>
                <a:cs typeface="Arial"/>
              </a:rPr>
              <a:t> </a:t>
            </a:r>
            <a:r>
              <a:rPr sz="2400" dirty="0">
                <a:latin typeface="Arial"/>
                <a:cs typeface="Arial"/>
              </a:rPr>
              <a:t>k</a:t>
            </a:r>
            <a:r>
              <a:rPr sz="2400" spc="-5" dirty="0">
                <a:latin typeface="Arial"/>
                <a:cs typeface="Arial"/>
              </a:rPr>
              <a:t>now</a:t>
            </a:r>
            <a:r>
              <a:rPr sz="2400" dirty="0">
                <a:latin typeface="Arial"/>
                <a:cs typeface="Arial"/>
              </a:rPr>
              <a:t>n</a:t>
            </a:r>
            <a:r>
              <a:rPr sz="2400" spc="25" dirty="0">
                <a:latin typeface="Arial"/>
                <a:cs typeface="Arial"/>
              </a:rPr>
              <a:t> </a:t>
            </a:r>
            <a:r>
              <a:rPr sz="2400" spc="-5" dirty="0">
                <a:latin typeface="Arial"/>
                <a:cs typeface="Arial"/>
              </a:rPr>
              <a:t>a</a:t>
            </a:r>
            <a:r>
              <a:rPr sz="2400" dirty="0">
                <a:latin typeface="Arial"/>
                <a:cs typeface="Arial"/>
              </a:rPr>
              <a:t>t</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t</a:t>
            </a:r>
            <a:r>
              <a:rPr sz="2400" spc="-5" dirty="0">
                <a:latin typeface="Arial"/>
                <a:cs typeface="Arial"/>
              </a:rPr>
              <a:t>i</a:t>
            </a:r>
            <a:r>
              <a:rPr sz="2400" dirty="0">
                <a:latin typeface="Arial"/>
                <a:cs typeface="Arial"/>
              </a:rPr>
              <a:t>m</a:t>
            </a:r>
            <a:r>
              <a:rPr sz="2400" spc="-5" dirty="0">
                <a:latin typeface="Arial"/>
                <a:cs typeface="Arial"/>
              </a:rPr>
              <a:t>e</a:t>
            </a:r>
            <a:r>
              <a:rPr sz="2400" dirty="0">
                <a:latin typeface="Arial"/>
                <a:cs typeface="Arial"/>
              </a:rPr>
              <a:t>,</a:t>
            </a:r>
            <a:r>
              <a:rPr sz="2400" spc="-5" dirty="0">
                <a:latin typeface="Arial"/>
                <a:cs typeface="Arial"/>
              </a:rPr>
              <a:t> a</a:t>
            </a:r>
            <a:r>
              <a:rPr sz="2400" dirty="0">
                <a:latin typeface="Arial"/>
                <a:cs typeface="Arial"/>
              </a:rPr>
              <a:t>t</a:t>
            </a:r>
            <a:r>
              <a:rPr sz="2400" spc="-1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S</a:t>
            </a:r>
            <a:r>
              <a:rPr sz="2400" dirty="0">
                <a:latin typeface="Arial"/>
                <a:cs typeface="Arial"/>
              </a:rPr>
              <a:t>c</a:t>
            </a:r>
            <a:r>
              <a:rPr sz="2400" spc="-5" dirty="0">
                <a:latin typeface="Arial"/>
                <a:cs typeface="Arial"/>
              </a:rPr>
              <a:t>hool o</a:t>
            </a:r>
            <a:r>
              <a:rPr sz="2400" dirty="0">
                <a:latin typeface="Arial"/>
                <a:cs typeface="Arial"/>
              </a:rPr>
              <a:t>f</a:t>
            </a:r>
            <a:r>
              <a:rPr sz="2400" spc="-5" dirty="0">
                <a:latin typeface="Arial"/>
                <a:cs typeface="Arial"/>
              </a:rPr>
              <a:t> Ale</a:t>
            </a:r>
            <a:r>
              <a:rPr sz="2400" spc="-15" dirty="0">
                <a:latin typeface="Arial"/>
                <a:cs typeface="Arial"/>
              </a:rPr>
              <a:t>x</a:t>
            </a:r>
            <a:r>
              <a:rPr sz="2400" spc="-5" dirty="0">
                <a:latin typeface="Arial"/>
                <a:cs typeface="Arial"/>
              </a:rPr>
              <a:t>and</a:t>
            </a:r>
            <a:r>
              <a:rPr sz="2400" dirty="0">
                <a:latin typeface="Arial"/>
                <a:cs typeface="Arial"/>
              </a:rPr>
              <a:t>r</a:t>
            </a:r>
            <a:r>
              <a:rPr sz="2400" spc="-5" dirty="0">
                <a:latin typeface="Arial"/>
                <a:cs typeface="Arial"/>
              </a:rPr>
              <a:t>i</a:t>
            </a:r>
            <a:r>
              <a:rPr sz="2400" dirty="0">
                <a:latin typeface="Arial"/>
                <a:cs typeface="Arial"/>
              </a:rPr>
              <a:t>a</a:t>
            </a:r>
          </a:p>
          <a:p>
            <a:pPr marL="355600" indent="-342900">
              <a:spcBef>
                <a:spcPts val="655"/>
              </a:spcBef>
              <a:buFont typeface="Arial"/>
              <a:buChar char="•"/>
              <a:tabLst>
                <a:tab pos="355600" algn="l"/>
              </a:tabLst>
            </a:pPr>
            <a:r>
              <a:rPr sz="2600" spc="-30" dirty="0">
                <a:latin typeface="Arial"/>
                <a:cs typeface="Arial"/>
              </a:rPr>
              <a:t>N</a:t>
            </a:r>
            <a:r>
              <a:rPr sz="2600" spc="-15" dirty="0">
                <a:latin typeface="Arial"/>
                <a:cs typeface="Arial"/>
              </a:rPr>
              <a:t>a</a:t>
            </a:r>
            <a:r>
              <a:rPr sz="2600" spc="-10" dirty="0">
                <a:latin typeface="Arial"/>
                <a:cs typeface="Arial"/>
              </a:rPr>
              <a:t>turalistic</a:t>
            </a:r>
            <a:r>
              <a:rPr sz="2600" spc="5" dirty="0">
                <a:latin typeface="Arial"/>
                <a:cs typeface="Arial"/>
              </a:rPr>
              <a:t> </a:t>
            </a:r>
            <a:r>
              <a:rPr sz="2600" spc="-10" dirty="0">
                <a:latin typeface="Arial"/>
                <a:cs typeface="Arial"/>
              </a:rPr>
              <a:t>approach,</a:t>
            </a:r>
            <a:r>
              <a:rPr sz="2600" dirty="0">
                <a:latin typeface="Arial"/>
                <a:cs typeface="Arial"/>
              </a:rPr>
              <a:t> </a:t>
            </a:r>
            <a:r>
              <a:rPr sz="2600" spc="-15" dirty="0">
                <a:latin typeface="Arial"/>
                <a:cs typeface="Arial"/>
              </a:rPr>
              <a:t>no</a:t>
            </a:r>
            <a:r>
              <a:rPr sz="2600" spc="-10" dirty="0">
                <a:latin typeface="Arial"/>
                <a:cs typeface="Arial"/>
              </a:rPr>
              <a:t>t</a:t>
            </a:r>
            <a:r>
              <a:rPr sz="2600" dirty="0">
                <a:latin typeface="Arial"/>
                <a:cs typeface="Arial"/>
              </a:rPr>
              <a:t> </a:t>
            </a:r>
            <a:r>
              <a:rPr sz="2600" spc="-15" dirty="0">
                <a:latin typeface="Arial"/>
                <a:cs typeface="Arial"/>
              </a:rPr>
              <a:t>d</a:t>
            </a:r>
            <a:r>
              <a:rPr sz="2600" spc="-10" dirty="0">
                <a:latin typeface="Arial"/>
                <a:cs typeface="Arial"/>
              </a:rPr>
              <a:t>ivi</a:t>
            </a:r>
            <a:r>
              <a:rPr sz="2600" spc="-15" dirty="0">
                <a:latin typeface="Arial"/>
                <a:cs typeface="Arial"/>
              </a:rPr>
              <a:t>n</a:t>
            </a:r>
            <a:r>
              <a:rPr sz="2600" spc="-20" dirty="0">
                <a:latin typeface="Arial"/>
                <a:cs typeface="Arial"/>
              </a:rPr>
              <a:t>e</a:t>
            </a:r>
            <a:r>
              <a:rPr sz="2600" spc="5" dirty="0">
                <a:latin typeface="Arial"/>
                <a:cs typeface="Arial"/>
              </a:rPr>
              <a:t> </a:t>
            </a:r>
            <a:r>
              <a:rPr sz="2600" spc="-15" dirty="0">
                <a:latin typeface="Arial"/>
                <a:cs typeface="Arial"/>
              </a:rPr>
              <a:t>o</a:t>
            </a:r>
            <a:r>
              <a:rPr sz="2600" spc="-10" dirty="0">
                <a:latin typeface="Arial"/>
                <a:cs typeface="Arial"/>
              </a:rPr>
              <a:t>r</a:t>
            </a:r>
            <a:r>
              <a:rPr sz="2600" spc="5" dirty="0">
                <a:latin typeface="Arial"/>
                <a:cs typeface="Arial"/>
              </a:rPr>
              <a:t> </a:t>
            </a:r>
            <a:r>
              <a:rPr sz="2600" spc="-10" dirty="0">
                <a:latin typeface="Arial"/>
                <a:cs typeface="Arial"/>
              </a:rPr>
              <a:t>supernatural</a:t>
            </a:r>
            <a:endParaRPr sz="2600" dirty="0">
              <a:latin typeface="Arial"/>
              <a:cs typeface="Arial"/>
            </a:endParaRPr>
          </a:p>
          <a:p>
            <a:pPr marL="355600" marR="363220" indent="-342900">
              <a:spcBef>
                <a:spcPts val="670"/>
              </a:spcBef>
              <a:buFont typeface="Arial"/>
              <a:buChar char="•"/>
              <a:tabLst>
                <a:tab pos="355600" algn="l"/>
              </a:tabLst>
            </a:pPr>
            <a:r>
              <a:rPr sz="2600" spc="-30" dirty="0">
                <a:latin typeface="Arial"/>
                <a:cs typeface="Arial"/>
              </a:rPr>
              <a:t>D</a:t>
            </a:r>
            <a:r>
              <a:rPr sz="2600" spc="-15" dirty="0">
                <a:latin typeface="Arial"/>
                <a:cs typeface="Arial"/>
              </a:rPr>
              <a:t>e</a:t>
            </a:r>
            <a:r>
              <a:rPr sz="2600" spc="-10" dirty="0">
                <a:latin typeface="Arial"/>
                <a:cs typeface="Arial"/>
              </a:rPr>
              <a:t>t</a:t>
            </a:r>
            <a:r>
              <a:rPr sz="2600" spc="-15" dirty="0">
                <a:latin typeface="Arial"/>
                <a:cs typeface="Arial"/>
              </a:rPr>
              <a:t>a</a:t>
            </a:r>
            <a:r>
              <a:rPr sz="2600" spc="-10" dirty="0">
                <a:latin typeface="Arial"/>
                <a:cs typeface="Arial"/>
              </a:rPr>
              <a:t>il</a:t>
            </a:r>
            <a:r>
              <a:rPr sz="2600" spc="-15" dirty="0">
                <a:latin typeface="Arial"/>
                <a:cs typeface="Arial"/>
              </a:rPr>
              <a:t>e</a:t>
            </a:r>
            <a:r>
              <a:rPr sz="2600" spc="-20" dirty="0">
                <a:latin typeface="Arial"/>
                <a:cs typeface="Arial"/>
              </a:rPr>
              <a:t>d</a:t>
            </a:r>
            <a:r>
              <a:rPr sz="2600" spc="15" dirty="0">
                <a:latin typeface="Arial"/>
                <a:cs typeface="Arial"/>
              </a:rPr>
              <a:t> </a:t>
            </a:r>
            <a:r>
              <a:rPr sz="2600" spc="-15" dirty="0">
                <a:latin typeface="Arial"/>
                <a:cs typeface="Arial"/>
              </a:rPr>
              <a:t>docu</a:t>
            </a:r>
            <a:r>
              <a:rPr sz="2600" spc="-30" dirty="0">
                <a:latin typeface="Arial"/>
                <a:cs typeface="Arial"/>
              </a:rPr>
              <a:t>m</a:t>
            </a:r>
            <a:r>
              <a:rPr sz="2600" spc="-15" dirty="0">
                <a:latin typeface="Arial"/>
                <a:cs typeface="Arial"/>
              </a:rPr>
              <a:t>en</a:t>
            </a:r>
            <a:r>
              <a:rPr sz="2600" spc="-10" dirty="0">
                <a:latin typeface="Arial"/>
                <a:cs typeface="Arial"/>
              </a:rPr>
              <a:t>t</a:t>
            </a:r>
            <a:r>
              <a:rPr sz="2600" spc="-15" dirty="0">
                <a:latin typeface="Arial"/>
                <a:cs typeface="Arial"/>
              </a:rPr>
              <a:t>a</a:t>
            </a:r>
            <a:r>
              <a:rPr sz="2600" spc="-10" dirty="0">
                <a:latin typeface="Arial"/>
                <a:cs typeface="Arial"/>
              </a:rPr>
              <a:t>ti</a:t>
            </a:r>
            <a:r>
              <a:rPr sz="2600" spc="-15" dirty="0">
                <a:latin typeface="Arial"/>
                <a:cs typeface="Arial"/>
              </a:rPr>
              <a:t>ons</a:t>
            </a:r>
            <a:r>
              <a:rPr sz="2600" spc="15" dirty="0">
                <a:latin typeface="Arial"/>
                <a:cs typeface="Arial"/>
              </a:rPr>
              <a:t> </a:t>
            </a:r>
            <a:r>
              <a:rPr sz="2600" spc="-15" dirty="0">
                <a:latin typeface="Arial"/>
                <a:cs typeface="Arial"/>
              </a:rPr>
              <a:t>o</a:t>
            </a:r>
            <a:r>
              <a:rPr sz="2600" spc="-10" dirty="0">
                <a:latin typeface="Arial"/>
                <a:cs typeface="Arial"/>
              </a:rPr>
              <a:t>f </a:t>
            </a:r>
            <a:r>
              <a:rPr sz="2600" spc="-15" dirty="0">
                <a:latin typeface="Arial"/>
                <a:cs typeface="Arial"/>
              </a:rPr>
              <a:t>d</a:t>
            </a:r>
            <a:r>
              <a:rPr sz="2600" spc="-10" dirty="0">
                <a:latin typeface="Arial"/>
                <a:cs typeface="Arial"/>
              </a:rPr>
              <a:t>iseases, surgery an</a:t>
            </a:r>
            <a:r>
              <a:rPr sz="2600" spc="-20" dirty="0">
                <a:latin typeface="Arial"/>
                <a:cs typeface="Arial"/>
              </a:rPr>
              <a:t>d</a:t>
            </a:r>
            <a:r>
              <a:rPr sz="2600" spc="5" dirty="0">
                <a:latin typeface="Arial"/>
                <a:cs typeface="Arial"/>
              </a:rPr>
              <a:t> </a:t>
            </a:r>
            <a:r>
              <a:rPr sz="2600" spc="-10" dirty="0">
                <a:latin typeface="Arial"/>
                <a:cs typeface="Arial"/>
              </a:rPr>
              <a:t>conservativ</a:t>
            </a:r>
            <a:r>
              <a:rPr sz="2600" spc="-20" dirty="0">
                <a:latin typeface="Arial"/>
                <a:cs typeface="Arial"/>
              </a:rPr>
              <a:t>e</a:t>
            </a:r>
            <a:r>
              <a:rPr sz="2600" spc="-5" dirty="0">
                <a:latin typeface="Arial"/>
                <a:cs typeface="Arial"/>
              </a:rPr>
              <a:t> </a:t>
            </a:r>
            <a:r>
              <a:rPr sz="2600" spc="-10" dirty="0">
                <a:latin typeface="Arial"/>
                <a:cs typeface="Arial"/>
              </a:rPr>
              <a:t>treat</a:t>
            </a:r>
            <a:r>
              <a:rPr sz="2600" spc="-30" dirty="0">
                <a:latin typeface="Arial"/>
                <a:cs typeface="Arial"/>
              </a:rPr>
              <a:t>m</a:t>
            </a:r>
            <a:r>
              <a:rPr sz="2600" spc="-15" dirty="0">
                <a:latin typeface="Arial"/>
                <a:cs typeface="Arial"/>
              </a:rPr>
              <a:t>ents</a:t>
            </a:r>
            <a:endParaRPr sz="2600" dirty="0">
              <a:latin typeface="Arial"/>
              <a:cs typeface="Arial"/>
            </a:endParaRPr>
          </a:p>
          <a:p>
            <a:pPr marL="355600" indent="-342900">
              <a:spcBef>
                <a:spcPts val="670"/>
              </a:spcBef>
              <a:buFont typeface="Arial"/>
              <a:buChar char="•"/>
              <a:tabLst>
                <a:tab pos="355600" algn="l"/>
              </a:tabLst>
            </a:pPr>
            <a:r>
              <a:rPr sz="2600" spc="-30" dirty="0">
                <a:latin typeface="Arial"/>
                <a:cs typeface="Arial"/>
              </a:rPr>
              <a:t>D</a:t>
            </a:r>
            <a:r>
              <a:rPr sz="2600" spc="-10" dirty="0">
                <a:latin typeface="Arial"/>
                <a:cs typeface="Arial"/>
              </a:rPr>
              <a:t>issecti</a:t>
            </a:r>
            <a:r>
              <a:rPr sz="2600" spc="-15" dirty="0">
                <a:latin typeface="Arial"/>
                <a:cs typeface="Arial"/>
              </a:rPr>
              <a:t>o</a:t>
            </a:r>
            <a:r>
              <a:rPr sz="2600" spc="-20" dirty="0">
                <a:latin typeface="Arial"/>
                <a:cs typeface="Arial"/>
              </a:rPr>
              <a:t>n</a:t>
            </a:r>
            <a:r>
              <a:rPr sz="2600" spc="5" dirty="0">
                <a:latin typeface="Arial"/>
                <a:cs typeface="Arial"/>
              </a:rPr>
              <a:t> </a:t>
            </a:r>
            <a:r>
              <a:rPr sz="2600" spc="-30" dirty="0">
                <a:latin typeface="Arial"/>
                <a:cs typeface="Arial"/>
              </a:rPr>
              <a:t>w</a:t>
            </a:r>
            <a:r>
              <a:rPr sz="2600" spc="-15" dirty="0">
                <a:latin typeface="Arial"/>
                <a:cs typeface="Arial"/>
              </a:rPr>
              <a:t>as</a:t>
            </a:r>
            <a:r>
              <a:rPr sz="2600" spc="5" dirty="0">
                <a:latin typeface="Arial"/>
                <a:cs typeface="Arial"/>
              </a:rPr>
              <a:t> </a:t>
            </a:r>
            <a:r>
              <a:rPr sz="2600" spc="-10" dirty="0">
                <a:latin typeface="Arial"/>
                <a:cs typeface="Arial"/>
              </a:rPr>
              <a:t>illegal</a:t>
            </a:r>
            <a:endParaRPr sz="2600" dirty="0">
              <a:latin typeface="Arial"/>
              <a:cs typeface="Arial"/>
            </a:endParaRPr>
          </a:p>
          <a:p>
            <a:pPr marL="355600" indent="-342900">
              <a:spcBef>
                <a:spcPts val="670"/>
              </a:spcBef>
              <a:buFont typeface="Arial"/>
              <a:buChar char="•"/>
              <a:tabLst>
                <a:tab pos="355600" algn="l"/>
              </a:tabLst>
            </a:pPr>
            <a:r>
              <a:rPr sz="2600" spc="-30" dirty="0">
                <a:latin typeface="Arial"/>
                <a:cs typeface="Arial"/>
              </a:rPr>
              <a:t>H</a:t>
            </a:r>
            <a:r>
              <a:rPr sz="2600" spc="-15" dirty="0">
                <a:latin typeface="Arial"/>
                <a:cs typeface="Arial"/>
              </a:rPr>
              <a:t>u</a:t>
            </a:r>
            <a:r>
              <a:rPr sz="2600" spc="-30" dirty="0">
                <a:latin typeface="Arial"/>
                <a:cs typeface="Arial"/>
              </a:rPr>
              <a:t>m</a:t>
            </a:r>
            <a:r>
              <a:rPr sz="2600" spc="-10" dirty="0">
                <a:latin typeface="Arial"/>
                <a:cs typeface="Arial"/>
              </a:rPr>
              <a:t>oral</a:t>
            </a:r>
            <a:r>
              <a:rPr sz="2600" spc="30" dirty="0">
                <a:latin typeface="Arial"/>
                <a:cs typeface="Arial"/>
              </a:rPr>
              <a:t> </a:t>
            </a:r>
            <a:r>
              <a:rPr sz="2600" spc="-25" dirty="0">
                <a:latin typeface="Arial"/>
                <a:cs typeface="Arial"/>
              </a:rPr>
              <a:t>T</a:t>
            </a:r>
            <a:r>
              <a:rPr sz="2600" spc="-10" dirty="0">
                <a:latin typeface="Arial"/>
                <a:cs typeface="Arial"/>
              </a:rPr>
              <a:t>heory</a:t>
            </a:r>
            <a:endParaRPr sz="2600" dirty="0">
              <a:latin typeface="Arial"/>
              <a:cs typeface="Arial"/>
            </a:endParaRPr>
          </a:p>
          <a:p>
            <a:pPr marL="355600" indent="-342900">
              <a:spcBef>
                <a:spcPts val="670"/>
              </a:spcBef>
              <a:buFont typeface="Arial"/>
              <a:buChar char="•"/>
              <a:tabLst>
                <a:tab pos="355600" algn="l"/>
              </a:tabLst>
            </a:pPr>
            <a:r>
              <a:rPr sz="2600" spc="-30" dirty="0">
                <a:latin typeface="Arial"/>
                <a:cs typeface="Arial"/>
              </a:rPr>
              <a:t>H</a:t>
            </a:r>
            <a:r>
              <a:rPr sz="2600" spc="-10" dirty="0">
                <a:latin typeface="Arial"/>
                <a:cs typeface="Arial"/>
              </a:rPr>
              <a:t>ippocratic</a:t>
            </a:r>
            <a:r>
              <a:rPr sz="2600" spc="5" dirty="0">
                <a:latin typeface="Arial"/>
                <a:cs typeface="Arial"/>
              </a:rPr>
              <a:t> </a:t>
            </a:r>
            <a:r>
              <a:rPr sz="2600" spc="-30" dirty="0">
                <a:latin typeface="Arial"/>
                <a:cs typeface="Arial"/>
              </a:rPr>
              <a:t>O</a:t>
            </a:r>
            <a:r>
              <a:rPr sz="2600" spc="-15" dirty="0">
                <a:latin typeface="Arial"/>
                <a:cs typeface="Arial"/>
              </a:rPr>
              <a:t>ath</a:t>
            </a:r>
            <a:endParaRPr sz="2600" dirty="0">
              <a:latin typeface="Arial"/>
              <a:cs typeface="Arial"/>
            </a:endParaRPr>
          </a:p>
          <a:p>
            <a:pPr marL="355600" marR="71120" indent="-342900">
              <a:spcBef>
                <a:spcPts val="670"/>
              </a:spcBef>
              <a:buFont typeface="Arial"/>
              <a:buChar char="•"/>
              <a:tabLst>
                <a:tab pos="355600" algn="l"/>
              </a:tabLst>
            </a:pPr>
            <a:r>
              <a:rPr sz="2600" spc="-25" dirty="0">
                <a:latin typeface="Arial"/>
                <a:cs typeface="Arial"/>
              </a:rPr>
              <a:t>E</a:t>
            </a:r>
            <a:r>
              <a:rPr sz="2600" spc="-10" dirty="0">
                <a:latin typeface="Arial"/>
                <a:cs typeface="Arial"/>
              </a:rPr>
              <a:t>t</a:t>
            </a:r>
            <a:r>
              <a:rPr sz="2600" spc="-15" dirty="0">
                <a:latin typeface="Arial"/>
                <a:cs typeface="Arial"/>
              </a:rPr>
              <a:t>h</a:t>
            </a:r>
            <a:r>
              <a:rPr sz="2600" spc="-10" dirty="0">
                <a:latin typeface="Arial"/>
                <a:cs typeface="Arial"/>
              </a:rPr>
              <a:t>ical</a:t>
            </a:r>
            <a:r>
              <a:rPr sz="2600" spc="5" dirty="0">
                <a:latin typeface="Arial"/>
                <a:cs typeface="Arial"/>
              </a:rPr>
              <a:t> </a:t>
            </a:r>
            <a:r>
              <a:rPr sz="2600" spc="-15" dirty="0">
                <a:latin typeface="Arial"/>
                <a:cs typeface="Arial"/>
              </a:rPr>
              <a:t>to</a:t>
            </a:r>
            <a:r>
              <a:rPr sz="2600" spc="-5" dirty="0">
                <a:latin typeface="Arial"/>
                <a:cs typeface="Arial"/>
              </a:rPr>
              <a:t> </a:t>
            </a:r>
            <a:r>
              <a:rPr sz="2600" spc="-10" dirty="0">
                <a:latin typeface="Arial"/>
                <a:cs typeface="Arial"/>
              </a:rPr>
              <a:t>refus</a:t>
            </a:r>
            <a:r>
              <a:rPr sz="2600" spc="-20" dirty="0">
                <a:latin typeface="Arial"/>
                <a:cs typeface="Arial"/>
              </a:rPr>
              <a:t>e</a:t>
            </a:r>
            <a:r>
              <a:rPr sz="2600" spc="5" dirty="0">
                <a:latin typeface="Arial"/>
                <a:cs typeface="Arial"/>
              </a:rPr>
              <a:t> </a:t>
            </a:r>
            <a:r>
              <a:rPr sz="2600" spc="-10" dirty="0">
                <a:latin typeface="Arial"/>
                <a:cs typeface="Arial"/>
              </a:rPr>
              <a:t>treat</a:t>
            </a:r>
            <a:r>
              <a:rPr sz="2600" spc="-30" dirty="0">
                <a:latin typeface="Arial"/>
                <a:cs typeface="Arial"/>
              </a:rPr>
              <a:t>m</a:t>
            </a:r>
            <a:r>
              <a:rPr sz="2600" spc="-15" dirty="0">
                <a:latin typeface="Arial"/>
                <a:cs typeface="Arial"/>
              </a:rPr>
              <a:t>en</a:t>
            </a:r>
            <a:r>
              <a:rPr sz="2600" spc="-10" dirty="0">
                <a:latin typeface="Arial"/>
                <a:cs typeface="Arial"/>
              </a:rPr>
              <a:t>t</a:t>
            </a:r>
            <a:r>
              <a:rPr sz="2600" dirty="0">
                <a:latin typeface="Arial"/>
                <a:cs typeface="Arial"/>
              </a:rPr>
              <a:t> </a:t>
            </a:r>
            <a:r>
              <a:rPr sz="2600" spc="-10" dirty="0">
                <a:latin typeface="Arial"/>
                <a:cs typeface="Arial"/>
              </a:rPr>
              <a:t>if physici</a:t>
            </a:r>
            <a:r>
              <a:rPr sz="2600" spc="-15" dirty="0">
                <a:latin typeface="Arial"/>
                <a:cs typeface="Arial"/>
              </a:rPr>
              <a:t>a</a:t>
            </a:r>
            <a:r>
              <a:rPr sz="2600" spc="-20" dirty="0">
                <a:latin typeface="Arial"/>
                <a:cs typeface="Arial"/>
              </a:rPr>
              <a:t>n</a:t>
            </a:r>
            <a:r>
              <a:rPr sz="2600" spc="5" dirty="0">
                <a:latin typeface="Arial"/>
                <a:cs typeface="Arial"/>
              </a:rPr>
              <a:t> </a:t>
            </a:r>
            <a:r>
              <a:rPr sz="2600" spc="-10" dirty="0">
                <a:latin typeface="Arial"/>
                <a:cs typeface="Arial"/>
              </a:rPr>
              <a:t>f</a:t>
            </a:r>
            <a:r>
              <a:rPr sz="2600" spc="-15" dirty="0">
                <a:latin typeface="Arial"/>
                <a:cs typeface="Arial"/>
              </a:rPr>
              <a:t>e</a:t>
            </a:r>
            <a:r>
              <a:rPr sz="2600" spc="-10" dirty="0">
                <a:latin typeface="Arial"/>
                <a:cs typeface="Arial"/>
              </a:rPr>
              <a:t>lt there cou</a:t>
            </a:r>
            <a:r>
              <a:rPr sz="2600" spc="-15" dirty="0">
                <a:latin typeface="Arial"/>
                <a:cs typeface="Arial"/>
              </a:rPr>
              <a:t>ld</a:t>
            </a:r>
            <a:r>
              <a:rPr sz="2600" spc="5" dirty="0">
                <a:latin typeface="Arial"/>
                <a:cs typeface="Arial"/>
              </a:rPr>
              <a:t> </a:t>
            </a:r>
            <a:r>
              <a:rPr sz="2600" spc="-15" dirty="0">
                <a:latin typeface="Arial"/>
                <a:cs typeface="Arial"/>
              </a:rPr>
              <a:t>no</a:t>
            </a:r>
            <a:r>
              <a:rPr sz="2600" spc="-10" dirty="0">
                <a:latin typeface="Arial"/>
                <a:cs typeface="Arial"/>
              </a:rPr>
              <a:t>t</a:t>
            </a:r>
            <a:r>
              <a:rPr sz="2600" dirty="0">
                <a:latin typeface="Arial"/>
                <a:cs typeface="Arial"/>
              </a:rPr>
              <a:t> </a:t>
            </a:r>
            <a:r>
              <a:rPr sz="2600" spc="-15" dirty="0">
                <a:latin typeface="Arial"/>
                <a:cs typeface="Arial"/>
              </a:rPr>
              <a:t>b</a:t>
            </a:r>
            <a:r>
              <a:rPr sz="2600" spc="-20" dirty="0">
                <a:latin typeface="Arial"/>
                <a:cs typeface="Arial"/>
              </a:rPr>
              <a:t>e</a:t>
            </a:r>
            <a:r>
              <a:rPr sz="2600" spc="5" dirty="0">
                <a:latin typeface="Arial"/>
                <a:cs typeface="Arial"/>
              </a:rPr>
              <a:t> </a:t>
            </a:r>
            <a:r>
              <a:rPr sz="2600" spc="-20" dirty="0">
                <a:latin typeface="Arial"/>
                <a:cs typeface="Arial"/>
              </a:rPr>
              <a:t>a</a:t>
            </a:r>
            <a:r>
              <a:rPr sz="2600" spc="-5" dirty="0">
                <a:latin typeface="Arial"/>
                <a:cs typeface="Arial"/>
              </a:rPr>
              <a:t> </a:t>
            </a:r>
            <a:r>
              <a:rPr sz="2600" spc="-10" dirty="0">
                <a:latin typeface="Arial"/>
                <a:cs typeface="Arial"/>
              </a:rPr>
              <a:t>positiv</a:t>
            </a:r>
            <a:r>
              <a:rPr sz="2600" spc="-20" dirty="0">
                <a:latin typeface="Arial"/>
                <a:cs typeface="Arial"/>
              </a:rPr>
              <a:t>e</a:t>
            </a:r>
            <a:r>
              <a:rPr sz="2600" spc="5" dirty="0">
                <a:latin typeface="Arial"/>
                <a:cs typeface="Arial"/>
              </a:rPr>
              <a:t> </a:t>
            </a:r>
            <a:r>
              <a:rPr sz="2600" spc="-15" dirty="0">
                <a:latin typeface="Arial"/>
                <a:cs typeface="Arial"/>
              </a:rPr>
              <a:t>ou</a:t>
            </a:r>
            <a:r>
              <a:rPr sz="2600" spc="-10" dirty="0">
                <a:latin typeface="Arial"/>
                <a:cs typeface="Arial"/>
              </a:rPr>
              <a:t>tco</a:t>
            </a:r>
            <a:r>
              <a:rPr sz="2600" spc="-30" dirty="0">
                <a:latin typeface="Arial"/>
                <a:cs typeface="Arial"/>
              </a:rPr>
              <a:t>m</a:t>
            </a:r>
            <a:r>
              <a:rPr sz="2600" spc="-20" dirty="0">
                <a:latin typeface="Arial"/>
                <a:cs typeface="Arial"/>
              </a:rPr>
              <a:t>e</a:t>
            </a:r>
            <a:endParaRPr sz="2600" dirty="0">
              <a:latin typeface="Arial"/>
              <a:cs typeface="Arial"/>
            </a:endParaRPr>
          </a:p>
        </p:txBody>
      </p:sp>
    </p:spTree>
    <p:extLst>
      <p:ext uri="{BB962C8B-B14F-4D97-AF65-F5344CB8AC3E}">
        <p14:creationId xmlns:p14="http://schemas.microsoft.com/office/powerpoint/2010/main" val="217305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Prehistoric Era</a:t>
            </a:r>
            <a:endParaRPr lang="en-US" dirty="0"/>
          </a:p>
        </p:txBody>
      </p:sp>
      <p:sp>
        <p:nvSpPr>
          <p:cNvPr id="3" name="Content Placeholder 2"/>
          <p:cNvSpPr>
            <a:spLocks noGrp="1"/>
          </p:cNvSpPr>
          <p:nvPr>
            <p:ph idx="1"/>
          </p:nvPr>
        </p:nvSpPr>
        <p:spPr/>
        <p:txBody>
          <a:bodyPr/>
          <a:lstStyle/>
          <a:p>
            <a:r>
              <a:rPr lang="en-US" dirty="0" smtClean="0"/>
              <a:t>2.6 million years ago to ~15,000 B.C.</a:t>
            </a:r>
          </a:p>
          <a:p>
            <a:r>
              <a:rPr lang="en-US" dirty="0" smtClean="0"/>
              <a:t>Cave people</a:t>
            </a:r>
          </a:p>
          <a:p>
            <a:r>
              <a:rPr lang="en-US" dirty="0" smtClean="0"/>
              <a:t>Small tribes, sparsely wooded areas</a:t>
            </a:r>
          </a:p>
          <a:p>
            <a:r>
              <a:rPr lang="en-US" dirty="0" smtClean="0"/>
              <a:t>Gatherers &amp; Hunters</a:t>
            </a:r>
          </a:p>
          <a:p>
            <a:r>
              <a:rPr lang="en-US" dirty="0" smtClean="0"/>
              <a:t>Nomadic</a:t>
            </a:r>
          </a:p>
          <a:p>
            <a:r>
              <a:rPr lang="en-US" dirty="0" smtClean="0"/>
              <a:t>Primary cause of death: disease &amp; injury</a:t>
            </a:r>
          </a:p>
          <a:p>
            <a:pPr lvl="1"/>
            <a:r>
              <a:rPr lang="en-US" dirty="0" smtClean="0"/>
              <a:t>Short lifespan</a:t>
            </a:r>
          </a:p>
          <a:p>
            <a:pPr lvl="1"/>
            <a:r>
              <a:rPr lang="en-US" dirty="0" smtClean="0"/>
              <a:t>High infant mortality</a:t>
            </a:r>
          </a:p>
          <a:p>
            <a:endParaRPr lang="en-US" dirty="0"/>
          </a:p>
        </p:txBody>
      </p:sp>
      <p:sp>
        <p:nvSpPr>
          <p:cNvPr id="4" name="object 4"/>
          <p:cNvSpPr/>
          <p:nvPr/>
        </p:nvSpPr>
        <p:spPr>
          <a:xfrm>
            <a:off x="6484500" y="2195946"/>
            <a:ext cx="5084761" cy="3962388"/>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537997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427904"/>
            <a:ext cx="10515600" cy="1200007"/>
          </a:xfrm>
          <a:prstGeom prst="rect">
            <a:avLst/>
          </a:prstGeom>
        </p:spPr>
        <p:txBody>
          <a:bodyPr vert="horz" wrap="square" lIns="0" tIns="517842" rIns="0" bIns="0" rtlCol="0" anchor="ctr">
            <a:spAutoFit/>
          </a:bodyPr>
          <a:lstStyle/>
          <a:p>
            <a:pPr marL="246379">
              <a:lnSpc>
                <a:spcPct val="100000"/>
              </a:lnSpc>
            </a:pPr>
            <a:r>
              <a:rPr sz="4400" i="1" dirty="0"/>
              <a:t>C</a:t>
            </a:r>
            <a:r>
              <a:rPr sz="4400" i="1" spc="-10" dirty="0"/>
              <a:t>O</a:t>
            </a:r>
            <a:r>
              <a:rPr sz="4400" i="1" dirty="0"/>
              <a:t>RPUS</a:t>
            </a:r>
            <a:r>
              <a:rPr sz="4400" i="1" spc="-10" dirty="0"/>
              <a:t> </a:t>
            </a:r>
            <a:r>
              <a:rPr sz="4400" i="1" dirty="0"/>
              <a:t>HIPP</a:t>
            </a:r>
            <a:r>
              <a:rPr sz="4400" i="1" spc="-10" dirty="0"/>
              <a:t>O</a:t>
            </a:r>
            <a:r>
              <a:rPr sz="4400" i="1" dirty="0"/>
              <a:t>CRA</a:t>
            </a:r>
            <a:r>
              <a:rPr sz="4400" i="1" spc="-5" dirty="0"/>
              <a:t>T</a:t>
            </a:r>
            <a:r>
              <a:rPr sz="4400" i="1" dirty="0"/>
              <a:t>ICUM</a:t>
            </a:r>
            <a:endParaRPr sz="4400" dirty="0"/>
          </a:p>
        </p:txBody>
      </p:sp>
      <p:sp>
        <p:nvSpPr>
          <p:cNvPr id="3" name="object 3"/>
          <p:cNvSpPr txBox="1">
            <a:spLocks noGrp="1"/>
          </p:cNvSpPr>
          <p:nvPr>
            <p:ph sz="half" idx="2"/>
          </p:nvPr>
        </p:nvSpPr>
        <p:spPr>
          <a:xfrm>
            <a:off x="2238588" y="1691433"/>
            <a:ext cx="2789767" cy="3554819"/>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pc="-25" dirty="0"/>
              <a:t>P</a:t>
            </a:r>
            <a:r>
              <a:rPr spc="-10" dirty="0"/>
              <a:t>ills</a:t>
            </a:r>
          </a:p>
          <a:p>
            <a:pPr marL="355600" indent="-342900">
              <a:lnSpc>
                <a:spcPct val="100000"/>
              </a:lnSpc>
              <a:spcBef>
                <a:spcPts val="670"/>
              </a:spcBef>
              <a:buFont typeface="Arial"/>
              <a:buChar char="•"/>
              <a:tabLst>
                <a:tab pos="355600" algn="l"/>
              </a:tabLst>
            </a:pPr>
            <a:r>
              <a:rPr spc="-30" dirty="0"/>
              <a:t>O</a:t>
            </a:r>
            <a:r>
              <a:rPr spc="-10" dirty="0"/>
              <a:t>i</a:t>
            </a:r>
            <a:r>
              <a:rPr spc="-15" dirty="0"/>
              <a:t>n</a:t>
            </a:r>
            <a:r>
              <a:rPr spc="-10" dirty="0"/>
              <a:t>t</a:t>
            </a:r>
            <a:r>
              <a:rPr spc="-30" dirty="0"/>
              <a:t>m</a:t>
            </a:r>
            <a:r>
              <a:rPr spc="-15" dirty="0"/>
              <a:t>ents</a:t>
            </a:r>
          </a:p>
          <a:p>
            <a:pPr marL="355600" indent="-342900">
              <a:lnSpc>
                <a:spcPct val="100000"/>
              </a:lnSpc>
              <a:spcBef>
                <a:spcPts val="670"/>
              </a:spcBef>
              <a:buFont typeface="Arial"/>
              <a:buChar char="•"/>
              <a:tabLst>
                <a:tab pos="355600" algn="l"/>
              </a:tabLst>
            </a:pPr>
            <a:r>
              <a:rPr spc="-30" dirty="0"/>
              <a:t>O</a:t>
            </a:r>
            <a:r>
              <a:rPr spc="-10" dirty="0"/>
              <a:t>ils</a:t>
            </a:r>
          </a:p>
          <a:p>
            <a:pPr marL="355600" indent="-342900">
              <a:lnSpc>
                <a:spcPct val="100000"/>
              </a:lnSpc>
              <a:spcBef>
                <a:spcPts val="670"/>
              </a:spcBef>
              <a:buFont typeface="Arial"/>
              <a:buChar char="•"/>
              <a:tabLst>
                <a:tab pos="355600" algn="l"/>
              </a:tabLst>
            </a:pPr>
            <a:r>
              <a:rPr spc="-25" dirty="0"/>
              <a:t>T</a:t>
            </a:r>
            <a:r>
              <a:rPr spc="-10" dirty="0"/>
              <a:t>roches</a:t>
            </a:r>
          </a:p>
          <a:p>
            <a:pPr marL="355600" indent="-342900">
              <a:lnSpc>
                <a:spcPct val="100000"/>
              </a:lnSpc>
              <a:spcBef>
                <a:spcPts val="670"/>
              </a:spcBef>
              <a:buFont typeface="Arial"/>
              <a:buChar char="•"/>
              <a:tabLst>
                <a:tab pos="355600" algn="l"/>
              </a:tabLst>
            </a:pPr>
            <a:r>
              <a:rPr spc="-10" dirty="0"/>
              <a:t>I</a:t>
            </a:r>
            <a:r>
              <a:rPr spc="-15" dirty="0"/>
              <a:t>nha</a:t>
            </a:r>
            <a:r>
              <a:rPr spc="-10" dirty="0"/>
              <a:t>l</a:t>
            </a:r>
            <a:r>
              <a:rPr spc="-15" dirty="0"/>
              <a:t>a</a:t>
            </a:r>
            <a:r>
              <a:rPr spc="-10" dirty="0"/>
              <a:t>tions</a:t>
            </a:r>
          </a:p>
          <a:p>
            <a:pPr marL="355600" indent="-342900">
              <a:lnSpc>
                <a:spcPct val="100000"/>
              </a:lnSpc>
              <a:spcBef>
                <a:spcPts val="670"/>
              </a:spcBef>
              <a:buFont typeface="Arial"/>
              <a:buChar char="•"/>
              <a:tabLst>
                <a:tab pos="355600" algn="l"/>
              </a:tabLst>
            </a:pPr>
            <a:r>
              <a:rPr spc="-25" dirty="0"/>
              <a:t>E</a:t>
            </a:r>
            <a:r>
              <a:rPr spc="-30" dirty="0"/>
              <a:t>m</a:t>
            </a:r>
            <a:r>
              <a:rPr spc="-15" dirty="0"/>
              <a:t>e</a:t>
            </a:r>
            <a:r>
              <a:rPr spc="-10" dirty="0"/>
              <a:t>tic</a:t>
            </a:r>
            <a:r>
              <a:rPr spc="-15" dirty="0"/>
              <a:t>s</a:t>
            </a:r>
          </a:p>
          <a:p>
            <a:pPr marL="355600" indent="-342900">
              <a:lnSpc>
                <a:spcPct val="100000"/>
              </a:lnSpc>
              <a:spcBef>
                <a:spcPts val="670"/>
              </a:spcBef>
              <a:buFont typeface="Arial"/>
              <a:buChar char="•"/>
              <a:tabLst>
                <a:tab pos="355600" algn="l"/>
              </a:tabLst>
            </a:pPr>
            <a:r>
              <a:rPr spc="-30" dirty="0"/>
              <a:t>N</a:t>
            </a:r>
            <a:r>
              <a:rPr spc="-10" dirty="0"/>
              <a:t>arcotics</a:t>
            </a:r>
          </a:p>
        </p:txBody>
      </p:sp>
      <p:sp>
        <p:nvSpPr>
          <p:cNvPr id="4" name="object 4"/>
          <p:cNvSpPr txBox="1"/>
          <p:nvPr/>
        </p:nvSpPr>
        <p:spPr>
          <a:xfrm>
            <a:off x="6250941" y="1691432"/>
            <a:ext cx="2526665" cy="2513509"/>
          </a:xfrm>
          <a:prstGeom prst="rect">
            <a:avLst/>
          </a:prstGeom>
        </p:spPr>
        <p:txBody>
          <a:bodyPr vert="horz" wrap="square" lIns="0" tIns="0" rIns="0" bIns="0" rtlCol="0">
            <a:spAutoFit/>
          </a:bodyPr>
          <a:lstStyle/>
          <a:p>
            <a:pPr marL="355600" indent="-342900">
              <a:buFont typeface="Arial"/>
              <a:buChar char="•"/>
              <a:tabLst>
                <a:tab pos="355600" algn="l"/>
              </a:tabLst>
            </a:pPr>
            <a:r>
              <a:rPr sz="2800" spc="-30" dirty="0">
                <a:latin typeface="Arial"/>
                <a:cs typeface="Arial"/>
              </a:rPr>
              <a:t>C</a:t>
            </a:r>
            <a:r>
              <a:rPr sz="2800" spc="-10" dirty="0">
                <a:latin typeface="Arial"/>
                <a:cs typeface="Arial"/>
              </a:rPr>
              <a:t>erates</a:t>
            </a:r>
            <a:endParaRPr sz="2800" dirty="0">
              <a:latin typeface="Arial"/>
              <a:cs typeface="Arial"/>
            </a:endParaRPr>
          </a:p>
          <a:p>
            <a:pPr marL="355600" indent="-342900">
              <a:spcBef>
                <a:spcPts val="670"/>
              </a:spcBef>
              <a:buFont typeface="Arial"/>
              <a:buChar char="•"/>
              <a:tabLst>
                <a:tab pos="355600" algn="l"/>
              </a:tabLst>
            </a:pPr>
            <a:r>
              <a:rPr sz="2800" spc="-25" dirty="0">
                <a:latin typeface="Arial"/>
                <a:cs typeface="Arial"/>
              </a:rPr>
              <a:t>P</a:t>
            </a:r>
            <a:r>
              <a:rPr sz="2800" spc="-15" dirty="0">
                <a:latin typeface="Arial"/>
                <a:cs typeface="Arial"/>
              </a:rPr>
              <a:t>ou</a:t>
            </a:r>
            <a:r>
              <a:rPr sz="2800" spc="-10" dirty="0">
                <a:latin typeface="Arial"/>
                <a:cs typeface="Arial"/>
              </a:rPr>
              <a:t>ltices</a:t>
            </a:r>
            <a:endParaRPr sz="2800" dirty="0">
              <a:latin typeface="Arial"/>
              <a:cs typeface="Arial"/>
            </a:endParaRPr>
          </a:p>
          <a:p>
            <a:pPr marL="355600" indent="-342900">
              <a:spcBef>
                <a:spcPts val="670"/>
              </a:spcBef>
              <a:buFont typeface="Arial"/>
              <a:buChar char="•"/>
              <a:tabLst>
                <a:tab pos="355600" algn="l"/>
              </a:tabLst>
            </a:pPr>
            <a:r>
              <a:rPr sz="2800" spc="-30" dirty="0">
                <a:latin typeface="Arial"/>
                <a:cs typeface="Arial"/>
              </a:rPr>
              <a:t>G</a:t>
            </a:r>
            <a:r>
              <a:rPr sz="2800" spc="-10" dirty="0">
                <a:latin typeface="Arial"/>
                <a:cs typeface="Arial"/>
              </a:rPr>
              <a:t>argles</a:t>
            </a:r>
            <a:endParaRPr sz="2800" dirty="0">
              <a:latin typeface="Arial"/>
              <a:cs typeface="Arial"/>
            </a:endParaRPr>
          </a:p>
          <a:p>
            <a:pPr marL="355600" indent="-342900">
              <a:spcBef>
                <a:spcPts val="670"/>
              </a:spcBef>
              <a:buFont typeface="Arial"/>
              <a:buChar char="•"/>
              <a:tabLst>
                <a:tab pos="355600" algn="l"/>
              </a:tabLst>
            </a:pPr>
            <a:r>
              <a:rPr sz="2800" spc="-25" dirty="0">
                <a:latin typeface="Arial"/>
                <a:cs typeface="Arial"/>
              </a:rPr>
              <a:t>S</a:t>
            </a:r>
            <a:r>
              <a:rPr sz="2800" spc="-15" dirty="0">
                <a:latin typeface="Arial"/>
                <a:cs typeface="Arial"/>
              </a:rPr>
              <a:t>uppos</a:t>
            </a:r>
            <a:r>
              <a:rPr sz="2800" spc="-10" dirty="0">
                <a:latin typeface="Arial"/>
                <a:cs typeface="Arial"/>
              </a:rPr>
              <a:t>itories</a:t>
            </a:r>
            <a:endParaRPr sz="2800" dirty="0">
              <a:latin typeface="Arial"/>
              <a:cs typeface="Arial"/>
            </a:endParaRPr>
          </a:p>
          <a:p>
            <a:pPr marL="355600" indent="-342900">
              <a:spcBef>
                <a:spcPts val="670"/>
              </a:spcBef>
              <a:buFont typeface="Arial"/>
              <a:buChar char="•"/>
              <a:tabLst>
                <a:tab pos="355600" algn="l"/>
              </a:tabLst>
            </a:pPr>
            <a:r>
              <a:rPr sz="2800" spc="-25" dirty="0">
                <a:latin typeface="Arial"/>
                <a:cs typeface="Arial"/>
              </a:rPr>
              <a:t>P</a:t>
            </a:r>
            <a:r>
              <a:rPr sz="2800" spc="-10" dirty="0">
                <a:latin typeface="Arial"/>
                <a:cs typeface="Arial"/>
              </a:rPr>
              <a:t>urgatives</a:t>
            </a:r>
            <a:endParaRPr sz="2800" dirty="0">
              <a:latin typeface="Arial"/>
              <a:cs typeface="Arial"/>
            </a:endParaRPr>
          </a:p>
        </p:txBody>
      </p:sp>
      <p:sp>
        <p:nvSpPr>
          <p:cNvPr id="5" name="TextBox 4"/>
          <p:cNvSpPr txBox="1"/>
          <p:nvPr/>
        </p:nvSpPr>
        <p:spPr>
          <a:xfrm>
            <a:off x="2096885" y="5791201"/>
            <a:ext cx="7696200" cy="492443"/>
          </a:xfrm>
          <a:prstGeom prst="rect">
            <a:avLst/>
          </a:prstGeom>
          <a:solidFill>
            <a:schemeClr val="accent3">
              <a:lumMod val="60000"/>
              <a:lumOff val="40000"/>
            </a:schemeClr>
          </a:solidFill>
        </p:spPr>
        <p:txBody>
          <a:bodyPr wrap="square" rtlCol="0">
            <a:spAutoFit/>
          </a:bodyPr>
          <a:lstStyle/>
          <a:p>
            <a:pPr algn="ctr"/>
            <a:r>
              <a:rPr lang="en-US" sz="2600" dirty="0"/>
              <a:t>Mention of more than 300 different herbal remedies.</a:t>
            </a:r>
          </a:p>
        </p:txBody>
      </p:sp>
    </p:spTree>
    <p:extLst>
      <p:ext uri="{BB962C8B-B14F-4D97-AF65-F5344CB8AC3E}">
        <p14:creationId xmlns:p14="http://schemas.microsoft.com/office/powerpoint/2010/main" val="17350019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393331"/>
            <a:ext cx="10515600" cy="802623"/>
          </a:xfrm>
          <a:prstGeom prst="rect">
            <a:avLst/>
          </a:prstGeom>
        </p:spPr>
        <p:txBody>
          <a:bodyPr vert="horz" wrap="square" lIns="0" tIns="134461" rIns="0" bIns="0" rtlCol="0" anchor="ctr">
            <a:spAutoFit/>
          </a:bodyPr>
          <a:lstStyle/>
          <a:p>
            <a:pPr marL="1785620">
              <a:lnSpc>
                <a:spcPts val="5235"/>
              </a:lnSpc>
            </a:pPr>
            <a:r>
              <a:rPr dirty="0"/>
              <a:t>H</a:t>
            </a:r>
            <a:r>
              <a:rPr spc="5" dirty="0"/>
              <a:t>i</a:t>
            </a:r>
            <a:r>
              <a:rPr dirty="0"/>
              <a:t>ppo</a:t>
            </a:r>
            <a:r>
              <a:rPr spc="5" dirty="0"/>
              <a:t>c</a:t>
            </a:r>
            <a:r>
              <a:rPr spc="-5" dirty="0"/>
              <a:t>r</a:t>
            </a:r>
            <a:r>
              <a:rPr dirty="0"/>
              <a:t>at</a:t>
            </a:r>
            <a:r>
              <a:rPr spc="5" dirty="0"/>
              <a:t>i</a:t>
            </a:r>
            <a:r>
              <a:rPr dirty="0"/>
              <a:t>c</a:t>
            </a:r>
            <a:r>
              <a:rPr spc="-30" dirty="0"/>
              <a:t> </a:t>
            </a:r>
            <a:r>
              <a:rPr spc="-10" dirty="0"/>
              <a:t>O</a:t>
            </a:r>
            <a:r>
              <a:rPr dirty="0"/>
              <a:t>ath</a:t>
            </a:r>
          </a:p>
        </p:txBody>
      </p:sp>
      <p:sp>
        <p:nvSpPr>
          <p:cNvPr id="3" name="object 3"/>
          <p:cNvSpPr txBox="1"/>
          <p:nvPr/>
        </p:nvSpPr>
        <p:spPr>
          <a:xfrm>
            <a:off x="1474880" y="1472266"/>
            <a:ext cx="5215255" cy="5072380"/>
          </a:xfrm>
          <a:prstGeom prst="rect">
            <a:avLst/>
          </a:prstGeom>
        </p:spPr>
        <p:txBody>
          <a:bodyPr vert="horz" wrap="square" lIns="0" tIns="0" rIns="0" bIns="0" rtlCol="0">
            <a:spAutoFit/>
          </a:bodyPr>
          <a:lstStyle/>
          <a:p>
            <a:pPr marL="355600" marR="5080" indent="-342900">
              <a:lnSpc>
                <a:spcPts val="2300"/>
              </a:lnSpc>
              <a:buFont typeface="Arial"/>
              <a:buChar char="•"/>
              <a:tabLst>
                <a:tab pos="355600" algn="l"/>
              </a:tabLst>
            </a:pPr>
            <a:r>
              <a:rPr sz="2400" spc="-5" dirty="0">
                <a:latin typeface="Arial"/>
                <a:cs typeface="Arial"/>
              </a:rPr>
              <a:t>Th</a:t>
            </a:r>
            <a:r>
              <a:rPr sz="2400" dirty="0">
                <a:latin typeface="Arial"/>
                <a:cs typeface="Arial"/>
              </a:rPr>
              <a:t>e </a:t>
            </a:r>
            <a:r>
              <a:rPr sz="2400" spc="-5" dirty="0">
                <a:latin typeface="Arial"/>
                <a:cs typeface="Arial"/>
              </a:rPr>
              <a:t>oa</a:t>
            </a:r>
            <a:r>
              <a:rPr sz="2400" dirty="0">
                <a:latin typeface="Arial"/>
                <a:cs typeface="Arial"/>
              </a:rPr>
              <a:t>th </a:t>
            </a:r>
            <a:r>
              <a:rPr sz="2400" spc="-5" dirty="0">
                <a:latin typeface="Arial"/>
                <a:cs typeface="Arial"/>
              </a:rPr>
              <a:t>i</a:t>
            </a:r>
            <a:r>
              <a:rPr sz="2400" dirty="0">
                <a:latin typeface="Arial"/>
                <a:cs typeface="Arial"/>
              </a:rPr>
              <a:t>s st</a:t>
            </a:r>
            <a:r>
              <a:rPr sz="2400" spc="-5" dirty="0">
                <a:latin typeface="Arial"/>
                <a:cs typeface="Arial"/>
              </a:rPr>
              <a:t>il</a:t>
            </a:r>
            <a:r>
              <a:rPr sz="2400" dirty="0">
                <a:latin typeface="Arial"/>
                <a:cs typeface="Arial"/>
              </a:rPr>
              <a:t>l</a:t>
            </a:r>
            <a:r>
              <a:rPr sz="2400" spc="10" dirty="0">
                <a:latin typeface="Arial"/>
                <a:cs typeface="Arial"/>
              </a:rPr>
              <a:t> </a:t>
            </a:r>
            <a:r>
              <a:rPr sz="2400" dirty="0">
                <a:latin typeface="Arial"/>
                <a:cs typeface="Arial"/>
              </a:rPr>
              <a:t>t</a:t>
            </a:r>
            <a:r>
              <a:rPr sz="2400" spc="-5" dirty="0">
                <a:latin typeface="Arial"/>
                <a:cs typeface="Arial"/>
              </a:rPr>
              <a:t>a</a:t>
            </a:r>
            <a:r>
              <a:rPr sz="2400" dirty="0">
                <a:latin typeface="Arial"/>
                <a:cs typeface="Arial"/>
              </a:rPr>
              <a:t>k</a:t>
            </a:r>
            <a:r>
              <a:rPr sz="2400" spc="-5" dirty="0">
                <a:latin typeface="Arial"/>
                <a:cs typeface="Arial"/>
              </a:rPr>
              <a:t>e</a:t>
            </a:r>
            <a:r>
              <a:rPr sz="2400" dirty="0">
                <a:latin typeface="Arial"/>
                <a:cs typeface="Arial"/>
              </a:rPr>
              <a:t>n</a:t>
            </a:r>
            <a:r>
              <a:rPr sz="2400" spc="-10" dirty="0">
                <a:latin typeface="Arial"/>
                <a:cs typeface="Arial"/>
              </a:rPr>
              <a:t> </a:t>
            </a:r>
            <a:r>
              <a:rPr sz="2400" dirty="0">
                <a:latin typeface="Arial"/>
                <a:cs typeface="Arial"/>
              </a:rPr>
              <a:t>to</a:t>
            </a:r>
            <a:r>
              <a:rPr sz="2400" spc="-5" dirty="0">
                <a:latin typeface="Arial"/>
                <a:cs typeface="Arial"/>
              </a:rPr>
              <a:t>da</a:t>
            </a:r>
            <a:r>
              <a:rPr sz="2400" dirty="0">
                <a:latin typeface="Arial"/>
                <a:cs typeface="Arial"/>
              </a:rPr>
              <a:t>y </a:t>
            </a:r>
            <a:r>
              <a:rPr sz="2400" spc="-5" dirty="0">
                <a:latin typeface="Arial"/>
                <a:cs typeface="Arial"/>
              </a:rPr>
              <a:t>by ph</a:t>
            </a:r>
            <a:r>
              <a:rPr sz="2400" dirty="0">
                <a:latin typeface="Arial"/>
                <a:cs typeface="Arial"/>
              </a:rPr>
              <a:t>ys</a:t>
            </a:r>
            <a:r>
              <a:rPr sz="2400" spc="-5" dirty="0">
                <a:latin typeface="Arial"/>
                <a:cs typeface="Arial"/>
              </a:rPr>
              <a:t>i</a:t>
            </a:r>
            <a:r>
              <a:rPr sz="2400" dirty="0">
                <a:latin typeface="Arial"/>
                <a:cs typeface="Arial"/>
              </a:rPr>
              <a:t>c</a:t>
            </a:r>
            <a:r>
              <a:rPr sz="2400" spc="-5" dirty="0">
                <a:latin typeface="Arial"/>
                <a:cs typeface="Arial"/>
              </a:rPr>
              <a:t>ian</a:t>
            </a:r>
            <a:r>
              <a:rPr sz="2400" dirty="0">
                <a:latin typeface="Arial"/>
                <a:cs typeface="Arial"/>
              </a:rPr>
              <a:t>s</a:t>
            </a:r>
            <a:r>
              <a:rPr sz="2400" spc="4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s</a:t>
            </a:r>
            <a:r>
              <a:rPr sz="2400" spc="-5" dirty="0">
                <a:latin typeface="Arial"/>
                <a:cs typeface="Arial"/>
              </a:rPr>
              <a:t>o</a:t>
            </a:r>
            <a:r>
              <a:rPr sz="2400" dirty="0">
                <a:latin typeface="Arial"/>
                <a:cs typeface="Arial"/>
              </a:rPr>
              <a:t>me</a:t>
            </a:r>
            <a:r>
              <a:rPr sz="2400" spc="-1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sc</a:t>
            </a:r>
            <a:r>
              <a:rPr sz="2400" spc="-5" dirty="0">
                <a:latin typeface="Arial"/>
                <a:cs typeface="Arial"/>
              </a:rPr>
              <a:t>hool</a:t>
            </a:r>
            <a:r>
              <a:rPr sz="2400" dirty="0">
                <a:latin typeface="Arial"/>
                <a:cs typeface="Arial"/>
              </a:rPr>
              <a:t>s</a:t>
            </a:r>
          </a:p>
          <a:p>
            <a:pPr marL="355600" indent="-342900">
              <a:spcBef>
                <a:spcPts val="20"/>
              </a:spcBef>
              <a:buFont typeface="Arial"/>
              <a:buChar char="•"/>
              <a:tabLst>
                <a:tab pos="355600" algn="l"/>
              </a:tabLst>
            </a:pPr>
            <a:r>
              <a:rPr sz="2400" spc="-5" dirty="0">
                <a:latin typeface="Arial"/>
                <a:cs typeface="Arial"/>
              </a:rPr>
              <a:t>U</a:t>
            </a:r>
            <a:r>
              <a:rPr sz="2400" dirty="0">
                <a:latin typeface="Arial"/>
                <a:cs typeface="Arial"/>
              </a:rPr>
              <a:t>se </a:t>
            </a:r>
            <a:r>
              <a:rPr sz="2400" spc="-5" dirty="0">
                <a:latin typeface="Arial"/>
                <a:cs typeface="Arial"/>
              </a:rPr>
              <a:t>die</a:t>
            </a:r>
            <a:r>
              <a:rPr sz="2400" dirty="0">
                <a:latin typeface="Arial"/>
                <a:cs typeface="Arial"/>
              </a:rPr>
              <a:t>t</a:t>
            </a:r>
            <a:r>
              <a:rPr sz="2400" spc="-5" dirty="0">
                <a:latin typeface="Arial"/>
                <a:cs typeface="Arial"/>
              </a:rPr>
              <a:t>e</a:t>
            </a:r>
            <a:r>
              <a:rPr sz="2400" dirty="0">
                <a:latin typeface="Arial"/>
                <a:cs typeface="Arial"/>
              </a:rPr>
              <a:t>t</a:t>
            </a:r>
            <a:r>
              <a:rPr sz="2400" spc="-5" dirty="0">
                <a:latin typeface="Arial"/>
                <a:cs typeface="Arial"/>
              </a:rPr>
              <a:t>i</a:t>
            </a:r>
            <a:r>
              <a:rPr sz="2400" dirty="0">
                <a:latin typeface="Arial"/>
                <a:cs typeface="Arial"/>
              </a:rPr>
              <a:t>c</a:t>
            </a:r>
            <a:r>
              <a:rPr sz="2400" spc="15" dirty="0">
                <a:latin typeface="Arial"/>
                <a:cs typeface="Arial"/>
              </a:rPr>
              <a:t> </a:t>
            </a:r>
            <a:r>
              <a:rPr sz="2400" dirty="0">
                <a:latin typeface="Arial"/>
                <a:cs typeface="Arial"/>
              </a:rPr>
              <a:t>m</a:t>
            </a:r>
            <a:r>
              <a:rPr sz="2400" spc="-5" dirty="0">
                <a:latin typeface="Arial"/>
                <a:cs typeface="Arial"/>
              </a:rPr>
              <a:t>ea</a:t>
            </a:r>
            <a:r>
              <a:rPr sz="2400" dirty="0">
                <a:latin typeface="Arial"/>
                <a:cs typeface="Arial"/>
              </a:rPr>
              <a:t>s</a:t>
            </a:r>
            <a:r>
              <a:rPr sz="2400" spc="-5" dirty="0">
                <a:latin typeface="Arial"/>
                <a:cs typeface="Arial"/>
              </a:rPr>
              <a:t>u</a:t>
            </a:r>
            <a:r>
              <a:rPr sz="2400" dirty="0">
                <a:latin typeface="Arial"/>
                <a:cs typeface="Arial"/>
              </a:rPr>
              <a:t>r</a:t>
            </a:r>
            <a:r>
              <a:rPr sz="2400" spc="-5" dirty="0">
                <a:latin typeface="Arial"/>
                <a:cs typeface="Arial"/>
              </a:rPr>
              <a:t>es</a:t>
            </a:r>
            <a:endParaRPr sz="2400" dirty="0">
              <a:latin typeface="Arial"/>
              <a:cs typeface="Arial"/>
            </a:endParaRPr>
          </a:p>
          <a:p>
            <a:pPr marL="355600" marR="327025" indent="-342900">
              <a:lnSpc>
                <a:spcPts val="2300"/>
              </a:lnSpc>
              <a:spcBef>
                <a:spcPts val="560"/>
              </a:spcBef>
              <a:buFont typeface="Arial"/>
              <a:buChar char="•"/>
              <a:tabLst>
                <a:tab pos="355600" algn="l"/>
              </a:tabLst>
            </a:pPr>
            <a:r>
              <a:rPr sz="2400" spc="-5" dirty="0">
                <a:latin typeface="Arial"/>
                <a:cs typeface="Arial"/>
              </a:rPr>
              <a:t>N</a:t>
            </a:r>
            <a:r>
              <a:rPr sz="2400" dirty="0">
                <a:latin typeface="Arial"/>
                <a:cs typeface="Arial"/>
              </a:rPr>
              <a:t>o </a:t>
            </a:r>
            <a:r>
              <a:rPr sz="2400" spc="-5" dirty="0">
                <a:latin typeface="Arial"/>
                <a:cs typeface="Arial"/>
              </a:rPr>
              <a:t>deadl</a:t>
            </a:r>
            <a:r>
              <a:rPr sz="2400" dirty="0">
                <a:latin typeface="Arial"/>
                <a:cs typeface="Arial"/>
              </a:rPr>
              <a:t>y</a:t>
            </a:r>
            <a:r>
              <a:rPr sz="2400" spc="25" dirty="0">
                <a:latin typeface="Arial"/>
                <a:cs typeface="Arial"/>
              </a:rPr>
              <a:t> </a:t>
            </a:r>
            <a:r>
              <a:rPr sz="2400" spc="-5" dirty="0">
                <a:latin typeface="Arial"/>
                <a:cs typeface="Arial"/>
              </a:rPr>
              <a:t>d</a:t>
            </a:r>
            <a:r>
              <a:rPr sz="2400" dirty="0">
                <a:latin typeface="Arial"/>
                <a:cs typeface="Arial"/>
              </a:rPr>
              <a:t>r</a:t>
            </a:r>
            <a:r>
              <a:rPr sz="2400" spc="-5" dirty="0">
                <a:latin typeface="Arial"/>
                <a:cs typeface="Arial"/>
              </a:rPr>
              <a:t>ug</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d</a:t>
            </a:r>
            <a:r>
              <a:rPr sz="2400" dirty="0">
                <a:latin typeface="Arial"/>
                <a:cs typeface="Arial"/>
              </a:rPr>
              <a:t>r</a:t>
            </a:r>
            <a:r>
              <a:rPr sz="2400" spc="-5" dirty="0">
                <a:latin typeface="Arial"/>
                <a:cs typeface="Arial"/>
              </a:rPr>
              <a:t>ug</a:t>
            </a:r>
            <a:r>
              <a:rPr sz="2400" dirty="0">
                <a:latin typeface="Arial"/>
                <a:cs typeface="Arial"/>
              </a:rPr>
              <a:t>s t</a:t>
            </a:r>
            <a:r>
              <a:rPr sz="2400" spc="-5" dirty="0">
                <a:latin typeface="Arial"/>
                <a:cs typeface="Arial"/>
              </a:rPr>
              <a:t>ha</a:t>
            </a:r>
            <a:r>
              <a:rPr sz="2400" dirty="0">
                <a:latin typeface="Arial"/>
                <a:cs typeface="Arial"/>
              </a:rPr>
              <a:t>t</a:t>
            </a:r>
            <a:r>
              <a:rPr sz="2400" spc="-5" dirty="0">
                <a:latin typeface="Arial"/>
                <a:cs typeface="Arial"/>
              </a:rPr>
              <a:t> wil</a:t>
            </a:r>
            <a:r>
              <a:rPr sz="2400" dirty="0">
                <a:latin typeface="Arial"/>
                <a:cs typeface="Arial"/>
              </a:rPr>
              <a:t>l </a:t>
            </a:r>
            <a:r>
              <a:rPr sz="2400" spc="-5" dirty="0">
                <a:latin typeface="Arial"/>
                <a:cs typeface="Arial"/>
              </a:rPr>
              <a:t>a</a:t>
            </a:r>
            <a:r>
              <a:rPr sz="2400" dirty="0">
                <a:latin typeface="Arial"/>
                <a:cs typeface="Arial"/>
              </a:rPr>
              <a:t>ss</a:t>
            </a:r>
            <a:r>
              <a:rPr sz="2400" spc="-5" dirty="0">
                <a:latin typeface="Arial"/>
                <a:cs typeface="Arial"/>
              </a:rPr>
              <a:t>i</a:t>
            </a:r>
            <a:r>
              <a:rPr sz="2400" dirty="0">
                <a:latin typeface="Arial"/>
                <a:cs typeface="Arial"/>
              </a:rPr>
              <a:t>st</a:t>
            </a:r>
            <a:r>
              <a:rPr sz="2400" spc="5" dirty="0">
                <a:latin typeface="Arial"/>
                <a:cs typeface="Arial"/>
              </a:rPr>
              <a:t> </a:t>
            </a:r>
            <a:r>
              <a:rPr sz="2400" spc="-5" dirty="0">
                <a:latin typeface="Arial"/>
                <a:cs typeface="Arial"/>
              </a:rPr>
              <a:t>i</a:t>
            </a:r>
            <a:r>
              <a:rPr sz="2400" dirty="0">
                <a:latin typeface="Arial"/>
                <a:cs typeface="Arial"/>
              </a:rPr>
              <a:t>n s</a:t>
            </a:r>
            <a:r>
              <a:rPr sz="2400" spc="-5" dirty="0">
                <a:latin typeface="Arial"/>
                <a:cs typeface="Arial"/>
              </a:rPr>
              <a:t>ui</a:t>
            </a:r>
            <a:r>
              <a:rPr sz="2400" dirty="0">
                <a:latin typeface="Arial"/>
                <a:cs typeface="Arial"/>
              </a:rPr>
              <a:t>c</a:t>
            </a:r>
            <a:r>
              <a:rPr sz="2400" spc="-5" dirty="0">
                <a:latin typeface="Arial"/>
                <a:cs typeface="Arial"/>
              </a:rPr>
              <a:t>id</a:t>
            </a:r>
            <a:r>
              <a:rPr sz="2400" dirty="0">
                <a:latin typeface="Arial"/>
                <a:cs typeface="Arial"/>
              </a:rPr>
              <a:t>e</a:t>
            </a:r>
          </a:p>
          <a:p>
            <a:pPr marL="355600" indent="-342900">
              <a:spcBef>
                <a:spcPts val="20"/>
              </a:spcBef>
              <a:buFont typeface="Arial"/>
              <a:buChar char="•"/>
              <a:tabLst>
                <a:tab pos="355600" algn="l"/>
              </a:tabLst>
            </a:pPr>
            <a:r>
              <a:rPr sz="2400" spc="-5" dirty="0">
                <a:latin typeface="Arial"/>
                <a:cs typeface="Arial"/>
              </a:rPr>
              <a:t>N</a:t>
            </a:r>
            <a:r>
              <a:rPr sz="2400" dirty="0">
                <a:latin typeface="Arial"/>
                <a:cs typeface="Arial"/>
              </a:rPr>
              <a:t>o </a:t>
            </a:r>
            <a:r>
              <a:rPr sz="2400" spc="-5" dirty="0">
                <a:latin typeface="Arial"/>
                <a:cs typeface="Arial"/>
              </a:rPr>
              <a:t>pe</a:t>
            </a:r>
            <a:r>
              <a:rPr sz="2400" dirty="0">
                <a:latin typeface="Arial"/>
                <a:cs typeface="Arial"/>
              </a:rPr>
              <a:t>ss</a:t>
            </a:r>
            <a:r>
              <a:rPr sz="2400" spc="-5" dirty="0">
                <a:latin typeface="Arial"/>
                <a:cs typeface="Arial"/>
              </a:rPr>
              <a:t>a</a:t>
            </a:r>
            <a:r>
              <a:rPr sz="2400" dirty="0">
                <a:latin typeface="Arial"/>
                <a:cs typeface="Arial"/>
              </a:rPr>
              <a:t>r</a:t>
            </a:r>
            <a:r>
              <a:rPr sz="2400" spc="-5" dirty="0">
                <a:latin typeface="Arial"/>
                <a:cs typeface="Arial"/>
              </a:rPr>
              <a:t>ie</a:t>
            </a:r>
            <a:r>
              <a:rPr sz="2400" dirty="0">
                <a:latin typeface="Arial"/>
                <a:cs typeface="Arial"/>
              </a:rPr>
              <a:t>s</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abo</a:t>
            </a:r>
            <a:r>
              <a:rPr sz="2400" dirty="0">
                <a:latin typeface="Arial"/>
                <a:cs typeface="Arial"/>
              </a:rPr>
              <a:t>rt</a:t>
            </a:r>
            <a:r>
              <a:rPr sz="2400" spc="-5" dirty="0">
                <a:latin typeface="Arial"/>
                <a:cs typeface="Arial"/>
              </a:rPr>
              <a:t>ions</a:t>
            </a:r>
            <a:endParaRPr sz="2400" dirty="0">
              <a:latin typeface="Arial"/>
              <a:cs typeface="Arial"/>
            </a:endParaRPr>
          </a:p>
          <a:p>
            <a:pPr marL="355600" marR="125730" indent="-342900">
              <a:lnSpc>
                <a:spcPts val="2300"/>
              </a:lnSpc>
              <a:spcBef>
                <a:spcPts val="560"/>
              </a:spcBef>
              <a:buFont typeface="Arial"/>
              <a:buChar char="•"/>
              <a:tabLst>
                <a:tab pos="355600" algn="l"/>
              </a:tabLst>
            </a:pPr>
            <a:r>
              <a:rPr sz="2400" spc="-5" dirty="0">
                <a:latin typeface="Arial"/>
                <a:cs typeface="Arial"/>
              </a:rPr>
              <a:t>Delega</a:t>
            </a:r>
            <a:r>
              <a:rPr sz="2400" dirty="0">
                <a:latin typeface="Arial"/>
                <a:cs typeface="Arial"/>
              </a:rPr>
              <a:t>te</a:t>
            </a:r>
            <a:r>
              <a:rPr sz="2400" spc="2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r</a:t>
            </a:r>
            <a:r>
              <a:rPr sz="2400" spc="-5" dirty="0">
                <a:latin typeface="Arial"/>
                <a:cs typeface="Arial"/>
              </a:rPr>
              <a:t>geon</a:t>
            </a:r>
            <a:r>
              <a:rPr sz="2400" dirty="0">
                <a:latin typeface="Arial"/>
                <a:cs typeface="Arial"/>
              </a:rPr>
              <a:t>s</a:t>
            </a:r>
            <a:r>
              <a:rPr sz="2400" spc="15" dirty="0">
                <a:latin typeface="Arial"/>
                <a:cs typeface="Arial"/>
              </a:rPr>
              <a:t> </a:t>
            </a:r>
            <a:r>
              <a:rPr sz="2400" spc="-5" dirty="0">
                <a:latin typeface="Arial"/>
                <a:cs typeface="Arial"/>
              </a:rPr>
              <a:t>and </a:t>
            </a:r>
            <a:r>
              <a:rPr sz="2400" dirty="0">
                <a:latin typeface="Arial"/>
                <a:cs typeface="Arial"/>
              </a:rPr>
              <a:t>s</a:t>
            </a:r>
            <a:r>
              <a:rPr sz="2400" spc="-5" dirty="0">
                <a:latin typeface="Arial"/>
                <a:cs typeface="Arial"/>
              </a:rPr>
              <a:t>pe</a:t>
            </a:r>
            <a:r>
              <a:rPr sz="2400" dirty="0">
                <a:latin typeface="Arial"/>
                <a:cs typeface="Arial"/>
              </a:rPr>
              <a:t>c</a:t>
            </a:r>
            <a:r>
              <a:rPr sz="2400" spc="-5" dirty="0">
                <a:latin typeface="Arial"/>
                <a:cs typeface="Arial"/>
              </a:rPr>
              <a:t>iali</a:t>
            </a:r>
            <a:r>
              <a:rPr sz="2400" dirty="0">
                <a:latin typeface="Arial"/>
                <a:cs typeface="Arial"/>
              </a:rPr>
              <a:t>sts</a:t>
            </a:r>
            <a:r>
              <a:rPr sz="2400" spc="25" dirty="0">
                <a:latin typeface="Arial"/>
                <a:cs typeface="Arial"/>
              </a:rPr>
              <a:t> </a:t>
            </a:r>
            <a:r>
              <a:rPr sz="2400" spc="-5" dirty="0">
                <a:latin typeface="Arial"/>
                <a:cs typeface="Arial"/>
              </a:rPr>
              <a:t>don’</a:t>
            </a:r>
            <a:r>
              <a:rPr sz="2400" dirty="0">
                <a:latin typeface="Arial"/>
                <a:cs typeface="Arial"/>
              </a:rPr>
              <a:t>t</a:t>
            </a:r>
            <a:r>
              <a:rPr sz="2400" spc="20" dirty="0">
                <a:latin typeface="Arial"/>
                <a:cs typeface="Arial"/>
              </a:rPr>
              <a:t> </a:t>
            </a:r>
            <a:r>
              <a:rPr sz="2400" dirty="0">
                <a:latin typeface="Arial"/>
                <a:cs typeface="Arial"/>
              </a:rPr>
              <a:t>try</a:t>
            </a:r>
            <a:r>
              <a:rPr sz="2400" spc="-2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d</a:t>
            </a:r>
            <a:r>
              <a:rPr sz="2400" dirty="0">
                <a:latin typeface="Arial"/>
                <a:cs typeface="Arial"/>
              </a:rPr>
              <a:t>o </a:t>
            </a:r>
            <a:r>
              <a:rPr sz="2400" spc="-5" dirty="0">
                <a:latin typeface="Arial"/>
                <a:cs typeface="Arial"/>
              </a:rPr>
              <a:t>i</a:t>
            </a:r>
            <a:r>
              <a:rPr sz="2400" dirty="0">
                <a:latin typeface="Arial"/>
                <a:cs typeface="Arial"/>
              </a:rPr>
              <a:t>t</a:t>
            </a:r>
            <a:r>
              <a:rPr sz="2400" spc="-5" dirty="0">
                <a:latin typeface="Arial"/>
                <a:cs typeface="Arial"/>
              </a:rPr>
              <a:t> </a:t>
            </a:r>
            <a:r>
              <a:rPr sz="2400" dirty="0">
                <a:latin typeface="Arial"/>
                <a:cs typeface="Arial"/>
              </a:rPr>
              <a:t>y</a:t>
            </a:r>
            <a:r>
              <a:rPr sz="2400" spc="-5" dirty="0">
                <a:latin typeface="Arial"/>
                <a:cs typeface="Arial"/>
              </a:rPr>
              <a:t>ou</a:t>
            </a:r>
            <a:r>
              <a:rPr sz="2400" dirty="0">
                <a:latin typeface="Arial"/>
                <a:cs typeface="Arial"/>
              </a:rPr>
              <a:t>rs</a:t>
            </a:r>
            <a:r>
              <a:rPr sz="2400" spc="-5" dirty="0">
                <a:latin typeface="Arial"/>
                <a:cs typeface="Arial"/>
              </a:rPr>
              <a:t>el</a:t>
            </a:r>
            <a:r>
              <a:rPr sz="2400" dirty="0">
                <a:latin typeface="Arial"/>
                <a:cs typeface="Arial"/>
              </a:rPr>
              <a:t>f</a:t>
            </a:r>
          </a:p>
          <a:p>
            <a:pPr marL="355600" marR="782955" indent="-342900">
              <a:lnSpc>
                <a:spcPct val="80000"/>
              </a:lnSpc>
              <a:spcBef>
                <a:spcPts val="595"/>
              </a:spcBef>
              <a:buFont typeface="Arial"/>
              <a:buChar char="•"/>
              <a:tabLst>
                <a:tab pos="355600" algn="l"/>
              </a:tabLst>
            </a:pPr>
            <a:r>
              <a:rPr sz="2400" spc="-5" dirty="0">
                <a:latin typeface="Arial"/>
                <a:cs typeface="Arial"/>
              </a:rPr>
              <a:t>D</a:t>
            </a:r>
            <a:r>
              <a:rPr sz="2400" dirty="0">
                <a:latin typeface="Arial"/>
                <a:cs typeface="Arial"/>
              </a:rPr>
              <a:t>o </a:t>
            </a:r>
            <a:r>
              <a:rPr sz="2400" spc="-5" dirty="0">
                <a:latin typeface="Arial"/>
                <a:cs typeface="Arial"/>
              </a:rPr>
              <a:t>no</a:t>
            </a:r>
            <a:r>
              <a:rPr sz="2400" dirty="0">
                <a:latin typeface="Arial"/>
                <a:cs typeface="Arial"/>
              </a:rPr>
              <a:t>t</a:t>
            </a:r>
            <a:r>
              <a:rPr sz="2400" spc="5" dirty="0">
                <a:latin typeface="Arial"/>
                <a:cs typeface="Arial"/>
              </a:rPr>
              <a:t> </a:t>
            </a:r>
            <a:r>
              <a:rPr sz="2400" dirty="0">
                <a:latin typeface="Arial"/>
                <a:cs typeface="Arial"/>
              </a:rPr>
              <a:t>s</a:t>
            </a:r>
            <a:r>
              <a:rPr sz="2400" spc="-5" dirty="0">
                <a:latin typeface="Arial"/>
                <a:cs typeface="Arial"/>
              </a:rPr>
              <a:t>edu</a:t>
            </a:r>
            <a:r>
              <a:rPr sz="2400" dirty="0">
                <a:latin typeface="Arial"/>
                <a:cs typeface="Arial"/>
              </a:rPr>
              <a:t>ce</a:t>
            </a:r>
            <a:r>
              <a:rPr sz="2400" spc="10" dirty="0">
                <a:latin typeface="Arial"/>
                <a:cs typeface="Arial"/>
              </a:rPr>
              <a:t> </a:t>
            </a:r>
            <a:r>
              <a:rPr sz="2400" dirty="0">
                <a:latin typeface="Arial"/>
                <a:cs typeface="Arial"/>
              </a:rPr>
              <a:t>m</a:t>
            </a:r>
            <a:r>
              <a:rPr sz="2400" spc="-5" dirty="0">
                <a:latin typeface="Arial"/>
                <a:cs typeface="Arial"/>
              </a:rPr>
              <a:t>al</a:t>
            </a:r>
            <a:r>
              <a:rPr sz="2400" dirty="0">
                <a:latin typeface="Arial"/>
                <a:cs typeface="Arial"/>
              </a:rPr>
              <a:t>e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e</a:t>
            </a:r>
            <a:r>
              <a:rPr sz="2400" dirty="0">
                <a:latin typeface="Arial"/>
                <a:cs typeface="Arial"/>
              </a:rPr>
              <a:t>m</a:t>
            </a:r>
            <a:r>
              <a:rPr sz="2400" spc="-5" dirty="0">
                <a:latin typeface="Arial"/>
                <a:cs typeface="Arial"/>
              </a:rPr>
              <a:t>al</a:t>
            </a:r>
            <a:r>
              <a:rPr sz="2400" dirty="0">
                <a:latin typeface="Arial"/>
                <a:cs typeface="Arial"/>
              </a:rPr>
              <a:t>e </a:t>
            </a:r>
            <a:r>
              <a:rPr sz="2400" spc="-5" dirty="0">
                <a:latin typeface="Arial"/>
                <a:cs typeface="Arial"/>
              </a:rPr>
              <a:t>pa</a:t>
            </a:r>
            <a:r>
              <a:rPr sz="2400" dirty="0">
                <a:latin typeface="Arial"/>
                <a:cs typeface="Arial"/>
              </a:rPr>
              <a:t>t</a:t>
            </a:r>
            <a:r>
              <a:rPr sz="2400" spc="-5" dirty="0">
                <a:latin typeface="Arial"/>
                <a:cs typeface="Arial"/>
              </a:rPr>
              <a:t>ien</a:t>
            </a:r>
            <a:r>
              <a:rPr sz="2400" dirty="0">
                <a:latin typeface="Arial"/>
                <a:cs typeface="Arial"/>
              </a:rPr>
              <a:t>ts</a:t>
            </a:r>
          </a:p>
          <a:p>
            <a:pPr marL="355600" indent="-342900">
              <a:buFont typeface="Arial"/>
              <a:buChar char="•"/>
              <a:tabLst>
                <a:tab pos="355600" algn="l"/>
              </a:tabLst>
            </a:pPr>
            <a:r>
              <a:rPr sz="2400" spc="-5" dirty="0">
                <a:latin typeface="Arial"/>
                <a:cs typeface="Arial"/>
              </a:rPr>
              <a:t>Kee</a:t>
            </a:r>
            <a:r>
              <a:rPr sz="2400" dirty="0">
                <a:latin typeface="Arial"/>
                <a:cs typeface="Arial"/>
              </a:rPr>
              <a:t>p</a:t>
            </a:r>
            <a:r>
              <a:rPr sz="2400" spc="1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s</a:t>
            </a:r>
            <a:r>
              <a:rPr sz="2400" spc="-5" dirty="0">
                <a:latin typeface="Arial"/>
                <a:cs typeface="Arial"/>
              </a:rPr>
              <a:t>ul</a:t>
            </a:r>
            <a:r>
              <a:rPr sz="2400" dirty="0">
                <a:latin typeface="Arial"/>
                <a:cs typeface="Arial"/>
              </a:rPr>
              <a:t>t</a:t>
            </a:r>
            <a:r>
              <a:rPr sz="2400" spc="-5" dirty="0">
                <a:latin typeface="Arial"/>
                <a:cs typeface="Arial"/>
              </a:rPr>
              <a:t>a</a:t>
            </a:r>
            <a:r>
              <a:rPr sz="2400" dirty="0">
                <a:latin typeface="Arial"/>
                <a:cs typeface="Arial"/>
              </a:rPr>
              <a:t>t</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f</a:t>
            </a:r>
            <a:r>
              <a:rPr sz="2400" spc="-5" dirty="0">
                <a:latin typeface="Arial"/>
                <a:cs typeface="Arial"/>
              </a:rPr>
              <a:t>iden</a:t>
            </a:r>
            <a:r>
              <a:rPr sz="2400" dirty="0">
                <a:latin typeface="Arial"/>
                <a:cs typeface="Arial"/>
              </a:rPr>
              <a:t>t</a:t>
            </a:r>
            <a:r>
              <a:rPr sz="2400" spc="-5" dirty="0">
                <a:latin typeface="Arial"/>
                <a:cs typeface="Arial"/>
              </a:rPr>
              <a:t>ial</a:t>
            </a:r>
            <a:endParaRPr sz="2400" dirty="0">
              <a:latin typeface="Arial"/>
              <a:cs typeface="Arial"/>
            </a:endParaRPr>
          </a:p>
          <a:p>
            <a:pPr>
              <a:spcBef>
                <a:spcPts val="6"/>
              </a:spcBef>
            </a:pPr>
            <a:endParaRPr sz="2400" dirty="0">
              <a:latin typeface="Times New Roman"/>
              <a:cs typeface="Times New Roman"/>
            </a:endParaRPr>
          </a:p>
          <a:p>
            <a:pPr marL="355600" marR="76835" indent="-342900">
              <a:lnSpc>
                <a:spcPct val="80000"/>
              </a:lnSpc>
              <a:buFont typeface="Arial"/>
              <a:buChar char="•"/>
              <a:tabLst>
                <a:tab pos="355600" algn="l"/>
              </a:tabLst>
            </a:pPr>
            <a:r>
              <a:rPr sz="2400" spc="-5" dirty="0">
                <a:latin typeface="Arial"/>
                <a:cs typeface="Arial"/>
              </a:rPr>
              <a:t>Pha</a:t>
            </a:r>
            <a:r>
              <a:rPr sz="2400" dirty="0">
                <a:latin typeface="Arial"/>
                <a:cs typeface="Arial"/>
              </a:rPr>
              <a:t>rm</a:t>
            </a:r>
            <a:r>
              <a:rPr sz="2400" spc="-5" dirty="0">
                <a:latin typeface="Arial"/>
                <a:cs typeface="Arial"/>
              </a:rPr>
              <a:t>a</a:t>
            </a:r>
            <a:r>
              <a:rPr sz="2400" dirty="0">
                <a:latin typeface="Arial"/>
                <a:cs typeface="Arial"/>
              </a:rPr>
              <a:t>cy t</a:t>
            </a:r>
            <a:r>
              <a:rPr sz="2400" spc="-5" dirty="0">
                <a:latin typeface="Arial"/>
                <a:cs typeface="Arial"/>
              </a:rPr>
              <a:t>h</a:t>
            </a:r>
            <a:r>
              <a:rPr sz="2400" dirty="0">
                <a:latin typeface="Arial"/>
                <a:cs typeface="Arial"/>
              </a:rPr>
              <a:t>e O</a:t>
            </a:r>
            <a:r>
              <a:rPr sz="2400" spc="-5" dirty="0">
                <a:latin typeface="Arial"/>
                <a:cs typeface="Arial"/>
              </a:rPr>
              <a:t>a</a:t>
            </a:r>
            <a:r>
              <a:rPr sz="2400" dirty="0">
                <a:latin typeface="Arial"/>
                <a:cs typeface="Arial"/>
              </a:rPr>
              <a:t>th</a:t>
            </a:r>
            <a:r>
              <a:rPr sz="2400" spc="-2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M</a:t>
            </a:r>
            <a:r>
              <a:rPr sz="2400" spc="-5" dirty="0">
                <a:latin typeface="Arial"/>
                <a:cs typeface="Arial"/>
              </a:rPr>
              <a:t>ai</a:t>
            </a:r>
            <a:r>
              <a:rPr sz="2400" dirty="0">
                <a:latin typeface="Arial"/>
                <a:cs typeface="Arial"/>
              </a:rPr>
              <a:t>m</a:t>
            </a:r>
            <a:r>
              <a:rPr sz="2400" spc="-5" dirty="0">
                <a:latin typeface="Arial"/>
                <a:cs typeface="Arial"/>
              </a:rPr>
              <a:t>onide</a:t>
            </a:r>
            <a:r>
              <a:rPr sz="2400" dirty="0">
                <a:latin typeface="Arial"/>
                <a:cs typeface="Arial"/>
              </a:rPr>
              <a:t>s, </a:t>
            </a:r>
            <a:r>
              <a:rPr sz="2400" spc="-5" dirty="0">
                <a:latin typeface="Arial"/>
                <a:cs typeface="Arial"/>
              </a:rPr>
              <a:t>Spani</a:t>
            </a:r>
            <a:r>
              <a:rPr sz="2400" dirty="0">
                <a:latin typeface="Arial"/>
                <a:cs typeface="Arial"/>
              </a:rPr>
              <a:t>sh</a:t>
            </a:r>
          </a:p>
          <a:p>
            <a:pPr marL="355600" indent="-342900">
              <a:buFont typeface="Arial"/>
              <a:buChar char="•"/>
              <a:tabLst>
                <a:tab pos="355600" algn="l"/>
              </a:tabLst>
            </a:pPr>
            <a:r>
              <a:rPr sz="2400" spc="-5" dirty="0">
                <a:latin typeface="Arial"/>
                <a:cs typeface="Arial"/>
              </a:rPr>
              <a:t>APh</a:t>
            </a:r>
            <a:r>
              <a:rPr sz="2400" dirty="0">
                <a:latin typeface="Arial"/>
                <a:cs typeface="Arial"/>
              </a:rPr>
              <a:t>A</a:t>
            </a:r>
            <a:r>
              <a:rPr sz="2400" spc="10" dirty="0">
                <a:latin typeface="Arial"/>
                <a:cs typeface="Arial"/>
              </a:rPr>
              <a:t> </a:t>
            </a:r>
            <a:r>
              <a:rPr sz="2400" spc="-5" dirty="0">
                <a:latin typeface="Arial"/>
                <a:cs typeface="Arial"/>
              </a:rPr>
              <a:t>Cod</a:t>
            </a:r>
            <a:r>
              <a:rPr sz="2400" dirty="0">
                <a:latin typeface="Arial"/>
                <a:cs typeface="Arial"/>
              </a:rPr>
              <a:t>e</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E</a:t>
            </a:r>
            <a:r>
              <a:rPr sz="2400" dirty="0">
                <a:latin typeface="Arial"/>
                <a:cs typeface="Arial"/>
              </a:rPr>
              <a:t>t</a:t>
            </a:r>
            <a:r>
              <a:rPr sz="2400" spc="-5" dirty="0">
                <a:latin typeface="Arial"/>
                <a:cs typeface="Arial"/>
              </a:rPr>
              <a:t>hi</a:t>
            </a:r>
            <a:r>
              <a:rPr sz="2400" dirty="0">
                <a:latin typeface="Arial"/>
                <a:cs typeface="Arial"/>
              </a:rPr>
              <a:t>cs</a:t>
            </a:r>
          </a:p>
        </p:txBody>
      </p:sp>
      <p:sp>
        <p:nvSpPr>
          <p:cNvPr id="4" name="object 4"/>
          <p:cNvSpPr/>
          <p:nvPr/>
        </p:nvSpPr>
        <p:spPr>
          <a:xfrm>
            <a:off x="7526630" y="1531963"/>
            <a:ext cx="2919405" cy="495298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5962790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0719" y="190054"/>
            <a:ext cx="7289800" cy="738664"/>
          </a:xfrm>
          <a:prstGeom prst="rect">
            <a:avLst/>
          </a:prstGeom>
        </p:spPr>
        <p:txBody>
          <a:bodyPr vert="horz" wrap="square" lIns="0" tIns="0" rIns="0" bIns="0" rtlCol="0">
            <a:spAutoFit/>
          </a:bodyPr>
          <a:lstStyle/>
          <a:p>
            <a:pPr marL="3171825" marR="5080" indent="-3159760"/>
            <a:r>
              <a:rPr sz="2400" b="1" spc="-5" dirty="0">
                <a:latin typeface="Arial"/>
                <a:cs typeface="Arial"/>
              </a:rPr>
              <a:t>A</a:t>
            </a:r>
            <a:r>
              <a:rPr sz="2400" b="1" dirty="0">
                <a:latin typeface="Arial"/>
                <a:cs typeface="Arial"/>
              </a:rPr>
              <a:t>l</a:t>
            </a:r>
            <a:r>
              <a:rPr sz="2400" b="1" spc="-5" dirty="0">
                <a:latin typeface="Arial"/>
                <a:cs typeface="Arial"/>
              </a:rPr>
              <a:t>exande</a:t>
            </a:r>
            <a:r>
              <a:rPr sz="2400" b="1" dirty="0">
                <a:latin typeface="Arial"/>
                <a:cs typeface="Arial"/>
              </a:rPr>
              <a:t>r</a:t>
            </a:r>
            <a:r>
              <a:rPr sz="2400" b="1" spc="15" dirty="0">
                <a:latin typeface="Arial"/>
                <a:cs typeface="Arial"/>
              </a:rPr>
              <a:t> </a:t>
            </a:r>
            <a:r>
              <a:rPr sz="2400" b="1" dirty="0">
                <a:latin typeface="Arial"/>
                <a:cs typeface="Arial"/>
              </a:rPr>
              <a:t>t</a:t>
            </a:r>
            <a:r>
              <a:rPr sz="2400" b="1" spc="-5" dirty="0">
                <a:latin typeface="Arial"/>
                <a:cs typeface="Arial"/>
              </a:rPr>
              <a:t>h</a:t>
            </a:r>
            <a:r>
              <a:rPr sz="2400" b="1" dirty="0">
                <a:latin typeface="Arial"/>
                <a:cs typeface="Arial"/>
              </a:rPr>
              <a:t>e</a:t>
            </a:r>
            <a:r>
              <a:rPr sz="2400" b="1" spc="-10" dirty="0">
                <a:latin typeface="Arial"/>
                <a:cs typeface="Arial"/>
              </a:rPr>
              <a:t> </a:t>
            </a:r>
            <a:r>
              <a:rPr sz="2400" b="1" dirty="0">
                <a:latin typeface="Arial"/>
                <a:cs typeface="Arial"/>
              </a:rPr>
              <a:t>Gr</a:t>
            </a:r>
            <a:r>
              <a:rPr sz="2400" b="1" spc="-5" dirty="0">
                <a:latin typeface="Arial"/>
                <a:cs typeface="Arial"/>
              </a:rPr>
              <a:t>ea</a:t>
            </a:r>
            <a:r>
              <a:rPr sz="2400" b="1" dirty="0">
                <a:latin typeface="Arial"/>
                <a:cs typeface="Arial"/>
              </a:rPr>
              <a:t>t</a:t>
            </a:r>
            <a:r>
              <a:rPr sz="2400" b="1" spc="-5" dirty="0">
                <a:latin typeface="Arial"/>
                <a:cs typeface="Arial"/>
              </a:rPr>
              <a:t> an</a:t>
            </a:r>
            <a:r>
              <a:rPr sz="2400" b="1" dirty="0">
                <a:latin typeface="Arial"/>
                <a:cs typeface="Arial"/>
              </a:rPr>
              <a:t>d t</a:t>
            </a:r>
            <a:r>
              <a:rPr sz="2400" b="1" spc="-5" dirty="0">
                <a:latin typeface="Arial"/>
                <a:cs typeface="Arial"/>
              </a:rPr>
              <a:t>h</a:t>
            </a:r>
            <a:r>
              <a:rPr sz="2400" b="1" dirty="0">
                <a:latin typeface="Arial"/>
                <a:cs typeface="Arial"/>
              </a:rPr>
              <a:t>e</a:t>
            </a:r>
            <a:r>
              <a:rPr sz="2400" b="1" spc="-10" dirty="0">
                <a:latin typeface="Arial"/>
                <a:cs typeface="Arial"/>
              </a:rPr>
              <a:t> </a:t>
            </a:r>
            <a:r>
              <a:rPr sz="2400" b="1" spc="-5" dirty="0">
                <a:latin typeface="Arial"/>
                <a:cs typeface="Arial"/>
              </a:rPr>
              <a:t>L</a:t>
            </a:r>
            <a:r>
              <a:rPr sz="2400" b="1" dirty="0">
                <a:latin typeface="Arial"/>
                <a:cs typeface="Arial"/>
              </a:rPr>
              <a:t>i</a:t>
            </a:r>
            <a:r>
              <a:rPr sz="2400" b="1" spc="-5" dirty="0">
                <a:latin typeface="Arial"/>
                <a:cs typeface="Arial"/>
              </a:rPr>
              <a:t>b</a:t>
            </a:r>
            <a:r>
              <a:rPr sz="2400" b="1" dirty="0">
                <a:latin typeface="Arial"/>
                <a:cs typeface="Arial"/>
              </a:rPr>
              <a:t>r</a:t>
            </a:r>
            <a:r>
              <a:rPr sz="2400" b="1" spc="-5" dirty="0">
                <a:latin typeface="Arial"/>
                <a:cs typeface="Arial"/>
              </a:rPr>
              <a:t>a</a:t>
            </a:r>
            <a:r>
              <a:rPr sz="2400" b="1" dirty="0">
                <a:latin typeface="Arial"/>
                <a:cs typeface="Arial"/>
              </a:rPr>
              <a:t>ry</a:t>
            </a:r>
            <a:r>
              <a:rPr sz="2400" b="1" spc="-10" dirty="0">
                <a:latin typeface="Arial"/>
                <a:cs typeface="Arial"/>
              </a:rPr>
              <a:t> </a:t>
            </a:r>
            <a:r>
              <a:rPr sz="2400" b="1" spc="-5" dirty="0">
                <a:latin typeface="Arial"/>
                <a:cs typeface="Arial"/>
              </a:rPr>
              <a:t>a</a:t>
            </a:r>
            <a:r>
              <a:rPr sz="2400" b="1" dirty="0">
                <a:latin typeface="Arial"/>
                <a:cs typeface="Arial"/>
              </a:rPr>
              <a:t>t</a:t>
            </a:r>
            <a:r>
              <a:rPr sz="2400" b="1" spc="5" dirty="0">
                <a:latin typeface="Arial"/>
                <a:cs typeface="Arial"/>
              </a:rPr>
              <a:t> </a:t>
            </a:r>
            <a:r>
              <a:rPr sz="2400" b="1" spc="-5" dirty="0">
                <a:latin typeface="Arial"/>
                <a:cs typeface="Arial"/>
              </a:rPr>
              <a:t>A</a:t>
            </a:r>
            <a:r>
              <a:rPr sz="2400" b="1" dirty="0">
                <a:latin typeface="Arial"/>
                <a:cs typeface="Arial"/>
              </a:rPr>
              <a:t>l</a:t>
            </a:r>
            <a:r>
              <a:rPr sz="2400" b="1" spc="-5" dirty="0">
                <a:latin typeface="Arial"/>
                <a:cs typeface="Arial"/>
              </a:rPr>
              <a:t>exand</a:t>
            </a:r>
            <a:r>
              <a:rPr sz="2400" b="1" dirty="0">
                <a:latin typeface="Arial"/>
                <a:cs typeface="Arial"/>
              </a:rPr>
              <a:t>ri</a:t>
            </a:r>
            <a:r>
              <a:rPr sz="2400" b="1" spc="-5" dirty="0">
                <a:latin typeface="Arial"/>
                <a:cs typeface="Arial"/>
              </a:rPr>
              <a:t>a, 330B</a:t>
            </a:r>
            <a:r>
              <a:rPr sz="2400" b="1" dirty="0">
                <a:latin typeface="Arial"/>
                <a:cs typeface="Arial"/>
              </a:rPr>
              <a:t>C</a:t>
            </a:r>
            <a:endParaRPr sz="2400" dirty="0">
              <a:latin typeface="Arial"/>
              <a:cs typeface="Arial"/>
            </a:endParaRPr>
          </a:p>
        </p:txBody>
      </p:sp>
      <p:sp>
        <p:nvSpPr>
          <p:cNvPr id="3" name="object 3"/>
          <p:cNvSpPr/>
          <p:nvPr/>
        </p:nvSpPr>
        <p:spPr>
          <a:xfrm>
            <a:off x="1529715" y="921843"/>
            <a:ext cx="9138285" cy="571499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65702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486866"/>
            <a:ext cx="10515600" cy="615553"/>
          </a:xfrm>
          <a:prstGeom prst="rect">
            <a:avLst/>
          </a:prstGeom>
        </p:spPr>
        <p:txBody>
          <a:bodyPr vert="horz" wrap="square" lIns="0" tIns="0" rIns="0" bIns="0" rtlCol="0" anchor="ctr">
            <a:spAutoFit/>
          </a:bodyPr>
          <a:lstStyle/>
          <a:p>
            <a:pPr marL="462280">
              <a:lnSpc>
                <a:spcPts val="4760"/>
              </a:lnSpc>
            </a:pPr>
            <a:r>
              <a:rPr sz="4000" spc="-35" dirty="0"/>
              <a:t>A</a:t>
            </a:r>
            <a:r>
              <a:rPr sz="4000" spc="-10" dirty="0"/>
              <a:t>l</a:t>
            </a:r>
            <a:r>
              <a:rPr sz="4000" spc="-30" dirty="0"/>
              <a:t>e</a:t>
            </a:r>
            <a:r>
              <a:rPr sz="4000" spc="-15" dirty="0"/>
              <a:t>x</a:t>
            </a:r>
            <a:r>
              <a:rPr sz="4000" spc="-30" dirty="0"/>
              <a:t>ande</a:t>
            </a:r>
            <a:r>
              <a:rPr sz="4000" spc="-15" dirty="0"/>
              <a:t>r</a:t>
            </a:r>
            <a:r>
              <a:rPr sz="4000" spc="25" dirty="0"/>
              <a:t> </a:t>
            </a:r>
            <a:r>
              <a:rPr sz="4000" spc="-15" dirty="0"/>
              <a:t>t</a:t>
            </a:r>
            <a:r>
              <a:rPr sz="4000" spc="-30" dirty="0"/>
              <a:t>h</a:t>
            </a:r>
            <a:r>
              <a:rPr sz="4000" spc="-25" dirty="0"/>
              <a:t>e</a:t>
            </a:r>
            <a:r>
              <a:rPr sz="4000" dirty="0"/>
              <a:t> </a:t>
            </a:r>
            <a:r>
              <a:rPr sz="4000" spc="-40" dirty="0"/>
              <a:t>G</a:t>
            </a:r>
            <a:r>
              <a:rPr sz="4000" spc="-15" dirty="0"/>
              <a:t>r</a:t>
            </a:r>
            <a:r>
              <a:rPr sz="4000" spc="-30" dirty="0"/>
              <a:t>ea</a:t>
            </a:r>
            <a:r>
              <a:rPr sz="4000" spc="-10" dirty="0"/>
              <a:t>t</a:t>
            </a:r>
            <a:r>
              <a:rPr sz="4000" spc="-15" dirty="0"/>
              <a:t>,</a:t>
            </a:r>
            <a:r>
              <a:rPr sz="4000" spc="20" dirty="0"/>
              <a:t> </a:t>
            </a:r>
            <a:r>
              <a:rPr sz="4000" spc="-30" dirty="0"/>
              <a:t>33</a:t>
            </a:r>
            <a:r>
              <a:rPr sz="4000" spc="-25" dirty="0"/>
              <a:t>0</a:t>
            </a:r>
            <a:r>
              <a:rPr sz="4000" spc="10" dirty="0"/>
              <a:t> </a:t>
            </a:r>
            <a:r>
              <a:rPr sz="4000" spc="-35" dirty="0"/>
              <a:t>B</a:t>
            </a:r>
            <a:r>
              <a:rPr sz="4000" spc="-10" dirty="0"/>
              <a:t>.</a:t>
            </a:r>
            <a:r>
              <a:rPr sz="4000" spc="-25" dirty="0"/>
              <a:t>C.</a:t>
            </a:r>
            <a:endParaRPr sz="4000" dirty="0"/>
          </a:p>
        </p:txBody>
      </p:sp>
      <p:sp>
        <p:nvSpPr>
          <p:cNvPr id="3" name="object 3"/>
          <p:cNvSpPr txBox="1"/>
          <p:nvPr/>
        </p:nvSpPr>
        <p:spPr>
          <a:xfrm>
            <a:off x="1734474" y="1554898"/>
            <a:ext cx="9160834" cy="4001095"/>
          </a:xfrm>
          <a:prstGeom prst="rect">
            <a:avLst/>
          </a:prstGeom>
        </p:spPr>
        <p:txBody>
          <a:bodyPr vert="horz" wrap="square" lIns="0" tIns="0" rIns="0" bIns="0" rtlCol="0">
            <a:spAutoFit/>
          </a:bodyPr>
          <a:lstStyle/>
          <a:p>
            <a:pPr marL="355600" marR="117475" indent="-342900">
              <a:lnSpc>
                <a:spcPts val="3460"/>
              </a:lnSpc>
              <a:buFont typeface="Arial"/>
              <a:buChar char="•"/>
              <a:tabLst>
                <a:tab pos="355600" algn="l"/>
              </a:tabLst>
            </a:pPr>
            <a:r>
              <a:rPr sz="2800" spc="-5" dirty="0">
                <a:latin typeface="Arial"/>
                <a:cs typeface="Arial"/>
              </a:rPr>
              <a:t>Al</a:t>
            </a:r>
            <a:r>
              <a:rPr sz="2800" spc="-10" dirty="0">
                <a:latin typeface="Arial"/>
                <a:cs typeface="Arial"/>
              </a:rPr>
              <a:t>e</a:t>
            </a:r>
            <a:r>
              <a:rPr sz="2800" spc="5" dirty="0">
                <a:latin typeface="Arial"/>
                <a:cs typeface="Arial"/>
              </a:rPr>
              <a:t>x</a:t>
            </a:r>
            <a:r>
              <a:rPr sz="2800" spc="-10" dirty="0">
                <a:latin typeface="Arial"/>
                <a:cs typeface="Arial"/>
              </a:rPr>
              <a:t>and</a:t>
            </a:r>
            <a:r>
              <a:rPr sz="2800" dirty="0">
                <a:latin typeface="Arial"/>
                <a:cs typeface="Arial"/>
              </a:rPr>
              <a:t>r</a:t>
            </a:r>
            <a:r>
              <a:rPr sz="2800" spc="-5" dirty="0">
                <a:latin typeface="Arial"/>
                <a:cs typeface="Arial"/>
              </a:rPr>
              <a:t>i</a:t>
            </a:r>
            <a:r>
              <a:rPr sz="2800" dirty="0">
                <a:latin typeface="Arial"/>
                <a:cs typeface="Arial"/>
              </a:rPr>
              <a:t>a</a:t>
            </a:r>
            <a:r>
              <a:rPr sz="2800" spc="-25" dirty="0">
                <a:latin typeface="Arial"/>
                <a:cs typeface="Arial"/>
              </a:rPr>
              <a:t> </a:t>
            </a:r>
            <a:r>
              <a:rPr sz="2800" spc="-10" dirty="0">
                <a:latin typeface="Arial"/>
                <a:cs typeface="Arial"/>
              </a:rPr>
              <a:t>be</a:t>
            </a:r>
            <a:r>
              <a:rPr sz="2800" spc="5" dirty="0">
                <a:latin typeface="Arial"/>
                <a:cs typeface="Arial"/>
              </a:rPr>
              <a:t>c</a:t>
            </a:r>
            <a:r>
              <a:rPr sz="2800" spc="-10" dirty="0">
                <a:latin typeface="Arial"/>
                <a:cs typeface="Arial"/>
              </a:rPr>
              <a:t>am</a:t>
            </a:r>
            <a:r>
              <a:rPr sz="2800" dirty="0">
                <a:latin typeface="Arial"/>
                <a:cs typeface="Arial"/>
              </a:rPr>
              <a:t>e</a:t>
            </a:r>
            <a:r>
              <a:rPr sz="2800" spc="-20" dirty="0">
                <a:latin typeface="Arial"/>
                <a:cs typeface="Arial"/>
              </a:rPr>
              <a:t> </a:t>
            </a:r>
            <a:r>
              <a:rPr sz="2800" spc="-5" dirty="0">
                <a:latin typeface="Arial"/>
                <a:cs typeface="Arial"/>
              </a:rPr>
              <a:t>t</a:t>
            </a:r>
            <a:r>
              <a:rPr sz="2800" spc="-10" dirty="0">
                <a:latin typeface="Arial"/>
                <a:cs typeface="Arial"/>
              </a:rPr>
              <a:t>h</a:t>
            </a:r>
            <a:r>
              <a:rPr sz="2800" dirty="0">
                <a:latin typeface="Arial"/>
                <a:cs typeface="Arial"/>
              </a:rPr>
              <a:t>e</a:t>
            </a:r>
            <a:r>
              <a:rPr sz="2800" spc="-10" dirty="0">
                <a:latin typeface="Arial"/>
                <a:cs typeface="Arial"/>
              </a:rPr>
              <a:t> </a:t>
            </a:r>
            <a:r>
              <a:rPr sz="2800" spc="5" dirty="0">
                <a:latin typeface="Arial"/>
                <a:cs typeface="Arial"/>
              </a:rPr>
              <a:t>c</a:t>
            </a:r>
            <a:r>
              <a:rPr sz="2800" spc="-10" dirty="0">
                <a:latin typeface="Arial"/>
                <a:cs typeface="Arial"/>
              </a:rPr>
              <a:t>en</a:t>
            </a:r>
            <a:r>
              <a:rPr sz="2800" spc="-5" dirty="0">
                <a:latin typeface="Arial"/>
                <a:cs typeface="Arial"/>
              </a:rPr>
              <a:t>t</a:t>
            </a:r>
            <a:r>
              <a:rPr sz="2800" spc="-10" dirty="0">
                <a:latin typeface="Arial"/>
                <a:cs typeface="Arial"/>
              </a:rPr>
              <a:t>e</a:t>
            </a:r>
            <a:r>
              <a:rPr sz="2800" dirty="0">
                <a:latin typeface="Arial"/>
                <a:cs typeface="Arial"/>
              </a:rPr>
              <a:t>r</a:t>
            </a:r>
            <a:r>
              <a:rPr sz="2800" spc="-25" dirty="0">
                <a:latin typeface="Arial"/>
                <a:cs typeface="Arial"/>
              </a:rPr>
              <a:t> </a:t>
            </a:r>
            <a:r>
              <a:rPr sz="2800" spc="-10" dirty="0">
                <a:latin typeface="Arial"/>
                <a:cs typeface="Arial"/>
              </a:rPr>
              <a:t>o</a:t>
            </a:r>
            <a:r>
              <a:rPr sz="2800" dirty="0">
                <a:latin typeface="Arial"/>
                <a:cs typeface="Arial"/>
              </a:rPr>
              <a:t>f</a:t>
            </a:r>
            <a:r>
              <a:rPr sz="2800" spc="-5" dirty="0">
                <a:latin typeface="Arial"/>
                <a:cs typeface="Arial"/>
              </a:rPr>
              <a:t> </a:t>
            </a:r>
            <a:r>
              <a:rPr sz="2800" dirty="0">
                <a:latin typeface="Arial"/>
                <a:cs typeface="Arial"/>
              </a:rPr>
              <a:t>Gr</a:t>
            </a:r>
            <a:r>
              <a:rPr sz="2800" spc="-10" dirty="0">
                <a:latin typeface="Arial"/>
                <a:cs typeface="Arial"/>
              </a:rPr>
              <a:t>eek </a:t>
            </a:r>
            <a:r>
              <a:rPr sz="2800" spc="5" dirty="0">
                <a:latin typeface="Arial"/>
                <a:cs typeface="Arial"/>
              </a:rPr>
              <a:t>c</a:t>
            </a:r>
            <a:r>
              <a:rPr sz="2800" spc="-5" dirty="0">
                <a:latin typeface="Arial"/>
                <a:cs typeface="Arial"/>
              </a:rPr>
              <a:t>i</a:t>
            </a:r>
            <a:r>
              <a:rPr sz="2800" spc="5" dirty="0">
                <a:latin typeface="Arial"/>
                <a:cs typeface="Arial"/>
              </a:rPr>
              <a:t>v</a:t>
            </a:r>
            <a:r>
              <a:rPr sz="2800" spc="-5" dirty="0">
                <a:latin typeface="Arial"/>
                <a:cs typeface="Arial"/>
              </a:rPr>
              <a:t>ili</a:t>
            </a:r>
            <a:r>
              <a:rPr sz="2800" spc="5" dirty="0">
                <a:latin typeface="Arial"/>
                <a:cs typeface="Arial"/>
              </a:rPr>
              <a:t>z</a:t>
            </a:r>
            <a:r>
              <a:rPr sz="2800" spc="-10" dirty="0">
                <a:latin typeface="Arial"/>
                <a:cs typeface="Arial"/>
              </a:rPr>
              <a:t>a</a:t>
            </a:r>
            <a:r>
              <a:rPr sz="2800" spc="-5" dirty="0">
                <a:latin typeface="Arial"/>
                <a:cs typeface="Arial"/>
              </a:rPr>
              <a:t>ti</a:t>
            </a:r>
            <a:r>
              <a:rPr sz="2800" spc="-10" dirty="0">
                <a:latin typeface="Arial"/>
                <a:cs typeface="Arial"/>
              </a:rPr>
              <a:t>o</a:t>
            </a:r>
            <a:r>
              <a:rPr sz="2800" dirty="0">
                <a:latin typeface="Arial"/>
                <a:cs typeface="Arial"/>
              </a:rPr>
              <a:t>n</a:t>
            </a:r>
          </a:p>
          <a:p>
            <a:pPr marL="355600" marR="205104" indent="-342900">
              <a:lnSpc>
                <a:spcPts val="3460"/>
              </a:lnSpc>
              <a:spcBef>
                <a:spcPts val="760"/>
              </a:spcBef>
              <a:buFont typeface="Arial"/>
              <a:buChar char="•"/>
              <a:tabLst>
                <a:tab pos="355600" algn="l"/>
              </a:tabLst>
            </a:pPr>
            <a:r>
              <a:rPr sz="2800" spc="-10" dirty="0">
                <a:latin typeface="Arial"/>
                <a:cs typeface="Arial"/>
              </a:rPr>
              <a:t>Mo</a:t>
            </a:r>
            <a:r>
              <a:rPr sz="2800" spc="5" dirty="0">
                <a:latin typeface="Arial"/>
                <a:cs typeface="Arial"/>
              </a:rPr>
              <a:t>s</a:t>
            </a:r>
            <a:r>
              <a:rPr sz="2800" dirty="0">
                <a:latin typeface="Arial"/>
                <a:cs typeface="Arial"/>
              </a:rPr>
              <a:t>t</a:t>
            </a:r>
            <a:r>
              <a:rPr sz="2800" spc="-20" dirty="0">
                <a:latin typeface="Arial"/>
                <a:cs typeface="Arial"/>
              </a:rPr>
              <a:t> </a:t>
            </a:r>
            <a:r>
              <a:rPr sz="2800" spc="5" dirty="0">
                <a:latin typeface="Arial"/>
                <a:cs typeface="Arial"/>
              </a:rPr>
              <a:t>s</a:t>
            </a:r>
            <a:r>
              <a:rPr sz="2800" spc="-10" dirty="0">
                <a:latin typeface="Arial"/>
                <a:cs typeface="Arial"/>
              </a:rPr>
              <a:t>oph</a:t>
            </a:r>
            <a:r>
              <a:rPr sz="2800" spc="-5" dirty="0">
                <a:latin typeface="Arial"/>
                <a:cs typeface="Arial"/>
              </a:rPr>
              <a:t>i</a:t>
            </a:r>
            <a:r>
              <a:rPr sz="2800" spc="5" dirty="0">
                <a:latin typeface="Arial"/>
                <a:cs typeface="Arial"/>
              </a:rPr>
              <a:t>s</a:t>
            </a:r>
            <a:r>
              <a:rPr sz="2800" spc="-5" dirty="0">
                <a:latin typeface="Arial"/>
                <a:cs typeface="Arial"/>
              </a:rPr>
              <a:t>ti</a:t>
            </a:r>
            <a:r>
              <a:rPr sz="2800" spc="5" dirty="0">
                <a:latin typeface="Arial"/>
                <a:cs typeface="Arial"/>
              </a:rPr>
              <a:t>c</a:t>
            </a:r>
            <a:r>
              <a:rPr sz="2800" spc="-10" dirty="0">
                <a:latin typeface="Arial"/>
                <a:cs typeface="Arial"/>
              </a:rPr>
              <a:t>a</a:t>
            </a:r>
            <a:r>
              <a:rPr sz="2800" spc="-5" dirty="0">
                <a:latin typeface="Arial"/>
                <a:cs typeface="Arial"/>
              </a:rPr>
              <a:t>t</a:t>
            </a:r>
            <a:r>
              <a:rPr sz="2800" spc="-10" dirty="0">
                <a:latin typeface="Arial"/>
                <a:cs typeface="Arial"/>
              </a:rPr>
              <a:t>e</a:t>
            </a:r>
            <a:r>
              <a:rPr sz="2800" dirty="0">
                <a:latin typeface="Arial"/>
                <a:cs typeface="Arial"/>
              </a:rPr>
              <a:t>d</a:t>
            </a:r>
            <a:r>
              <a:rPr sz="2800" spc="-35" dirty="0">
                <a:latin typeface="Arial"/>
                <a:cs typeface="Arial"/>
              </a:rPr>
              <a:t> </a:t>
            </a:r>
            <a:r>
              <a:rPr sz="2800" spc="-5" dirty="0">
                <a:latin typeface="Arial"/>
                <a:cs typeface="Arial"/>
              </a:rPr>
              <a:t>li</a:t>
            </a:r>
            <a:r>
              <a:rPr sz="2800" spc="-10" dirty="0">
                <a:latin typeface="Arial"/>
                <a:cs typeface="Arial"/>
              </a:rPr>
              <a:t>b</a:t>
            </a:r>
            <a:r>
              <a:rPr sz="2800" dirty="0">
                <a:latin typeface="Arial"/>
                <a:cs typeface="Arial"/>
              </a:rPr>
              <a:t>r</a:t>
            </a:r>
            <a:r>
              <a:rPr sz="2800" spc="-10" dirty="0">
                <a:latin typeface="Arial"/>
                <a:cs typeface="Arial"/>
              </a:rPr>
              <a:t>a</a:t>
            </a:r>
            <a:r>
              <a:rPr sz="2800" dirty="0">
                <a:latin typeface="Arial"/>
                <a:cs typeface="Arial"/>
              </a:rPr>
              <a:t>ry</a:t>
            </a:r>
            <a:r>
              <a:rPr sz="2800" spc="-10" dirty="0">
                <a:latin typeface="Arial"/>
                <a:cs typeface="Arial"/>
              </a:rPr>
              <a:t> </a:t>
            </a:r>
            <a:r>
              <a:rPr sz="2800" spc="-5" dirty="0">
                <a:latin typeface="Arial"/>
                <a:cs typeface="Arial"/>
              </a:rPr>
              <a:t>i</a:t>
            </a:r>
            <a:r>
              <a:rPr sz="2800" dirty="0">
                <a:latin typeface="Arial"/>
                <a:cs typeface="Arial"/>
              </a:rPr>
              <a:t>n</a:t>
            </a:r>
            <a:r>
              <a:rPr sz="2800" spc="-10" dirty="0">
                <a:latin typeface="Arial"/>
                <a:cs typeface="Arial"/>
              </a:rPr>
              <a:t> </a:t>
            </a:r>
            <a:r>
              <a:rPr sz="2800" spc="-5" dirty="0">
                <a:latin typeface="Arial"/>
                <a:cs typeface="Arial"/>
              </a:rPr>
              <a:t>t</a:t>
            </a:r>
            <a:r>
              <a:rPr sz="2800" spc="-10" dirty="0">
                <a:latin typeface="Arial"/>
                <a:cs typeface="Arial"/>
              </a:rPr>
              <a:t>h</a:t>
            </a:r>
            <a:r>
              <a:rPr sz="2800" dirty="0">
                <a:latin typeface="Arial"/>
                <a:cs typeface="Arial"/>
              </a:rPr>
              <a:t>e</a:t>
            </a:r>
            <a:r>
              <a:rPr sz="2800" spc="-10" dirty="0">
                <a:latin typeface="Arial"/>
                <a:cs typeface="Arial"/>
              </a:rPr>
              <a:t> </a:t>
            </a:r>
            <a:r>
              <a:rPr sz="2800" spc="5" dirty="0">
                <a:latin typeface="Arial"/>
                <a:cs typeface="Arial"/>
              </a:rPr>
              <a:t>k</a:t>
            </a:r>
            <a:r>
              <a:rPr sz="2800" spc="-10" dirty="0">
                <a:latin typeface="Arial"/>
                <a:cs typeface="Arial"/>
              </a:rPr>
              <a:t>no</a:t>
            </a:r>
            <a:r>
              <a:rPr sz="2800" dirty="0">
                <a:latin typeface="Arial"/>
                <a:cs typeface="Arial"/>
              </a:rPr>
              <a:t>wn w</a:t>
            </a:r>
            <a:r>
              <a:rPr sz="2800" spc="-10" dirty="0">
                <a:latin typeface="Arial"/>
                <a:cs typeface="Arial"/>
              </a:rPr>
              <a:t>o</a:t>
            </a:r>
            <a:r>
              <a:rPr sz="2800" dirty="0">
                <a:latin typeface="Arial"/>
                <a:cs typeface="Arial"/>
              </a:rPr>
              <a:t>r</a:t>
            </a:r>
            <a:r>
              <a:rPr sz="2800" spc="-5" dirty="0">
                <a:latin typeface="Arial"/>
                <a:cs typeface="Arial"/>
              </a:rPr>
              <a:t>l</a:t>
            </a:r>
            <a:r>
              <a:rPr sz="2800" dirty="0">
                <a:latin typeface="Arial"/>
                <a:cs typeface="Arial"/>
              </a:rPr>
              <a:t>d</a:t>
            </a:r>
          </a:p>
          <a:p>
            <a:pPr marL="355600" marR="702945" indent="-342900">
              <a:lnSpc>
                <a:spcPts val="3460"/>
              </a:lnSpc>
              <a:spcBef>
                <a:spcPts val="760"/>
              </a:spcBef>
              <a:buFont typeface="Arial"/>
              <a:buChar char="•"/>
              <a:tabLst>
                <a:tab pos="355600" algn="l"/>
              </a:tabLst>
            </a:pPr>
            <a:r>
              <a:rPr sz="2800" spc="-5" dirty="0">
                <a:latin typeface="Arial"/>
                <a:cs typeface="Arial"/>
              </a:rPr>
              <a:t>S</a:t>
            </a:r>
            <a:r>
              <a:rPr sz="2800" spc="5" dirty="0">
                <a:latin typeface="Arial"/>
                <a:cs typeface="Arial"/>
              </a:rPr>
              <a:t>c</a:t>
            </a:r>
            <a:r>
              <a:rPr sz="2800" spc="-5" dirty="0">
                <a:latin typeface="Arial"/>
                <a:cs typeface="Arial"/>
              </a:rPr>
              <a:t>i</a:t>
            </a:r>
            <a:r>
              <a:rPr sz="2800" spc="-10" dirty="0">
                <a:latin typeface="Arial"/>
                <a:cs typeface="Arial"/>
              </a:rPr>
              <a:t>en</a:t>
            </a:r>
            <a:r>
              <a:rPr sz="2800" spc="5" dirty="0">
                <a:latin typeface="Arial"/>
                <a:cs typeface="Arial"/>
              </a:rPr>
              <a:t>c</a:t>
            </a:r>
            <a:r>
              <a:rPr sz="2800" dirty="0">
                <a:latin typeface="Arial"/>
                <a:cs typeface="Arial"/>
              </a:rPr>
              <a:t>e</a:t>
            </a:r>
            <a:r>
              <a:rPr sz="2800" spc="-20" dirty="0">
                <a:latin typeface="Arial"/>
                <a:cs typeface="Arial"/>
              </a:rPr>
              <a:t> </a:t>
            </a:r>
            <a:r>
              <a:rPr sz="2800" spc="-10" dirty="0">
                <a:latin typeface="Arial"/>
                <a:cs typeface="Arial"/>
              </a:rPr>
              <a:t>an</a:t>
            </a:r>
            <a:r>
              <a:rPr sz="2800" dirty="0">
                <a:latin typeface="Arial"/>
                <a:cs typeface="Arial"/>
              </a:rPr>
              <a:t>d</a:t>
            </a:r>
            <a:r>
              <a:rPr sz="2800" spc="-10" dirty="0">
                <a:latin typeface="Arial"/>
                <a:cs typeface="Arial"/>
              </a:rPr>
              <a:t> ma</a:t>
            </a:r>
            <a:r>
              <a:rPr sz="2800" spc="-5" dirty="0">
                <a:latin typeface="Arial"/>
                <a:cs typeface="Arial"/>
              </a:rPr>
              <a:t>t</a:t>
            </a:r>
            <a:r>
              <a:rPr sz="2800" spc="-10" dirty="0">
                <a:latin typeface="Arial"/>
                <a:cs typeface="Arial"/>
              </a:rPr>
              <a:t>h</a:t>
            </a:r>
            <a:r>
              <a:rPr sz="2800" dirty="0">
                <a:latin typeface="Arial"/>
                <a:cs typeface="Arial"/>
              </a:rPr>
              <a:t>,</a:t>
            </a:r>
            <a:r>
              <a:rPr sz="2800" spc="-20" dirty="0">
                <a:latin typeface="Arial"/>
                <a:cs typeface="Arial"/>
              </a:rPr>
              <a:t> </a:t>
            </a:r>
            <a:r>
              <a:rPr sz="2800" spc="-10" dirty="0">
                <a:latin typeface="Arial"/>
                <a:cs typeface="Arial"/>
              </a:rPr>
              <a:t>e</a:t>
            </a:r>
            <a:r>
              <a:rPr sz="2800" spc="5" dirty="0">
                <a:latin typeface="Arial"/>
                <a:cs typeface="Arial"/>
              </a:rPr>
              <a:t>x</a:t>
            </a:r>
            <a:r>
              <a:rPr sz="2800" spc="-10" dirty="0">
                <a:latin typeface="Arial"/>
                <a:cs typeface="Arial"/>
              </a:rPr>
              <a:t>pe</a:t>
            </a:r>
            <a:r>
              <a:rPr sz="2800" dirty="0">
                <a:latin typeface="Arial"/>
                <a:cs typeface="Arial"/>
              </a:rPr>
              <a:t>r</a:t>
            </a:r>
            <a:r>
              <a:rPr sz="2800" spc="-5" dirty="0">
                <a:latin typeface="Arial"/>
                <a:cs typeface="Arial"/>
              </a:rPr>
              <a:t>i</a:t>
            </a:r>
            <a:r>
              <a:rPr sz="2800" spc="-10" dirty="0">
                <a:latin typeface="Arial"/>
                <a:cs typeface="Arial"/>
              </a:rPr>
              <a:t>men</a:t>
            </a:r>
            <a:r>
              <a:rPr sz="2800" spc="-5" dirty="0">
                <a:latin typeface="Arial"/>
                <a:cs typeface="Arial"/>
              </a:rPr>
              <a:t>t</a:t>
            </a:r>
            <a:r>
              <a:rPr sz="2800" spc="-10" dirty="0">
                <a:latin typeface="Arial"/>
                <a:cs typeface="Arial"/>
              </a:rPr>
              <a:t>a</a:t>
            </a:r>
            <a:r>
              <a:rPr sz="2800" spc="-5" dirty="0">
                <a:latin typeface="Arial"/>
                <a:cs typeface="Arial"/>
              </a:rPr>
              <a:t>ti</a:t>
            </a:r>
            <a:r>
              <a:rPr sz="2800" spc="-10" dirty="0">
                <a:latin typeface="Arial"/>
                <a:cs typeface="Arial"/>
              </a:rPr>
              <a:t>on, </a:t>
            </a:r>
            <a:r>
              <a:rPr sz="2800" spc="-5" dirty="0">
                <a:latin typeface="Arial"/>
                <a:cs typeface="Arial"/>
              </a:rPr>
              <a:t>i</a:t>
            </a:r>
            <a:r>
              <a:rPr sz="2800" spc="-10" dirty="0">
                <a:latin typeface="Arial"/>
                <a:cs typeface="Arial"/>
              </a:rPr>
              <a:t>n</a:t>
            </a:r>
            <a:r>
              <a:rPr sz="2800" spc="5" dirty="0">
                <a:latin typeface="Arial"/>
                <a:cs typeface="Arial"/>
              </a:rPr>
              <a:t>c</a:t>
            </a:r>
            <a:r>
              <a:rPr sz="2800" dirty="0">
                <a:latin typeface="Arial"/>
                <a:cs typeface="Arial"/>
              </a:rPr>
              <a:t>r</a:t>
            </a:r>
            <a:r>
              <a:rPr sz="2800" spc="-10" dirty="0">
                <a:latin typeface="Arial"/>
                <a:cs typeface="Arial"/>
              </a:rPr>
              <a:t>ea</a:t>
            </a:r>
            <a:r>
              <a:rPr sz="2800" spc="5" dirty="0">
                <a:latin typeface="Arial"/>
                <a:cs typeface="Arial"/>
              </a:rPr>
              <a:t>s</a:t>
            </a:r>
            <a:r>
              <a:rPr sz="2800" spc="-10" dirty="0">
                <a:latin typeface="Arial"/>
                <a:cs typeface="Arial"/>
              </a:rPr>
              <a:t>e</a:t>
            </a:r>
            <a:r>
              <a:rPr sz="2800" dirty="0">
                <a:latin typeface="Arial"/>
                <a:cs typeface="Arial"/>
              </a:rPr>
              <a:t>d</a:t>
            </a:r>
            <a:r>
              <a:rPr sz="2800" spc="-35" dirty="0">
                <a:latin typeface="Arial"/>
                <a:cs typeface="Arial"/>
              </a:rPr>
              <a:t> </a:t>
            </a:r>
            <a:r>
              <a:rPr sz="2800" spc="-10" dirty="0">
                <a:latin typeface="Arial"/>
                <a:cs typeface="Arial"/>
              </a:rPr>
              <a:t>an</a:t>
            </a:r>
            <a:r>
              <a:rPr sz="2800" dirty="0">
                <a:latin typeface="Arial"/>
                <a:cs typeface="Arial"/>
              </a:rPr>
              <a:t>d</a:t>
            </a:r>
            <a:r>
              <a:rPr sz="2800" spc="-10" dirty="0">
                <a:latin typeface="Arial"/>
                <a:cs typeface="Arial"/>
              </a:rPr>
              <a:t> </a:t>
            </a:r>
            <a:r>
              <a:rPr sz="2800" spc="-5" dirty="0">
                <a:latin typeface="Arial"/>
                <a:cs typeface="Arial"/>
              </a:rPr>
              <a:t>fl</a:t>
            </a:r>
            <a:r>
              <a:rPr sz="2800" spc="-10" dirty="0">
                <a:latin typeface="Arial"/>
                <a:cs typeface="Arial"/>
              </a:rPr>
              <a:t>ou</a:t>
            </a:r>
            <a:r>
              <a:rPr sz="2800" dirty="0">
                <a:latin typeface="Arial"/>
                <a:cs typeface="Arial"/>
              </a:rPr>
              <a:t>r</a:t>
            </a:r>
            <a:r>
              <a:rPr sz="2800" spc="-5" dirty="0">
                <a:latin typeface="Arial"/>
                <a:cs typeface="Arial"/>
              </a:rPr>
              <a:t>i</a:t>
            </a:r>
            <a:r>
              <a:rPr sz="2800" spc="5" dirty="0">
                <a:latin typeface="Arial"/>
                <a:cs typeface="Arial"/>
              </a:rPr>
              <a:t>s</a:t>
            </a:r>
            <a:r>
              <a:rPr sz="2800" spc="-10" dirty="0">
                <a:latin typeface="Arial"/>
                <a:cs typeface="Arial"/>
              </a:rPr>
              <a:t>hed</a:t>
            </a:r>
            <a:endParaRPr sz="2800" dirty="0">
              <a:latin typeface="Arial"/>
              <a:cs typeface="Arial"/>
            </a:endParaRPr>
          </a:p>
          <a:p>
            <a:pPr marL="355600" marR="5080" indent="-342900">
              <a:lnSpc>
                <a:spcPts val="3460"/>
              </a:lnSpc>
              <a:spcBef>
                <a:spcPts val="760"/>
              </a:spcBef>
              <a:buFont typeface="Arial"/>
              <a:buChar char="•"/>
              <a:tabLst>
                <a:tab pos="355600" algn="l"/>
              </a:tabLst>
            </a:pPr>
            <a:r>
              <a:rPr sz="2800" dirty="0">
                <a:latin typeface="Arial"/>
                <a:cs typeface="Arial"/>
              </a:rPr>
              <a:t>D</a:t>
            </a:r>
            <a:r>
              <a:rPr sz="2800" spc="-5" dirty="0">
                <a:latin typeface="Arial"/>
                <a:cs typeface="Arial"/>
              </a:rPr>
              <a:t>i</a:t>
            </a:r>
            <a:r>
              <a:rPr sz="2800" spc="5" dirty="0">
                <a:latin typeface="Arial"/>
                <a:cs typeface="Arial"/>
              </a:rPr>
              <a:t>ss</a:t>
            </a:r>
            <a:r>
              <a:rPr sz="2800" spc="-10" dirty="0">
                <a:latin typeface="Arial"/>
                <a:cs typeface="Arial"/>
              </a:rPr>
              <a:t>e</a:t>
            </a:r>
            <a:r>
              <a:rPr sz="2800" spc="5" dirty="0">
                <a:latin typeface="Arial"/>
                <a:cs typeface="Arial"/>
              </a:rPr>
              <a:t>c</a:t>
            </a:r>
            <a:r>
              <a:rPr sz="2800" spc="-5" dirty="0">
                <a:latin typeface="Arial"/>
                <a:cs typeface="Arial"/>
              </a:rPr>
              <a:t>ti</a:t>
            </a:r>
            <a:r>
              <a:rPr sz="2800" spc="-10" dirty="0">
                <a:latin typeface="Arial"/>
                <a:cs typeface="Arial"/>
              </a:rPr>
              <a:t>o</a:t>
            </a:r>
            <a:r>
              <a:rPr sz="2800" dirty="0">
                <a:latin typeface="Arial"/>
                <a:cs typeface="Arial"/>
              </a:rPr>
              <a:t>n</a:t>
            </a:r>
            <a:r>
              <a:rPr sz="2800" spc="-35" dirty="0">
                <a:latin typeface="Arial"/>
                <a:cs typeface="Arial"/>
              </a:rPr>
              <a:t> </a:t>
            </a:r>
            <a:r>
              <a:rPr sz="2800" dirty="0">
                <a:latin typeface="Arial"/>
                <a:cs typeface="Arial"/>
              </a:rPr>
              <a:t>w</a:t>
            </a:r>
            <a:r>
              <a:rPr sz="2800" spc="-10" dirty="0">
                <a:latin typeface="Arial"/>
                <a:cs typeface="Arial"/>
              </a:rPr>
              <a:t>a</a:t>
            </a:r>
            <a:r>
              <a:rPr sz="2800" dirty="0">
                <a:latin typeface="Arial"/>
                <a:cs typeface="Arial"/>
              </a:rPr>
              <a:t>s</a:t>
            </a:r>
            <a:r>
              <a:rPr sz="2800" spc="-10" dirty="0">
                <a:latin typeface="Arial"/>
                <a:cs typeface="Arial"/>
              </a:rPr>
              <a:t> </a:t>
            </a:r>
            <a:r>
              <a:rPr sz="2800" spc="-5" dirty="0">
                <a:latin typeface="Arial"/>
                <a:cs typeface="Arial"/>
              </a:rPr>
              <a:t>l</a:t>
            </a:r>
            <a:r>
              <a:rPr sz="2800" spc="-10" dirty="0">
                <a:latin typeface="Arial"/>
                <a:cs typeface="Arial"/>
              </a:rPr>
              <a:t>ega</a:t>
            </a:r>
            <a:r>
              <a:rPr sz="2800" spc="-5" dirty="0">
                <a:latin typeface="Arial"/>
                <a:cs typeface="Arial"/>
              </a:rPr>
              <a:t>li</a:t>
            </a:r>
            <a:r>
              <a:rPr sz="2800" spc="5" dirty="0">
                <a:latin typeface="Arial"/>
                <a:cs typeface="Arial"/>
              </a:rPr>
              <a:t>z</a:t>
            </a:r>
            <a:r>
              <a:rPr sz="2800" spc="-10" dirty="0">
                <a:latin typeface="Arial"/>
                <a:cs typeface="Arial"/>
              </a:rPr>
              <a:t>e</a:t>
            </a:r>
            <a:r>
              <a:rPr sz="2800" dirty="0">
                <a:latin typeface="Arial"/>
                <a:cs typeface="Arial"/>
              </a:rPr>
              <a:t>d</a:t>
            </a:r>
            <a:r>
              <a:rPr sz="2800" spc="-10" dirty="0">
                <a:latin typeface="Arial"/>
                <a:cs typeface="Arial"/>
              </a:rPr>
              <a:t> b</a:t>
            </a:r>
            <a:r>
              <a:rPr sz="2800" dirty="0">
                <a:latin typeface="Arial"/>
                <a:cs typeface="Arial"/>
              </a:rPr>
              <a:t>r</a:t>
            </a:r>
            <a:r>
              <a:rPr sz="2800" spc="-5" dirty="0">
                <a:latin typeface="Arial"/>
                <a:cs typeface="Arial"/>
              </a:rPr>
              <a:t>i</a:t>
            </a:r>
            <a:r>
              <a:rPr sz="2800" spc="-10" dirty="0">
                <a:latin typeface="Arial"/>
                <a:cs typeface="Arial"/>
              </a:rPr>
              <a:t>e</a:t>
            </a:r>
            <a:r>
              <a:rPr sz="2800" spc="-5" dirty="0">
                <a:latin typeface="Arial"/>
                <a:cs typeface="Arial"/>
              </a:rPr>
              <a:t>fl</a:t>
            </a:r>
            <a:r>
              <a:rPr sz="2800" spc="5" dirty="0">
                <a:latin typeface="Arial"/>
                <a:cs typeface="Arial"/>
              </a:rPr>
              <a:t>y</a:t>
            </a:r>
            <a:r>
              <a:rPr sz="2800" dirty="0">
                <a:latin typeface="Arial"/>
                <a:cs typeface="Arial"/>
              </a:rPr>
              <a:t>, </a:t>
            </a:r>
            <a:r>
              <a:rPr sz="2800" spc="-10" dirty="0">
                <a:latin typeface="Arial"/>
                <a:cs typeface="Arial"/>
              </a:rPr>
              <a:t>de</a:t>
            </a:r>
            <a:r>
              <a:rPr sz="2800" spc="5" dirty="0">
                <a:latin typeface="Arial"/>
                <a:cs typeface="Arial"/>
              </a:rPr>
              <a:t>sc</a:t>
            </a:r>
            <a:r>
              <a:rPr sz="2800" dirty="0">
                <a:latin typeface="Arial"/>
                <a:cs typeface="Arial"/>
              </a:rPr>
              <a:t>r</a:t>
            </a:r>
            <a:r>
              <a:rPr sz="2800" spc="-5" dirty="0">
                <a:latin typeface="Arial"/>
                <a:cs typeface="Arial"/>
              </a:rPr>
              <a:t>i</a:t>
            </a:r>
            <a:r>
              <a:rPr sz="2800" spc="-10" dirty="0">
                <a:latin typeface="Arial"/>
                <a:cs typeface="Arial"/>
              </a:rPr>
              <a:t>p</a:t>
            </a:r>
            <a:r>
              <a:rPr sz="2800" spc="-5" dirty="0">
                <a:latin typeface="Arial"/>
                <a:cs typeface="Arial"/>
              </a:rPr>
              <a:t>ti</a:t>
            </a:r>
            <a:r>
              <a:rPr sz="2800" spc="-10" dirty="0">
                <a:latin typeface="Arial"/>
                <a:cs typeface="Arial"/>
              </a:rPr>
              <a:t>on</a:t>
            </a:r>
            <a:r>
              <a:rPr sz="2800" dirty="0">
                <a:latin typeface="Arial"/>
                <a:cs typeface="Arial"/>
              </a:rPr>
              <a:t>s</a:t>
            </a:r>
            <a:r>
              <a:rPr sz="2800" spc="-20" dirty="0">
                <a:latin typeface="Arial"/>
                <a:cs typeface="Arial"/>
              </a:rPr>
              <a:t> </a:t>
            </a:r>
            <a:r>
              <a:rPr sz="2800" spc="-10" dirty="0">
                <a:latin typeface="Arial"/>
                <a:cs typeface="Arial"/>
              </a:rPr>
              <a:t>o</a:t>
            </a:r>
            <a:r>
              <a:rPr sz="2800" dirty="0">
                <a:latin typeface="Arial"/>
                <a:cs typeface="Arial"/>
              </a:rPr>
              <a:t>f</a:t>
            </a:r>
            <a:r>
              <a:rPr sz="2800" spc="-5" dirty="0">
                <a:latin typeface="Arial"/>
                <a:cs typeface="Arial"/>
              </a:rPr>
              <a:t> </a:t>
            </a:r>
            <a:r>
              <a:rPr sz="2800" spc="-10" dirty="0">
                <a:latin typeface="Arial"/>
                <a:cs typeface="Arial"/>
              </a:rPr>
              <a:t>b</a:t>
            </a:r>
            <a:r>
              <a:rPr sz="2800" spc="-5" dirty="0">
                <a:latin typeface="Arial"/>
                <a:cs typeface="Arial"/>
              </a:rPr>
              <a:t>l</a:t>
            </a:r>
            <a:r>
              <a:rPr sz="2800" spc="-10" dirty="0">
                <a:latin typeface="Arial"/>
                <a:cs typeface="Arial"/>
              </a:rPr>
              <a:t>oo</a:t>
            </a:r>
            <a:r>
              <a:rPr sz="2800" dirty="0">
                <a:latin typeface="Arial"/>
                <a:cs typeface="Arial"/>
              </a:rPr>
              <a:t>d</a:t>
            </a:r>
            <a:r>
              <a:rPr sz="2800" spc="-10" dirty="0">
                <a:latin typeface="Arial"/>
                <a:cs typeface="Arial"/>
              </a:rPr>
              <a:t> </a:t>
            </a:r>
            <a:r>
              <a:rPr sz="2800" spc="5" dirty="0">
                <a:latin typeface="Arial"/>
                <a:cs typeface="Arial"/>
              </a:rPr>
              <a:t>v</a:t>
            </a:r>
            <a:r>
              <a:rPr sz="2800" spc="-10" dirty="0">
                <a:latin typeface="Arial"/>
                <a:cs typeface="Arial"/>
              </a:rPr>
              <a:t>e</a:t>
            </a:r>
            <a:r>
              <a:rPr sz="2800" spc="5" dirty="0">
                <a:latin typeface="Arial"/>
                <a:cs typeface="Arial"/>
              </a:rPr>
              <a:t>ss</a:t>
            </a:r>
            <a:r>
              <a:rPr sz="2800" spc="-10" dirty="0">
                <a:latin typeface="Arial"/>
                <a:cs typeface="Arial"/>
              </a:rPr>
              <a:t>e</a:t>
            </a:r>
            <a:r>
              <a:rPr sz="2800" spc="-5" dirty="0">
                <a:latin typeface="Arial"/>
                <a:cs typeface="Arial"/>
              </a:rPr>
              <a:t>l</a:t>
            </a:r>
            <a:r>
              <a:rPr sz="2800" spc="5" dirty="0">
                <a:latin typeface="Arial"/>
                <a:cs typeface="Arial"/>
              </a:rPr>
              <a:t>s</a:t>
            </a:r>
            <a:r>
              <a:rPr sz="2800" dirty="0">
                <a:latin typeface="Arial"/>
                <a:cs typeface="Arial"/>
              </a:rPr>
              <a:t>,</a:t>
            </a:r>
            <a:r>
              <a:rPr sz="2800" spc="-45" dirty="0">
                <a:latin typeface="Arial"/>
                <a:cs typeface="Arial"/>
              </a:rPr>
              <a:t> </a:t>
            </a:r>
            <a:r>
              <a:rPr sz="2800" spc="-10" dirty="0">
                <a:latin typeface="Arial"/>
                <a:cs typeface="Arial"/>
              </a:rPr>
              <a:t>pa</a:t>
            </a:r>
            <a:r>
              <a:rPr sz="2800" spc="-5" dirty="0">
                <a:latin typeface="Arial"/>
                <a:cs typeface="Arial"/>
              </a:rPr>
              <a:t>t</a:t>
            </a:r>
            <a:r>
              <a:rPr sz="2800" spc="-10" dirty="0">
                <a:latin typeface="Arial"/>
                <a:cs typeface="Arial"/>
              </a:rPr>
              <a:t>ho</a:t>
            </a:r>
            <a:r>
              <a:rPr sz="2800" spc="-5" dirty="0">
                <a:latin typeface="Arial"/>
                <a:cs typeface="Arial"/>
              </a:rPr>
              <a:t>l</a:t>
            </a:r>
            <a:r>
              <a:rPr sz="2800" spc="-10" dirty="0">
                <a:latin typeface="Arial"/>
                <a:cs typeface="Arial"/>
              </a:rPr>
              <a:t>ogy an</a:t>
            </a:r>
            <a:r>
              <a:rPr sz="2800" dirty="0">
                <a:latin typeface="Arial"/>
                <a:cs typeface="Arial"/>
              </a:rPr>
              <a:t>d</a:t>
            </a:r>
            <a:r>
              <a:rPr sz="2800" spc="-10" dirty="0">
                <a:latin typeface="Arial"/>
                <a:cs typeface="Arial"/>
              </a:rPr>
              <a:t> po</a:t>
            </a:r>
            <a:r>
              <a:rPr sz="2800" spc="-5" dirty="0">
                <a:latin typeface="Arial"/>
                <a:cs typeface="Arial"/>
              </a:rPr>
              <a:t>l</a:t>
            </a:r>
            <a:r>
              <a:rPr sz="2800" spc="5" dirty="0">
                <a:latin typeface="Arial"/>
                <a:cs typeface="Arial"/>
              </a:rPr>
              <a:t>y</a:t>
            </a:r>
            <a:r>
              <a:rPr sz="2800" spc="-10" dirty="0">
                <a:latin typeface="Arial"/>
                <a:cs typeface="Arial"/>
              </a:rPr>
              <a:t>pha</a:t>
            </a:r>
            <a:r>
              <a:rPr sz="2800" dirty="0">
                <a:latin typeface="Arial"/>
                <a:cs typeface="Arial"/>
              </a:rPr>
              <a:t>r</a:t>
            </a:r>
            <a:r>
              <a:rPr sz="2800" spc="-10" dirty="0">
                <a:latin typeface="Arial"/>
                <a:cs typeface="Arial"/>
              </a:rPr>
              <a:t>ma</a:t>
            </a:r>
            <a:r>
              <a:rPr sz="2800" spc="5" dirty="0">
                <a:latin typeface="Arial"/>
                <a:cs typeface="Arial"/>
              </a:rPr>
              <a:t>c</a:t>
            </a:r>
            <a:r>
              <a:rPr sz="2800" dirty="0">
                <a:latin typeface="Arial"/>
                <a:cs typeface="Arial"/>
              </a:rPr>
              <a:t>y</a:t>
            </a:r>
            <a:r>
              <a:rPr sz="2800" spc="-35" dirty="0">
                <a:latin typeface="Arial"/>
                <a:cs typeface="Arial"/>
              </a:rPr>
              <a:t> </a:t>
            </a:r>
            <a:r>
              <a:rPr sz="2800" dirty="0">
                <a:latin typeface="Arial"/>
                <a:cs typeface="Arial"/>
              </a:rPr>
              <a:t>w</a:t>
            </a:r>
            <a:r>
              <a:rPr sz="2800" spc="-10" dirty="0">
                <a:latin typeface="Arial"/>
                <a:cs typeface="Arial"/>
              </a:rPr>
              <a:t>e</a:t>
            </a:r>
            <a:r>
              <a:rPr sz="2800" dirty="0">
                <a:latin typeface="Arial"/>
                <a:cs typeface="Arial"/>
              </a:rPr>
              <a:t>re</a:t>
            </a:r>
            <a:r>
              <a:rPr sz="2800" spc="-20" dirty="0">
                <a:latin typeface="Arial"/>
                <a:cs typeface="Arial"/>
              </a:rPr>
              <a:t> </a:t>
            </a:r>
            <a:r>
              <a:rPr sz="2800" dirty="0">
                <a:latin typeface="Arial"/>
                <a:cs typeface="Arial"/>
              </a:rPr>
              <a:t>r</a:t>
            </a:r>
            <a:r>
              <a:rPr sz="2800" spc="-10" dirty="0">
                <a:latin typeface="Arial"/>
                <a:cs typeface="Arial"/>
              </a:rPr>
              <a:t>e</a:t>
            </a:r>
            <a:r>
              <a:rPr sz="2800" spc="5" dirty="0">
                <a:latin typeface="Arial"/>
                <a:cs typeface="Arial"/>
              </a:rPr>
              <a:t>c</a:t>
            </a:r>
            <a:r>
              <a:rPr sz="2800" spc="-10" dirty="0">
                <a:latin typeface="Arial"/>
                <a:cs typeface="Arial"/>
              </a:rPr>
              <a:t>o</a:t>
            </a:r>
            <a:r>
              <a:rPr sz="2800" dirty="0">
                <a:latin typeface="Arial"/>
                <a:cs typeface="Arial"/>
              </a:rPr>
              <a:t>r</a:t>
            </a:r>
            <a:r>
              <a:rPr sz="2800" spc="-10" dirty="0">
                <a:latin typeface="Arial"/>
                <a:cs typeface="Arial"/>
              </a:rPr>
              <a:t>ded</a:t>
            </a:r>
            <a:endParaRPr sz="2800" dirty="0">
              <a:latin typeface="Arial"/>
              <a:cs typeface="Arial"/>
            </a:endParaRPr>
          </a:p>
          <a:p>
            <a:pPr marL="355600" marR="71120" indent="-342900">
              <a:lnSpc>
                <a:spcPts val="3460"/>
              </a:lnSpc>
              <a:spcBef>
                <a:spcPts val="760"/>
              </a:spcBef>
              <a:buFont typeface="Arial"/>
              <a:buChar char="•"/>
              <a:tabLst>
                <a:tab pos="355600" algn="l"/>
              </a:tabLst>
            </a:pPr>
            <a:r>
              <a:rPr sz="2800" i="1" dirty="0">
                <a:latin typeface="Arial"/>
                <a:cs typeface="Arial"/>
              </a:rPr>
              <a:t>C</a:t>
            </a:r>
            <a:r>
              <a:rPr sz="2800" i="1" spc="-10" dirty="0">
                <a:latin typeface="Arial"/>
                <a:cs typeface="Arial"/>
              </a:rPr>
              <a:t>o</a:t>
            </a:r>
            <a:r>
              <a:rPr sz="2800" i="1" dirty="0">
                <a:latin typeface="Arial"/>
                <a:cs typeface="Arial"/>
              </a:rPr>
              <a:t>r</a:t>
            </a:r>
            <a:r>
              <a:rPr sz="2800" i="1" spc="-10" dirty="0">
                <a:latin typeface="Arial"/>
                <a:cs typeface="Arial"/>
              </a:rPr>
              <a:t>pu</a:t>
            </a:r>
            <a:r>
              <a:rPr sz="2800" i="1" dirty="0">
                <a:latin typeface="Arial"/>
                <a:cs typeface="Arial"/>
              </a:rPr>
              <a:t>s</a:t>
            </a:r>
            <a:r>
              <a:rPr sz="2800" i="1" spc="-20" dirty="0">
                <a:latin typeface="Arial"/>
                <a:cs typeface="Arial"/>
              </a:rPr>
              <a:t> </a:t>
            </a:r>
            <a:r>
              <a:rPr sz="2800" i="1" dirty="0">
                <a:latin typeface="Arial"/>
                <a:cs typeface="Arial"/>
              </a:rPr>
              <a:t>H</a:t>
            </a:r>
            <a:r>
              <a:rPr sz="2800" i="1" spc="-5" dirty="0">
                <a:latin typeface="Arial"/>
                <a:cs typeface="Arial"/>
              </a:rPr>
              <a:t>i</a:t>
            </a:r>
            <a:r>
              <a:rPr sz="2800" i="1" spc="-10" dirty="0">
                <a:latin typeface="Arial"/>
                <a:cs typeface="Arial"/>
              </a:rPr>
              <a:t>ppo</a:t>
            </a:r>
            <a:r>
              <a:rPr sz="2800" i="1" spc="5" dirty="0">
                <a:latin typeface="Arial"/>
                <a:cs typeface="Arial"/>
              </a:rPr>
              <a:t>c</a:t>
            </a:r>
            <a:r>
              <a:rPr sz="2800" i="1" dirty="0">
                <a:latin typeface="Arial"/>
                <a:cs typeface="Arial"/>
              </a:rPr>
              <a:t>r</a:t>
            </a:r>
            <a:r>
              <a:rPr sz="2800" i="1" spc="-10" dirty="0">
                <a:latin typeface="Arial"/>
                <a:cs typeface="Arial"/>
              </a:rPr>
              <a:t>a</a:t>
            </a:r>
            <a:r>
              <a:rPr sz="2800" i="1" spc="-5" dirty="0">
                <a:latin typeface="Arial"/>
                <a:cs typeface="Arial"/>
              </a:rPr>
              <a:t>t</a:t>
            </a:r>
            <a:r>
              <a:rPr sz="2800" i="1" spc="-10" dirty="0">
                <a:latin typeface="Arial"/>
                <a:cs typeface="Arial"/>
              </a:rPr>
              <a:t>u</a:t>
            </a:r>
            <a:r>
              <a:rPr sz="2800" i="1" dirty="0">
                <a:latin typeface="Arial"/>
                <a:cs typeface="Arial"/>
              </a:rPr>
              <a:t>m</a:t>
            </a:r>
            <a:r>
              <a:rPr sz="2800" i="1" spc="-15" dirty="0">
                <a:latin typeface="Arial"/>
                <a:cs typeface="Arial"/>
              </a:rPr>
              <a:t> </a:t>
            </a:r>
            <a:r>
              <a:rPr sz="2800" dirty="0">
                <a:latin typeface="Arial"/>
                <a:cs typeface="Arial"/>
              </a:rPr>
              <a:t>w</a:t>
            </a:r>
            <a:r>
              <a:rPr sz="2800" spc="-10" dirty="0">
                <a:latin typeface="Arial"/>
                <a:cs typeface="Arial"/>
              </a:rPr>
              <a:t>a</a:t>
            </a:r>
            <a:r>
              <a:rPr sz="2800" dirty="0">
                <a:latin typeface="Arial"/>
                <a:cs typeface="Arial"/>
              </a:rPr>
              <a:t>s</a:t>
            </a:r>
            <a:r>
              <a:rPr sz="2800" spc="-10" dirty="0">
                <a:latin typeface="Arial"/>
                <a:cs typeface="Arial"/>
              </a:rPr>
              <a:t> </a:t>
            </a:r>
            <a:r>
              <a:rPr sz="2800" spc="5" dirty="0">
                <a:latin typeface="Arial"/>
                <a:cs typeface="Arial"/>
              </a:rPr>
              <a:t>c</a:t>
            </a:r>
            <a:r>
              <a:rPr sz="2800" spc="-10" dirty="0">
                <a:latin typeface="Arial"/>
                <a:cs typeface="Arial"/>
              </a:rPr>
              <a:t>a</a:t>
            </a:r>
            <a:r>
              <a:rPr sz="2800" spc="-5" dirty="0">
                <a:latin typeface="Arial"/>
                <a:cs typeface="Arial"/>
              </a:rPr>
              <a:t>t</a:t>
            </a:r>
            <a:r>
              <a:rPr sz="2800" spc="-10" dirty="0">
                <a:latin typeface="Arial"/>
                <a:cs typeface="Arial"/>
              </a:rPr>
              <a:t>a</a:t>
            </a:r>
            <a:r>
              <a:rPr sz="2800" spc="-5" dirty="0">
                <a:latin typeface="Arial"/>
                <a:cs typeface="Arial"/>
              </a:rPr>
              <a:t>l</a:t>
            </a:r>
            <a:r>
              <a:rPr sz="2800" spc="-10" dirty="0">
                <a:latin typeface="Arial"/>
                <a:cs typeface="Arial"/>
              </a:rPr>
              <a:t>ogue</a:t>
            </a:r>
            <a:r>
              <a:rPr sz="2800" dirty="0">
                <a:latin typeface="Arial"/>
                <a:cs typeface="Arial"/>
              </a:rPr>
              <a:t>d</a:t>
            </a:r>
            <a:r>
              <a:rPr sz="2800" spc="-20" dirty="0">
                <a:latin typeface="Arial"/>
                <a:cs typeface="Arial"/>
              </a:rPr>
              <a:t> </a:t>
            </a:r>
            <a:r>
              <a:rPr sz="2800" spc="-10" dirty="0">
                <a:latin typeface="Arial"/>
                <a:cs typeface="Arial"/>
              </a:rPr>
              <a:t>at </a:t>
            </a:r>
            <a:r>
              <a:rPr sz="2800" spc="-5" dirty="0">
                <a:latin typeface="Arial"/>
                <a:cs typeface="Arial"/>
              </a:rPr>
              <a:t>t</a:t>
            </a:r>
            <a:r>
              <a:rPr sz="2800" spc="-10" dirty="0">
                <a:latin typeface="Arial"/>
                <a:cs typeface="Arial"/>
              </a:rPr>
              <a:t>h</a:t>
            </a:r>
            <a:r>
              <a:rPr sz="2800" dirty="0">
                <a:latin typeface="Arial"/>
                <a:cs typeface="Arial"/>
              </a:rPr>
              <a:t>e</a:t>
            </a:r>
            <a:r>
              <a:rPr sz="2800" spc="-10" dirty="0">
                <a:latin typeface="Arial"/>
                <a:cs typeface="Arial"/>
              </a:rPr>
              <a:t> L</a:t>
            </a:r>
            <a:r>
              <a:rPr sz="2800" spc="-5" dirty="0">
                <a:latin typeface="Arial"/>
                <a:cs typeface="Arial"/>
              </a:rPr>
              <a:t>i</a:t>
            </a:r>
            <a:r>
              <a:rPr sz="2800" spc="-10" dirty="0">
                <a:latin typeface="Arial"/>
                <a:cs typeface="Arial"/>
              </a:rPr>
              <a:t>b</a:t>
            </a:r>
            <a:r>
              <a:rPr sz="2800" dirty="0">
                <a:latin typeface="Arial"/>
                <a:cs typeface="Arial"/>
              </a:rPr>
              <a:t>r</a:t>
            </a:r>
            <a:r>
              <a:rPr sz="2800" spc="-10" dirty="0">
                <a:latin typeface="Arial"/>
                <a:cs typeface="Arial"/>
              </a:rPr>
              <a:t>a</a:t>
            </a:r>
            <a:r>
              <a:rPr sz="2800" dirty="0">
                <a:latin typeface="Arial"/>
                <a:cs typeface="Arial"/>
              </a:rPr>
              <a:t>ry</a:t>
            </a:r>
            <a:r>
              <a:rPr sz="2800" spc="-20" dirty="0">
                <a:latin typeface="Arial"/>
                <a:cs typeface="Arial"/>
              </a:rPr>
              <a:t> </a:t>
            </a:r>
            <a:r>
              <a:rPr sz="2800" spc="-10" dirty="0">
                <a:latin typeface="Arial"/>
                <a:cs typeface="Arial"/>
              </a:rPr>
              <a:t>o</a:t>
            </a:r>
            <a:r>
              <a:rPr sz="2800" dirty="0">
                <a:latin typeface="Arial"/>
                <a:cs typeface="Arial"/>
              </a:rPr>
              <a:t>f</a:t>
            </a:r>
            <a:r>
              <a:rPr sz="2800" spc="-5" dirty="0">
                <a:latin typeface="Arial"/>
                <a:cs typeface="Arial"/>
              </a:rPr>
              <a:t> Al</a:t>
            </a:r>
            <a:r>
              <a:rPr sz="2800" spc="-10" dirty="0">
                <a:latin typeface="Arial"/>
                <a:cs typeface="Arial"/>
              </a:rPr>
              <a:t>e</a:t>
            </a:r>
            <a:r>
              <a:rPr sz="2800" spc="5" dirty="0">
                <a:latin typeface="Arial"/>
                <a:cs typeface="Arial"/>
              </a:rPr>
              <a:t>x</a:t>
            </a:r>
            <a:r>
              <a:rPr sz="2800" spc="-10" dirty="0">
                <a:latin typeface="Arial"/>
                <a:cs typeface="Arial"/>
              </a:rPr>
              <a:t>and</a:t>
            </a:r>
            <a:r>
              <a:rPr sz="2800" dirty="0">
                <a:latin typeface="Arial"/>
                <a:cs typeface="Arial"/>
              </a:rPr>
              <a:t>r</a:t>
            </a:r>
            <a:r>
              <a:rPr sz="2800" spc="-5" dirty="0">
                <a:latin typeface="Arial"/>
                <a:cs typeface="Arial"/>
              </a:rPr>
              <a:t>i</a:t>
            </a:r>
            <a:r>
              <a:rPr sz="2800" spc="-10" dirty="0">
                <a:latin typeface="Arial"/>
                <a:cs typeface="Arial"/>
              </a:rPr>
              <a:t>a.</a:t>
            </a:r>
            <a:endParaRPr sz="2800" dirty="0">
              <a:latin typeface="Arial"/>
              <a:cs typeface="Arial"/>
            </a:endParaRPr>
          </a:p>
        </p:txBody>
      </p:sp>
    </p:spTree>
    <p:extLst>
      <p:ext uri="{BB962C8B-B14F-4D97-AF65-F5344CB8AC3E}">
        <p14:creationId xmlns:p14="http://schemas.microsoft.com/office/powerpoint/2010/main" val="33057926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5178" y="809383"/>
            <a:ext cx="8059420" cy="423193"/>
          </a:xfrm>
          <a:prstGeom prst="rect">
            <a:avLst/>
          </a:prstGeom>
        </p:spPr>
        <p:txBody>
          <a:bodyPr vert="horz" wrap="square" lIns="0" tIns="0" rIns="0" bIns="0" rtlCol="0">
            <a:spAutoFit/>
          </a:bodyPr>
          <a:lstStyle/>
          <a:p>
            <a:pPr marL="12700">
              <a:lnSpc>
                <a:spcPts val="3329"/>
              </a:lnSpc>
            </a:pPr>
            <a:r>
              <a:rPr sz="2800" spc="-30" dirty="0">
                <a:latin typeface="Arial"/>
                <a:cs typeface="Arial"/>
              </a:rPr>
              <a:t>M</a:t>
            </a:r>
            <a:r>
              <a:rPr sz="2800" spc="-15" dirty="0">
                <a:latin typeface="Arial"/>
                <a:cs typeface="Arial"/>
              </a:rPr>
              <a:t>ed</a:t>
            </a:r>
            <a:r>
              <a:rPr sz="2800" spc="-10" dirty="0">
                <a:latin typeface="Arial"/>
                <a:cs typeface="Arial"/>
              </a:rPr>
              <a:t>ical</a:t>
            </a:r>
            <a:r>
              <a:rPr sz="2800" spc="15" dirty="0">
                <a:latin typeface="Arial"/>
                <a:cs typeface="Arial"/>
              </a:rPr>
              <a:t> </a:t>
            </a:r>
            <a:r>
              <a:rPr sz="2800" spc="-5" dirty="0">
                <a:latin typeface="Arial"/>
                <a:cs typeface="Arial"/>
              </a:rPr>
              <a:t>“</a:t>
            </a:r>
            <a:r>
              <a:rPr sz="2800" spc="-25" dirty="0">
                <a:latin typeface="Arial"/>
                <a:cs typeface="Arial"/>
              </a:rPr>
              <a:t>S</a:t>
            </a:r>
            <a:r>
              <a:rPr sz="2800" spc="-15" dirty="0">
                <a:latin typeface="Arial"/>
                <a:cs typeface="Arial"/>
              </a:rPr>
              <a:t>choo</a:t>
            </a:r>
            <a:r>
              <a:rPr sz="2800" spc="-10" dirty="0">
                <a:latin typeface="Arial"/>
                <a:cs typeface="Arial"/>
              </a:rPr>
              <a:t>ls”</a:t>
            </a:r>
            <a:r>
              <a:rPr sz="2800" spc="5" dirty="0">
                <a:latin typeface="Arial"/>
                <a:cs typeface="Arial"/>
              </a:rPr>
              <a:t> </a:t>
            </a:r>
            <a:r>
              <a:rPr sz="2800" spc="-15" dirty="0">
                <a:latin typeface="Arial"/>
                <a:cs typeface="Arial"/>
              </a:rPr>
              <a:t>a</a:t>
            </a:r>
            <a:r>
              <a:rPr sz="2800" spc="-10" dirty="0">
                <a:latin typeface="Arial"/>
                <a:cs typeface="Arial"/>
              </a:rPr>
              <a:t>ft</a:t>
            </a:r>
            <a:r>
              <a:rPr sz="2800" spc="-15" dirty="0">
                <a:latin typeface="Arial"/>
                <a:cs typeface="Arial"/>
              </a:rPr>
              <a:t>e</a:t>
            </a:r>
            <a:r>
              <a:rPr sz="2800" spc="-10" dirty="0">
                <a:latin typeface="Arial"/>
                <a:cs typeface="Arial"/>
              </a:rPr>
              <a:t>r</a:t>
            </a:r>
            <a:r>
              <a:rPr sz="2800" spc="-5" dirty="0">
                <a:latin typeface="Arial"/>
                <a:cs typeface="Arial"/>
              </a:rPr>
              <a:t> </a:t>
            </a:r>
            <a:r>
              <a:rPr sz="2800" spc="-30" dirty="0">
                <a:latin typeface="Arial"/>
                <a:cs typeface="Arial"/>
              </a:rPr>
              <a:t>H</a:t>
            </a:r>
            <a:r>
              <a:rPr sz="2800" spc="-10" dirty="0">
                <a:latin typeface="Arial"/>
                <a:cs typeface="Arial"/>
              </a:rPr>
              <a:t>ippocrat</a:t>
            </a:r>
            <a:r>
              <a:rPr sz="2800" spc="-15" dirty="0">
                <a:latin typeface="Arial"/>
                <a:cs typeface="Arial"/>
              </a:rPr>
              <a:t>es</a:t>
            </a:r>
            <a:r>
              <a:rPr sz="2800" spc="15" dirty="0">
                <a:latin typeface="Arial"/>
                <a:cs typeface="Arial"/>
              </a:rPr>
              <a:t> </a:t>
            </a:r>
            <a:r>
              <a:rPr sz="2800" spc="-5" dirty="0">
                <a:latin typeface="Arial"/>
                <a:cs typeface="Arial"/>
              </a:rPr>
              <a:t>(</a:t>
            </a:r>
            <a:r>
              <a:rPr sz="2800" b="1" spc="-25" dirty="0">
                <a:latin typeface="Arial"/>
                <a:cs typeface="Arial"/>
              </a:rPr>
              <a:t>Humo</a:t>
            </a:r>
            <a:r>
              <a:rPr sz="2800" b="1" spc="-15" dirty="0">
                <a:latin typeface="Arial"/>
                <a:cs typeface="Arial"/>
              </a:rPr>
              <a:t>ra</a:t>
            </a:r>
            <a:r>
              <a:rPr sz="2800" b="1" spc="-10" dirty="0">
                <a:latin typeface="Arial"/>
                <a:cs typeface="Arial"/>
              </a:rPr>
              <a:t>lists</a:t>
            </a:r>
            <a:r>
              <a:rPr sz="2800" spc="-10" dirty="0">
                <a:latin typeface="Arial"/>
                <a:cs typeface="Arial"/>
              </a:rPr>
              <a:t>)</a:t>
            </a:r>
            <a:endParaRPr sz="2800" dirty="0">
              <a:latin typeface="Arial"/>
              <a:cs typeface="Arial"/>
            </a:endParaRPr>
          </a:p>
        </p:txBody>
      </p:sp>
      <p:sp>
        <p:nvSpPr>
          <p:cNvPr id="3" name="object 3"/>
          <p:cNvSpPr txBox="1">
            <a:spLocks noGrp="1"/>
          </p:cNvSpPr>
          <p:nvPr>
            <p:ph type="title"/>
          </p:nvPr>
        </p:nvSpPr>
        <p:spPr>
          <a:xfrm>
            <a:off x="2321926" y="597786"/>
            <a:ext cx="10515600" cy="1204768"/>
          </a:xfrm>
          <a:prstGeom prst="rect">
            <a:avLst/>
          </a:prstGeom>
        </p:spPr>
        <p:txBody>
          <a:bodyPr vert="horz" wrap="square" lIns="0" tIns="583516" rIns="0" bIns="0" rtlCol="0" anchor="ctr">
            <a:spAutoFit/>
          </a:bodyPr>
          <a:lstStyle/>
          <a:p>
            <a:pPr marL="1600835">
              <a:lnSpc>
                <a:spcPts val="4760"/>
              </a:lnSpc>
            </a:pPr>
            <a:r>
              <a:rPr sz="2800" spc="-5" dirty="0"/>
              <a:t>(</a:t>
            </a:r>
            <a:r>
              <a:rPr sz="2800" spc="-20" dirty="0"/>
              <a:t>1</a:t>
            </a:r>
            <a:r>
              <a:rPr sz="2775" spc="7" baseline="25525" dirty="0"/>
              <a:t>st</a:t>
            </a:r>
            <a:r>
              <a:rPr sz="2775" baseline="25525" dirty="0"/>
              <a:t> </a:t>
            </a:r>
            <a:r>
              <a:rPr sz="2775" spc="-382" baseline="25525" dirty="0"/>
              <a:t> </a:t>
            </a:r>
            <a:r>
              <a:rPr sz="2800" spc="-15" dirty="0"/>
              <a:t>peak</a:t>
            </a:r>
            <a:r>
              <a:rPr sz="2800" spc="5" dirty="0"/>
              <a:t> </a:t>
            </a:r>
            <a:r>
              <a:rPr sz="2800" spc="-15" dirty="0"/>
              <a:t>o</a:t>
            </a:r>
            <a:r>
              <a:rPr sz="2800" spc="-10" dirty="0"/>
              <a:t>f </a:t>
            </a:r>
            <a:r>
              <a:rPr sz="2800" spc="-30" dirty="0"/>
              <a:t>G</a:t>
            </a:r>
            <a:r>
              <a:rPr sz="2800" spc="-10" dirty="0"/>
              <a:t>ree</a:t>
            </a:r>
            <a:r>
              <a:rPr sz="2800" spc="-15" dirty="0"/>
              <a:t>k</a:t>
            </a:r>
            <a:r>
              <a:rPr sz="2800" spc="5" dirty="0"/>
              <a:t> </a:t>
            </a:r>
            <a:r>
              <a:rPr sz="2800" spc="-30" dirty="0"/>
              <a:t>M</a:t>
            </a:r>
            <a:r>
              <a:rPr sz="2800" spc="-15" dirty="0"/>
              <a:t>ed</a:t>
            </a:r>
            <a:r>
              <a:rPr sz="2800" spc="-10" dirty="0"/>
              <a:t>ici</a:t>
            </a:r>
            <a:r>
              <a:rPr sz="2800" spc="-15" dirty="0"/>
              <a:t>n</a:t>
            </a:r>
            <a:r>
              <a:rPr sz="2800" spc="-20" dirty="0"/>
              <a:t>e</a:t>
            </a:r>
            <a:r>
              <a:rPr sz="4000" spc="-15" dirty="0"/>
              <a:t>)</a:t>
            </a:r>
            <a:endParaRPr sz="4000" dirty="0"/>
          </a:p>
        </p:txBody>
      </p:sp>
      <p:sp>
        <p:nvSpPr>
          <p:cNvPr id="4" name="object 4"/>
          <p:cNvSpPr txBox="1"/>
          <p:nvPr/>
        </p:nvSpPr>
        <p:spPr>
          <a:xfrm>
            <a:off x="2065178" y="2228454"/>
            <a:ext cx="7875905" cy="3549690"/>
          </a:xfrm>
          <a:prstGeom prst="rect">
            <a:avLst/>
          </a:prstGeom>
        </p:spPr>
        <p:txBody>
          <a:bodyPr vert="horz" wrap="square" lIns="0" tIns="0" rIns="0" bIns="0" rtlCol="0">
            <a:spAutoFit/>
          </a:bodyPr>
          <a:lstStyle/>
          <a:p>
            <a:pPr marL="355600" marR="340995" indent="-342900">
              <a:buFont typeface="Arial"/>
              <a:buChar char="•"/>
              <a:tabLst>
                <a:tab pos="355600" algn="l"/>
              </a:tabLst>
            </a:pPr>
            <a:r>
              <a:rPr sz="3200" b="1" dirty="0">
                <a:latin typeface="Arial"/>
                <a:cs typeface="Arial"/>
              </a:rPr>
              <a:t>D</a:t>
            </a:r>
            <a:r>
              <a:rPr sz="3200" b="1" spc="-5" dirty="0">
                <a:latin typeface="Arial"/>
                <a:cs typeface="Arial"/>
              </a:rPr>
              <a:t>ogm</a:t>
            </a:r>
            <a:r>
              <a:rPr sz="3200" b="1" spc="-10" dirty="0">
                <a:latin typeface="Arial"/>
                <a:cs typeface="Arial"/>
              </a:rPr>
              <a:t>a</a:t>
            </a:r>
            <a:r>
              <a:rPr sz="3200" b="1" dirty="0">
                <a:latin typeface="Arial"/>
                <a:cs typeface="Arial"/>
              </a:rPr>
              <a:t>t</a:t>
            </a:r>
            <a:r>
              <a:rPr sz="3200" b="1" spc="-5" dirty="0">
                <a:latin typeface="Arial"/>
                <a:cs typeface="Arial"/>
              </a:rPr>
              <a:t>i</a:t>
            </a:r>
            <a:r>
              <a:rPr sz="3200" b="1" spc="-10" dirty="0">
                <a:latin typeface="Arial"/>
                <a:cs typeface="Arial"/>
              </a:rPr>
              <a:t>s</a:t>
            </a:r>
            <a:r>
              <a:rPr sz="3200" b="1" dirty="0">
                <a:latin typeface="Arial"/>
                <a:cs typeface="Arial"/>
              </a:rPr>
              <a:t>ts</a:t>
            </a:r>
            <a:r>
              <a:rPr sz="3200" b="1" spc="-30" dirty="0">
                <a:latin typeface="Arial"/>
                <a:cs typeface="Arial"/>
              </a:rPr>
              <a:t> </a:t>
            </a:r>
            <a:r>
              <a:rPr sz="3200" dirty="0">
                <a:latin typeface="Arial"/>
                <a:cs typeface="Arial"/>
              </a:rPr>
              <a:t>–</a:t>
            </a:r>
            <a:r>
              <a:rPr sz="3200" spc="-10" dirty="0">
                <a:latin typeface="Arial"/>
                <a:cs typeface="Arial"/>
              </a:rPr>
              <a:t> </a:t>
            </a:r>
            <a:r>
              <a:rPr sz="3200" spc="5" dirty="0">
                <a:latin typeface="Arial"/>
                <a:cs typeface="Arial"/>
              </a:rPr>
              <a:t>s</a:t>
            </a:r>
            <a:r>
              <a:rPr sz="3200" spc="-5" dirty="0">
                <a:latin typeface="Arial"/>
                <a:cs typeface="Arial"/>
              </a:rPr>
              <a:t>til</a:t>
            </a:r>
            <a:r>
              <a:rPr sz="3200" dirty="0">
                <a:latin typeface="Arial"/>
                <a:cs typeface="Arial"/>
              </a:rPr>
              <a:t>l</a:t>
            </a:r>
            <a:r>
              <a:rPr sz="3200" spc="-10" dirty="0">
                <a:latin typeface="Arial"/>
                <a:cs typeface="Arial"/>
              </a:rPr>
              <a:t> </a:t>
            </a:r>
            <a:r>
              <a:rPr sz="3200" spc="-5" dirty="0">
                <a:latin typeface="Arial"/>
                <a:cs typeface="Arial"/>
              </a:rPr>
              <a:t>f</a:t>
            </a:r>
            <a:r>
              <a:rPr sz="3200" spc="-10" dirty="0">
                <a:latin typeface="Arial"/>
                <a:cs typeface="Arial"/>
              </a:rPr>
              <a:t>o</a:t>
            </a:r>
            <a:r>
              <a:rPr sz="3200" spc="-5" dirty="0">
                <a:latin typeface="Arial"/>
                <a:cs typeface="Arial"/>
              </a:rPr>
              <a:t>ll</a:t>
            </a:r>
            <a:r>
              <a:rPr sz="3200" spc="-10" dirty="0">
                <a:latin typeface="Arial"/>
                <a:cs typeface="Arial"/>
              </a:rPr>
              <a:t>o</a:t>
            </a:r>
            <a:r>
              <a:rPr sz="3200" dirty="0">
                <a:latin typeface="Arial"/>
                <a:cs typeface="Arial"/>
              </a:rPr>
              <a:t>w</a:t>
            </a:r>
            <a:r>
              <a:rPr sz="3200" spc="-10" dirty="0">
                <a:latin typeface="Arial"/>
                <a:cs typeface="Arial"/>
              </a:rPr>
              <a:t>e</a:t>
            </a:r>
            <a:r>
              <a:rPr sz="3200" dirty="0">
                <a:latin typeface="Arial"/>
                <a:cs typeface="Arial"/>
              </a:rPr>
              <a:t>d</a:t>
            </a:r>
            <a:r>
              <a:rPr sz="3200" spc="-10" dirty="0">
                <a:latin typeface="Arial"/>
                <a:cs typeface="Arial"/>
              </a:rPr>
              <a:t> </a:t>
            </a:r>
            <a:r>
              <a:rPr sz="3200" spc="-5" dirty="0">
                <a:latin typeface="Arial"/>
                <a:cs typeface="Arial"/>
              </a:rPr>
              <a:t>t</a:t>
            </a:r>
            <a:r>
              <a:rPr sz="3200" spc="-10" dirty="0">
                <a:latin typeface="Arial"/>
                <a:cs typeface="Arial"/>
              </a:rPr>
              <a:t>h</a:t>
            </a:r>
            <a:r>
              <a:rPr sz="3200" dirty="0">
                <a:latin typeface="Arial"/>
                <a:cs typeface="Arial"/>
              </a:rPr>
              <a:t>e</a:t>
            </a:r>
            <a:r>
              <a:rPr sz="3200" spc="-10" dirty="0">
                <a:latin typeface="Arial"/>
                <a:cs typeface="Arial"/>
              </a:rPr>
              <a:t> </a:t>
            </a:r>
            <a:r>
              <a:rPr sz="3200" dirty="0">
                <a:latin typeface="Arial"/>
                <a:cs typeface="Arial"/>
              </a:rPr>
              <a:t>H</a:t>
            </a:r>
            <a:r>
              <a:rPr sz="3200" spc="-10" dirty="0">
                <a:latin typeface="Arial"/>
                <a:cs typeface="Arial"/>
              </a:rPr>
              <a:t>umo</a:t>
            </a:r>
            <a:r>
              <a:rPr sz="3200" dirty="0">
                <a:latin typeface="Arial"/>
                <a:cs typeface="Arial"/>
              </a:rPr>
              <a:t>r</a:t>
            </a:r>
            <a:r>
              <a:rPr sz="3200" spc="-10" dirty="0">
                <a:latin typeface="Arial"/>
                <a:cs typeface="Arial"/>
              </a:rPr>
              <a:t>al </a:t>
            </a:r>
            <a:r>
              <a:rPr sz="3200" spc="-5" dirty="0">
                <a:latin typeface="Arial"/>
                <a:cs typeface="Arial"/>
              </a:rPr>
              <a:t>t</a:t>
            </a:r>
            <a:r>
              <a:rPr sz="3200" spc="-10" dirty="0">
                <a:latin typeface="Arial"/>
                <a:cs typeface="Arial"/>
              </a:rPr>
              <a:t>heo</a:t>
            </a:r>
            <a:r>
              <a:rPr sz="3200" dirty="0">
                <a:latin typeface="Arial"/>
                <a:cs typeface="Arial"/>
              </a:rPr>
              <a:t>ry</a:t>
            </a:r>
            <a:r>
              <a:rPr sz="3200" spc="-10" dirty="0">
                <a:latin typeface="Arial"/>
                <a:cs typeface="Arial"/>
              </a:rPr>
              <a:t> o</a:t>
            </a:r>
            <a:r>
              <a:rPr sz="3200" dirty="0">
                <a:latin typeface="Arial"/>
                <a:cs typeface="Arial"/>
              </a:rPr>
              <a:t>f</a:t>
            </a:r>
            <a:r>
              <a:rPr sz="3200" spc="-20" dirty="0">
                <a:latin typeface="Arial"/>
                <a:cs typeface="Arial"/>
              </a:rPr>
              <a:t> </a:t>
            </a:r>
            <a:r>
              <a:rPr sz="3200" dirty="0">
                <a:latin typeface="Arial"/>
                <a:cs typeface="Arial"/>
              </a:rPr>
              <a:t>H</a:t>
            </a:r>
            <a:r>
              <a:rPr sz="3200" spc="-5" dirty="0">
                <a:latin typeface="Arial"/>
                <a:cs typeface="Arial"/>
              </a:rPr>
              <a:t>i</a:t>
            </a:r>
            <a:r>
              <a:rPr sz="3200" spc="-10" dirty="0">
                <a:latin typeface="Arial"/>
                <a:cs typeface="Arial"/>
              </a:rPr>
              <a:t>ppo</a:t>
            </a:r>
            <a:r>
              <a:rPr sz="3200" spc="5" dirty="0">
                <a:latin typeface="Arial"/>
                <a:cs typeface="Arial"/>
              </a:rPr>
              <a:t>c</a:t>
            </a:r>
            <a:r>
              <a:rPr sz="3200" dirty="0">
                <a:latin typeface="Arial"/>
                <a:cs typeface="Arial"/>
              </a:rPr>
              <a:t>r</a:t>
            </a:r>
            <a:r>
              <a:rPr sz="3200" spc="-10" dirty="0">
                <a:latin typeface="Arial"/>
                <a:cs typeface="Arial"/>
              </a:rPr>
              <a:t>a</a:t>
            </a:r>
            <a:r>
              <a:rPr sz="3200" spc="-5" dirty="0">
                <a:latin typeface="Arial"/>
                <a:cs typeface="Arial"/>
              </a:rPr>
              <a:t>t</a:t>
            </a:r>
            <a:r>
              <a:rPr sz="3200" spc="-10" dirty="0">
                <a:latin typeface="Arial"/>
                <a:cs typeface="Arial"/>
              </a:rPr>
              <a:t>e</a:t>
            </a:r>
            <a:r>
              <a:rPr sz="3200" dirty="0">
                <a:latin typeface="Arial"/>
                <a:cs typeface="Arial"/>
              </a:rPr>
              <a:t>s</a:t>
            </a:r>
            <a:r>
              <a:rPr sz="3200" spc="-20" dirty="0">
                <a:latin typeface="Arial"/>
                <a:cs typeface="Arial"/>
              </a:rPr>
              <a:t> </a:t>
            </a:r>
            <a:r>
              <a:rPr sz="3200" dirty="0">
                <a:latin typeface="Arial"/>
                <a:cs typeface="Arial"/>
              </a:rPr>
              <a:t>(</a:t>
            </a:r>
            <a:r>
              <a:rPr sz="3200" spc="-5" dirty="0">
                <a:latin typeface="Arial"/>
                <a:cs typeface="Arial"/>
              </a:rPr>
              <a:t>B</a:t>
            </a:r>
            <a:r>
              <a:rPr sz="3200" spc="-10" dirty="0">
                <a:latin typeface="Arial"/>
                <a:cs typeface="Arial"/>
              </a:rPr>
              <a:t>a</a:t>
            </a:r>
            <a:r>
              <a:rPr sz="3200" spc="-5" dirty="0">
                <a:latin typeface="Arial"/>
                <a:cs typeface="Arial"/>
              </a:rPr>
              <a:t>l</a:t>
            </a:r>
            <a:r>
              <a:rPr sz="3200" spc="-10" dirty="0">
                <a:latin typeface="Arial"/>
                <a:cs typeface="Arial"/>
              </a:rPr>
              <a:t>an</a:t>
            </a:r>
            <a:r>
              <a:rPr sz="3200" spc="5" dirty="0">
                <a:latin typeface="Arial"/>
                <a:cs typeface="Arial"/>
              </a:rPr>
              <a:t>c</a:t>
            </a:r>
            <a:r>
              <a:rPr sz="3200" spc="-10" dirty="0">
                <a:latin typeface="Arial"/>
                <a:cs typeface="Arial"/>
              </a:rPr>
              <a:t>e</a:t>
            </a:r>
            <a:r>
              <a:rPr sz="3200" dirty="0">
                <a:latin typeface="Arial"/>
                <a:cs typeface="Arial"/>
              </a:rPr>
              <a:t>)</a:t>
            </a:r>
            <a:r>
              <a:rPr sz="3200" spc="-15" dirty="0">
                <a:latin typeface="Arial"/>
                <a:cs typeface="Arial"/>
              </a:rPr>
              <a:t> </a:t>
            </a:r>
            <a:r>
              <a:rPr sz="3200" spc="-5" dirty="0">
                <a:latin typeface="Arial"/>
                <a:cs typeface="Arial"/>
              </a:rPr>
              <a:t>f</a:t>
            </a:r>
            <a:r>
              <a:rPr sz="3200" spc="-10" dirty="0">
                <a:latin typeface="Arial"/>
                <a:cs typeface="Arial"/>
              </a:rPr>
              <a:t>a</a:t>
            </a:r>
            <a:r>
              <a:rPr sz="3200" spc="-5" dirty="0">
                <a:latin typeface="Arial"/>
                <a:cs typeface="Arial"/>
              </a:rPr>
              <a:t>i</a:t>
            </a:r>
            <a:r>
              <a:rPr sz="3200" dirty="0">
                <a:latin typeface="Arial"/>
                <a:cs typeface="Arial"/>
              </a:rPr>
              <a:t>r</a:t>
            </a:r>
            <a:r>
              <a:rPr sz="3200" spc="-5" dirty="0">
                <a:latin typeface="Arial"/>
                <a:cs typeface="Arial"/>
              </a:rPr>
              <a:t>l</a:t>
            </a:r>
            <a:r>
              <a:rPr sz="3200" dirty="0">
                <a:latin typeface="Arial"/>
                <a:cs typeface="Arial"/>
              </a:rPr>
              <a:t>y </a:t>
            </a:r>
            <a:r>
              <a:rPr sz="3200" spc="5" dirty="0">
                <a:latin typeface="Arial"/>
                <a:cs typeface="Arial"/>
              </a:rPr>
              <a:t>c</a:t>
            </a:r>
            <a:r>
              <a:rPr sz="3200" spc="-5" dirty="0">
                <a:latin typeface="Arial"/>
                <a:cs typeface="Arial"/>
              </a:rPr>
              <a:t>l</a:t>
            </a:r>
            <a:r>
              <a:rPr sz="3200" spc="-10" dirty="0">
                <a:latin typeface="Arial"/>
                <a:cs typeface="Arial"/>
              </a:rPr>
              <a:t>o</a:t>
            </a:r>
            <a:r>
              <a:rPr sz="3200" spc="5" dirty="0">
                <a:latin typeface="Arial"/>
                <a:cs typeface="Arial"/>
              </a:rPr>
              <a:t>s</a:t>
            </a:r>
            <a:r>
              <a:rPr sz="3200" spc="-10" dirty="0">
                <a:latin typeface="Arial"/>
                <a:cs typeface="Arial"/>
              </a:rPr>
              <a:t>e</a:t>
            </a:r>
            <a:r>
              <a:rPr sz="3200" spc="-5" dirty="0">
                <a:latin typeface="Arial"/>
                <a:cs typeface="Arial"/>
              </a:rPr>
              <a:t>l</a:t>
            </a:r>
            <a:r>
              <a:rPr sz="3200" spc="5" dirty="0">
                <a:latin typeface="Arial"/>
                <a:cs typeface="Arial"/>
              </a:rPr>
              <a:t>y</a:t>
            </a:r>
            <a:r>
              <a:rPr sz="3200" dirty="0">
                <a:latin typeface="Arial"/>
                <a:cs typeface="Arial"/>
              </a:rPr>
              <a:t>,</a:t>
            </a:r>
            <a:r>
              <a:rPr sz="3200" spc="-30" dirty="0">
                <a:latin typeface="Arial"/>
                <a:cs typeface="Arial"/>
              </a:rPr>
              <a:t> </a:t>
            </a:r>
            <a:r>
              <a:rPr sz="3200" spc="-10" dirty="0">
                <a:latin typeface="Arial"/>
                <a:cs typeface="Arial"/>
              </a:rPr>
              <a:t>an</a:t>
            </a:r>
            <a:r>
              <a:rPr sz="3200" dirty="0">
                <a:latin typeface="Arial"/>
                <a:cs typeface="Arial"/>
              </a:rPr>
              <a:t>d</a:t>
            </a:r>
            <a:r>
              <a:rPr sz="3200" spc="-10" dirty="0">
                <a:latin typeface="Arial"/>
                <a:cs typeface="Arial"/>
              </a:rPr>
              <a:t> </a:t>
            </a:r>
            <a:r>
              <a:rPr sz="3200" spc="-5" dirty="0">
                <a:latin typeface="Arial"/>
                <a:cs typeface="Arial"/>
              </a:rPr>
              <a:t>t</a:t>
            </a:r>
            <a:r>
              <a:rPr sz="3200" dirty="0">
                <a:latin typeface="Arial"/>
                <a:cs typeface="Arial"/>
              </a:rPr>
              <a:t>r</a:t>
            </a:r>
            <a:r>
              <a:rPr sz="3200" spc="-10" dirty="0">
                <a:latin typeface="Arial"/>
                <a:cs typeface="Arial"/>
              </a:rPr>
              <a:t>ea</a:t>
            </a:r>
            <a:r>
              <a:rPr sz="3200" spc="-5" dirty="0">
                <a:latin typeface="Arial"/>
                <a:cs typeface="Arial"/>
              </a:rPr>
              <a:t>t</a:t>
            </a:r>
            <a:r>
              <a:rPr sz="3200" spc="-10" dirty="0">
                <a:latin typeface="Arial"/>
                <a:cs typeface="Arial"/>
              </a:rPr>
              <a:t>e</a:t>
            </a:r>
            <a:r>
              <a:rPr sz="3200" dirty="0">
                <a:latin typeface="Arial"/>
                <a:cs typeface="Arial"/>
              </a:rPr>
              <a:t>d</a:t>
            </a:r>
            <a:r>
              <a:rPr sz="3200" spc="-20" dirty="0">
                <a:latin typeface="Arial"/>
                <a:cs typeface="Arial"/>
              </a:rPr>
              <a:t> </a:t>
            </a:r>
            <a:r>
              <a:rPr sz="3200" spc="5" dirty="0">
                <a:latin typeface="Arial"/>
                <a:cs typeface="Arial"/>
              </a:rPr>
              <a:t>v</a:t>
            </a:r>
            <a:r>
              <a:rPr sz="3200" spc="-5" dirty="0">
                <a:latin typeface="Arial"/>
                <a:cs typeface="Arial"/>
              </a:rPr>
              <a:t>i</a:t>
            </a:r>
            <a:r>
              <a:rPr sz="3200" dirty="0">
                <a:latin typeface="Arial"/>
                <a:cs typeface="Arial"/>
              </a:rPr>
              <a:t>a</a:t>
            </a:r>
            <a:r>
              <a:rPr sz="3200" spc="-10" dirty="0">
                <a:latin typeface="Arial"/>
                <a:cs typeface="Arial"/>
              </a:rPr>
              <a:t> pu</a:t>
            </a:r>
            <a:r>
              <a:rPr sz="3200" dirty="0">
                <a:latin typeface="Arial"/>
                <a:cs typeface="Arial"/>
              </a:rPr>
              <a:t>r</a:t>
            </a:r>
            <a:r>
              <a:rPr sz="3200" spc="-10" dirty="0">
                <a:latin typeface="Arial"/>
                <a:cs typeface="Arial"/>
              </a:rPr>
              <a:t>g</a:t>
            </a:r>
            <a:r>
              <a:rPr sz="3200" spc="-5" dirty="0">
                <a:latin typeface="Arial"/>
                <a:cs typeface="Arial"/>
              </a:rPr>
              <a:t>i</a:t>
            </a:r>
            <a:r>
              <a:rPr sz="3200" spc="-10" dirty="0">
                <a:latin typeface="Arial"/>
                <a:cs typeface="Arial"/>
              </a:rPr>
              <a:t>n</a:t>
            </a:r>
            <a:r>
              <a:rPr sz="3200" dirty="0">
                <a:latin typeface="Arial"/>
                <a:cs typeface="Arial"/>
              </a:rPr>
              <a:t>g</a:t>
            </a:r>
            <a:r>
              <a:rPr sz="3200" spc="-20" dirty="0">
                <a:latin typeface="Arial"/>
                <a:cs typeface="Arial"/>
              </a:rPr>
              <a:t> </a:t>
            </a:r>
            <a:r>
              <a:rPr sz="3200" spc="-10" dirty="0">
                <a:latin typeface="Arial"/>
                <a:cs typeface="Arial"/>
              </a:rPr>
              <a:t>and b</a:t>
            </a:r>
            <a:r>
              <a:rPr sz="3200" spc="-5" dirty="0">
                <a:latin typeface="Arial"/>
                <a:cs typeface="Arial"/>
              </a:rPr>
              <a:t>l</a:t>
            </a:r>
            <a:r>
              <a:rPr sz="3200" spc="-10" dirty="0">
                <a:latin typeface="Arial"/>
                <a:cs typeface="Arial"/>
              </a:rPr>
              <a:t>eed</a:t>
            </a:r>
            <a:r>
              <a:rPr sz="3200" spc="-5" dirty="0">
                <a:latin typeface="Arial"/>
                <a:cs typeface="Arial"/>
              </a:rPr>
              <a:t>i</a:t>
            </a:r>
            <a:r>
              <a:rPr sz="3200" spc="-10" dirty="0">
                <a:latin typeface="Arial"/>
                <a:cs typeface="Arial"/>
              </a:rPr>
              <a:t>ng</a:t>
            </a:r>
            <a:endParaRPr sz="3200" dirty="0">
              <a:latin typeface="Arial"/>
              <a:cs typeface="Arial"/>
            </a:endParaRPr>
          </a:p>
          <a:p>
            <a:pPr marL="355600" marR="5080" indent="-342900">
              <a:spcBef>
                <a:spcPts val="770"/>
              </a:spcBef>
            </a:pPr>
            <a:r>
              <a:rPr lang="en-US" sz="3200" spc="-10" dirty="0">
                <a:latin typeface="Arial"/>
                <a:cs typeface="Arial"/>
              </a:rPr>
              <a:t>   </a:t>
            </a:r>
            <a:r>
              <a:rPr sz="3200" dirty="0">
                <a:latin typeface="Arial"/>
                <a:cs typeface="Arial"/>
              </a:rPr>
              <a:t>H</a:t>
            </a:r>
            <a:r>
              <a:rPr sz="3200" spc="-10" dirty="0">
                <a:latin typeface="Arial"/>
                <a:cs typeface="Arial"/>
              </a:rPr>
              <a:t>e</a:t>
            </a:r>
            <a:r>
              <a:rPr sz="3200" dirty="0">
                <a:latin typeface="Arial"/>
                <a:cs typeface="Arial"/>
              </a:rPr>
              <a:t>r</a:t>
            </a:r>
            <a:r>
              <a:rPr sz="3200" spc="-10" dirty="0">
                <a:latin typeface="Arial"/>
                <a:cs typeface="Arial"/>
              </a:rPr>
              <a:t>oph</a:t>
            </a:r>
            <a:r>
              <a:rPr sz="3200" spc="-5" dirty="0">
                <a:latin typeface="Arial"/>
                <a:cs typeface="Arial"/>
              </a:rPr>
              <a:t>il</a:t>
            </a:r>
            <a:r>
              <a:rPr sz="3200" spc="-10" dirty="0">
                <a:latin typeface="Arial"/>
                <a:cs typeface="Arial"/>
              </a:rPr>
              <a:t>u</a:t>
            </a:r>
            <a:r>
              <a:rPr sz="3200" dirty="0">
                <a:latin typeface="Arial"/>
                <a:cs typeface="Arial"/>
              </a:rPr>
              <a:t>s</a:t>
            </a:r>
            <a:r>
              <a:rPr sz="3200" spc="-10" dirty="0">
                <a:latin typeface="Arial"/>
                <a:cs typeface="Arial"/>
              </a:rPr>
              <a:t> </a:t>
            </a:r>
            <a:r>
              <a:rPr sz="3200" dirty="0">
                <a:latin typeface="Arial"/>
                <a:cs typeface="Arial"/>
              </a:rPr>
              <a:t>(</a:t>
            </a:r>
            <a:r>
              <a:rPr sz="3200" spc="-10" dirty="0">
                <a:latin typeface="Arial"/>
                <a:cs typeface="Arial"/>
              </a:rPr>
              <a:t>300</a:t>
            </a:r>
            <a:r>
              <a:rPr sz="3200" spc="-5" dirty="0">
                <a:latin typeface="Arial"/>
                <a:cs typeface="Arial"/>
              </a:rPr>
              <a:t>B</a:t>
            </a:r>
            <a:r>
              <a:rPr sz="3200" dirty="0">
                <a:latin typeface="Arial"/>
                <a:cs typeface="Arial"/>
              </a:rPr>
              <a:t>C),</a:t>
            </a:r>
            <a:r>
              <a:rPr sz="3200" spc="-30" dirty="0">
                <a:latin typeface="Arial"/>
                <a:cs typeface="Arial"/>
              </a:rPr>
              <a:t> </a:t>
            </a:r>
            <a:r>
              <a:rPr sz="3200" dirty="0">
                <a:latin typeface="Arial"/>
                <a:cs typeface="Arial"/>
              </a:rPr>
              <a:t>w</a:t>
            </a:r>
            <a:r>
              <a:rPr sz="3200" spc="-10" dirty="0">
                <a:latin typeface="Arial"/>
                <a:cs typeface="Arial"/>
              </a:rPr>
              <a:t>a</a:t>
            </a:r>
            <a:r>
              <a:rPr sz="3200" dirty="0">
                <a:latin typeface="Arial"/>
                <a:cs typeface="Arial"/>
              </a:rPr>
              <a:t>s</a:t>
            </a:r>
            <a:r>
              <a:rPr sz="3200" spc="-10" dirty="0">
                <a:latin typeface="Arial"/>
                <a:cs typeface="Arial"/>
              </a:rPr>
              <a:t> </a:t>
            </a:r>
            <a:r>
              <a:rPr sz="3200" dirty="0">
                <a:latin typeface="Arial"/>
                <a:cs typeface="Arial"/>
              </a:rPr>
              <a:t>a</a:t>
            </a:r>
            <a:r>
              <a:rPr sz="3200" spc="-10" dirty="0">
                <a:latin typeface="Arial"/>
                <a:cs typeface="Arial"/>
              </a:rPr>
              <a:t> dogma</a:t>
            </a:r>
            <a:r>
              <a:rPr sz="3200" spc="-5" dirty="0">
                <a:latin typeface="Arial"/>
                <a:cs typeface="Arial"/>
              </a:rPr>
              <a:t>ti</a:t>
            </a:r>
            <a:r>
              <a:rPr sz="3200" spc="5" dirty="0">
                <a:latin typeface="Arial"/>
                <a:cs typeface="Arial"/>
              </a:rPr>
              <a:t>s</a:t>
            </a:r>
            <a:r>
              <a:rPr sz="3200" dirty="0">
                <a:latin typeface="Arial"/>
                <a:cs typeface="Arial"/>
              </a:rPr>
              <a:t>t</a:t>
            </a:r>
            <a:r>
              <a:rPr sz="3200" spc="-20" dirty="0">
                <a:latin typeface="Arial"/>
                <a:cs typeface="Arial"/>
              </a:rPr>
              <a:t> </a:t>
            </a:r>
            <a:r>
              <a:rPr sz="3200" spc="-5" dirty="0">
                <a:latin typeface="Arial"/>
                <a:cs typeface="Arial"/>
              </a:rPr>
              <a:t>t</a:t>
            </a:r>
            <a:r>
              <a:rPr sz="3200" spc="-10" dirty="0">
                <a:latin typeface="Arial"/>
                <a:cs typeface="Arial"/>
              </a:rPr>
              <a:t>hat </a:t>
            </a:r>
            <a:r>
              <a:rPr sz="3200" spc="5" dirty="0">
                <a:latin typeface="Arial"/>
                <a:cs typeface="Arial"/>
              </a:rPr>
              <a:t>s</a:t>
            </a:r>
            <a:r>
              <a:rPr sz="3200" spc="-5" dirty="0">
                <a:latin typeface="Arial"/>
                <a:cs typeface="Arial"/>
              </a:rPr>
              <a:t>t</a:t>
            </a:r>
            <a:r>
              <a:rPr sz="3200" spc="-10" dirty="0">
                <a:latin typeface="Arial"/>
                <a:cs typeface="Arial"/>
              </a:rPr>
              <a:t>ud</a:t>
            </a:r>
            <a:r>
              <a:rPr sz="3200" spc="-5" dirty="0">
                <a:latin typeface="Arial"/>
                <a:cs typeface="Arial"/>
              </a:rPr>
              <a:t>i</a:t>
            </a:r>
            <a:r>
              <a:rPr sz="3200" spc="-10" dirty="0">
                <a:latin typeface="Arial"/>
                <a:cs typeface="Arial"/>
              </a:rPr>
              <a:t>e</a:t>
            </a:r>
            <a:r>
              <a:rPr sz="3200" dirty="0">
                <a:latin typeface="Arial"/>
                <a:cs typeface="Arial"/>
              </a:rPr>
              <a:t>d</a:t>
            </a:r>
            <a:r>
              <a:rPr sz="3200" spc="-20" dirty="0">
                <a:latin typeface="Arial"/>
                <a:cs typeface="Arial"/>
              </a:rPr>
              <a:t> </a:t>
            </a:r>
            <a:r>
              <a:rPr sz="3200" spc="-10" dirty="0">
                <a:latin typeface="Arial"/>
                <a:cs typeface="Arial"/>
              </a:rPr>
              <a:t>ana</a:t>
            </a:r>
            <a:r>
              <a:rPr sz="3200" spc="-5" dirty="0">
                <a:latin typeface="Arial"/>
                <a:cs typeface="Arial"/>
              </a:rPr>
              <a:t>t</a:t>
            </a:r>
            <a:r>
              <a:rPr sz="3200" spc="-10" dirty="0">
                <a:latin typeface="Arial"/>
                <a:cs typeface="Arial"/>
              </a:rPr>
              <a:t>om</a:t>
            </a:r>
            <a:r>
              <a:rPr sz="3200" dirty="0">
                <a:latin typeface="Arial"/>
                <a:cs typeface="Arial"/>
              </a:rPr>
              <a:t>y</a:t>
            </a:r>
            <a:r>
              <a:rPr sz="3200" spc="-10" dirty="0">
                <a:latin typeface="Arial"/>
                <a:cs typeface="Arial"/>
              </a:rPr>
              <a:t> an</a:t>
            </a:r>
            <a:r>
              <a:rPr sz="3200" dirty="0">
                <a:latin typeface="Arial"/>
                <a:cs typeface="Arial"/>
              </a:rPr>
              <a:t>d</a:t>
            </a:r>
            <a:r>
              <a:rPr sz="3200" spc="-10" dirty="0">
                <a:latin typeface="Arial"/>
                <a:cs typeface="Arial"/>
              </a:rPr>
              <a:t> </a:t>
            </a:r>
            <a:r>
              <a:rPr sz="3200" spc="5" dirty="0">
                <a:latin typeface="Arial"/>
                <a:cs typeface="Arial"/>
              </a:rPr>
              <a:t>s</a:t>
            </a:r>
            <a:r>
              <a:rPr sz="3200" spc="-10" dirty="0">
                <a:latin typeface="Arial"/>
                <a:cs typeface="Arial"/>
              </a:rPr>
              <a:t>u</a:t>
            </a:r>
            <a:r>
              <a:rPr sz="3200" dirty="0">
                <a:latin typeface="Arial"/>
                <a:cs typeface="Arial"/>
              </a:rPr>
              <a:t>r</a:t>
            </a:r>
            <a:r>
              <a:rPr sz="3200" spc="-10" dirty="0">
                <a:latin typeface="Arial"/>
                <a:cs typeface="Arial"/>
              </a:rPr>
              <a:t>ge</a:t>
            </a:r>
            <a:r>
              <a:rPr sz="3200" dirty="0">
                <a:latin typeface="Arial"/>
                <a:cs typeface="Arial"/>
              </a:rPr>
              <a:t>r</a:t>
            </a:r>
            <a:r>
              <a:rPr sz="3200" spc="5" dirty="0">
                <a:latin typeface="Arial"/>
                <a:cs typeface="Arial"/>
              </a:rPr>
              <a:t>y</a:t>
            </a:r>
            <a:r>
              <a:rPr sz="3200" dirty="0">
                <a:latin typeface="Arial"/>
                <a:cs typeface="Arial"/>
              </a:rPr>
              <a:t>,</a:t>
            </a:r>
            <a:r>
              <a:rPr sz="3200" spc="-45" dirty="0">
                <a:latin typeface="Arial"/>
                <a:cs typeface="Arial"/>
              </a:rPr>
              <a:t> </a:t>
            </a:r>
            <a:r>
              <a:rPr sz="3200" spc="-10" dirty="0">
                <a:latin typeface="Arial"/>
                <a:cs typeface="Arial"/>
              </a:rPr>
              <a:t>u</a:t>
            </a:r>
            <a:r>
              <a:rPr sz="3200" spc="5" dirty="0">
                <a:latin typeface="Arial"/>
                <a:cs typeface="Arial"/>
              </a:rPr>
              <a:t>s</a:t>
            </a:r>
            <a:r>
              <a:rPr sz="3200" spc="-10" dirty="0">
                <a:latin typeface="Arial"/>
                <a:cs typeface="Arial"/>
              </a:rPr>
              <a:t>e</a:t>
            </a:r>
            <a:r>
              <a:rPr sz="3200" dirty="0">
                <a:latin typeface="Arial"/>
                <a:cs typeface="Arial"/>
              </a:rPr>
              <a:t>d</a:t>
            </a:r>
            <a:r>
              <a:rPr sz="3200" spc="-20" dirty="0">
                <a:latin typeface="Arial"/>
                <a:cs typeface="Arial"/>
              </a:rPr>
              <a:t> </a:t>
            </a:r>
            <a:r>
              <a:rPr sz="3200" spc="-10" dirty="0">
                <a:latin typeface="Arial"/>
                <a:cs typeface="Arial"/>
              </a:rPr>
              <a:t>po</a:t>
            </a:r>
            <a:r>
              <a:rPr sz="3200" spc="-5" dirty="0">
                <a:latin typeface="Arial"/>
                <a:cs typeface="Arial"/>
              </a:rPr>
              <a:t>l</a:t>
            </a:r>
            <a:r>
              <a:rPr sz="3200" spc="25" dirty="0">
                <a:latin typeface="Arial"/>
                <a:cs typeface="Arial"/>
              </a:rPr>
              <a:t>y</a:t>
            </a:r>
            <a:r>
              <a:rPr sz="3200" dirty="0">
                <a:latin typeface="Arial"/>
                <a:cs typeface="Arial"/>
              </a:rPr>
              <a:t>- </a:t>
            </a:r>
            <a:r>
              <a:rPr sz="3200" spc="-10" dirty="0">
                <a:latin typeface="Arial"/>
                <a:cs typeface="Arial"/>
              </a:rPr>
              <a:t>pha</a:t>
            </a:r>
            <a:r>
              <a:rPr sz="3200" dirty="0">
                <a:latin typeface="Arial"/>
                <a:cs typeface="Arial"/>
              </a:rPr>
              <a:t>r</a:t>
            </a:r>
            <a:r>
              <a:rPr sz="3200" spc="-10" dirty="0">
                <a:latin typeface="Arial"/>
                <a:cs typeface="Arial"/>
              </a:rPr>
              <a:t>ma</a:t>
            </a:r>
            <a:r>
              <a:rPr sz="3200" spc="5" dirty="0">
                <a:latin typeface="Arial"/>
                <a:cs typeface="Arial"/>
              </a:rPr>
              <a:t>c</a:t>
            </a:r>
            <a:r>
              <a:rPr sz="3200" dirty="0">
                <a:latin typeface="Arial"/>
                <a:cs typeface="Arial"/>
              </a:rPr>
              <a:t>y</a:t>
            </a:r>
            <a:r>
              <a:rPr sz="3200" spc="-20" dirty="0">
                <a:latin typeface="Arial"/>
                <a:cs typeface="Arial"/>
              </a:rPr>
              <a:t> </a:t>
            </a:r>
            <a:r>
              <a:rPr sz="3200" spc="-10" dirty="0">
                <a:latin typeface="Arial"/>
                <a:cs typeface="Arial"/>
              </a:rPr>
              <a:t>an</a:t>
            </a:r>
            <a:r>
              <a:rPr sz="3200" dirty="0">
                <a:latin typeface="Arial"/>
                <a:cs typeface="Arial"/>
              </a:rPr>
              <a:t>d</a:t>
            </a:r>
            <a:r>
              <a:rPr sz="3200" spc="-20" dirty="0">
                <a:latin typeface="Arial"/>
                <a:cs typeface="Arial"/>
              </a:rPr>
              <a:t> </a:t>
            </a:r>
            <a:r>
              <a:rPr sz="3200" spc="-5" dirty="0">
                <a:latin typeface="Arial"/>
                <a:cs typeface="Arial"/>
              </a:rPr>
              <a:t>t</a:t>
            </a:r>
            <a:r>
              <a:rPr sz="3200" spc="-10" dirty="0">
                <a:latin typeface="Arial"/>
                <a:cs typeface="Arial"/>
              </a:rPr>
              <a:t>h</a:t>
            </a:r>
            <a:r>
              <a:rPr sz="3200" dirty="0">
                <a:latin typeface="Arial"/>
                <a:cs typeface="Arial"/>
              </a:rPr>
              <a:t>e</a:t>
            </a:r>
            <a:r>
              <a:rPr sz="3200" spc="-10" dirty="0">
                <a:latin typeface="Arial"/>
                <a:cs typeface="Arial"/>
              </a:rPr>
              <a:t> humo</a:t>
            </a:r>
            <a:r>
              <a:rPr sz="3200" dirty="0">
                <a:latin typeface="Arial"/>
                <a:cs typeface="Arial"/>
              </a:rPr>
              <a:t>r</a:t>
            </a:r>
            <a:r>
              <a:rPr sz="3200" spc="-10" dirty="0">
                <a:latin typeface="Arial"/>
                <a:cs typeface="Arial"/>
              </a:rPr>
              <a:t>a</a:t>
            </a:r>
            <a:r>
              <a:rPr sz="3200" dirty="0">
                <a:latin typeface="Arial"/>
                <a:cs typeface="Arial"/>
              </a:rPr>
              <a:t>l</a:t>
            </a:r>
            <a:r>
              <a:rPr sz="3200" spc="-10" dirty="0">
                <a:latin typeface="Arial"/>
                <a:cs typeface="Arial"/>
              </a:rPr>
              <a:t> </a:t>
            </a:r>
            <a:r>
              <a:rPr sz="3200" spc="-5" dirty="0">
                <a:latin typeface="Arial"/>
                <a:cs typeface="Arial"/>
              </a:rPr>
              <a:t>t</a:t>
            </a:r>
            <a:r>
              <a:rPr sz="3200" spc="-10" dirty="0">
                <a:latin typeface="Arial"/>
                <a:cs typeface="Arial"/>
              </a:rPr>
              <a:t>heo</a:t>
            </a:r>
            <a:r>
              <a:rPr sz="3200" dirty="0">
                <a:latin typeface="Arial"/>
                <a:cs typeface="Arial"/>
              </a:rPr>
              <a:t>ry</a:t>
            </a:r>
          </a:p>
        </p:txBody>
      </p:sp>
    </p:spTree>
    <p:extLst>
      <p:ext uri="{BB962C8B-B14F-4D97-AF65-F5344CB8AC3E}">
        <p14:creationId xmlns:p14="http://schemas.microsoft.com/office/powerpoint/2010/main" val="41653481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5178" y="386190"/>
            <a:ext cx="8059420" cy="423193"/>
          </a:xfrm>
          <a:prstGeom prst="rect">
            <a:avLst/>
          </a:prstGeom>
        </p:spPr>
        <p:txBody>
          <a:bodyPr vert="horz" wrap="square" lIns="0" tIns="0" rIns="0" bIns="0" rtlCol="0">
            <a:spAutoFit/>
          </a:bodyPr>
          <a:lstStyle/>
          <a:p>
            <a:pPr marL="12700" algn="ctr">
              <a:lnSpc>
                <a:spcPts val="3329"/>
              </a:lnSpc>
            </a:pPr>
            <a:r>
              <a:rPr sz="2800" spc="-30" dirty="0">
                <a:latin typeface="Arial"/>
                <a:cs typeface="Arial"/>
              </a:rPr>
              <a:t>M</a:t>
            </a:r>
            <a:r>
              <a:rPr sz="2800" spc="-15" dirty="0">
                <a:latin typeface="Arial"/>
                <a:cs typeface="Arial"/>
              </a:rPr>
              <a:t>ed</a:t>
            </a:r>
            <a:r>
              <a:rPr sz="2800" spc="-10" dirty="0">
                <a:latin typeface="Arial"/>
                <a:cs typeface="Arial"/>
              </a:rPr>
              <a:t>ical</a:t>
            </a:r>
            <a:r>
              <a:rPr sz="2800" spc="15" dirty="0">
                <a:latin typeface="Arial"/>
                <a:cs typeface="Arial"/>
              </a:rPr>
              <a:t> </a:t>
            </a:r>
            <a:r>
              <a:rPr sz="2800" spc="-5" dirty="0">
                <a:latin typeface="Arial"/>
                <a:cs typeface="Arial"/>
              </a:rPr>
              <a:t>“</a:t>
            </a:r>
            <a:r>
              <a:rPr sz="2800" spc="-25" dirty="0">
                <a:latin typeface="Arial"/>
                <a:cs typeface="Arial"/>
              </a:rPr>
              <a:t>S</a:t>
            </a:r>
            <a:r>
              <a:rPr sz="2800" spc="-15" dirty="0">
                <a:latin typeface="Arial"/>
                <a:cs typeface="Arial"/>
              </a:rPr>
              <a:t>choo</a:t>
            </a:r>
            <a:r>
              <a:rPr sz="2800" spc="-10" dirty="0">
                <a:latin typeface="Arial"/>
                <a:cs typeface="Arial"/>
              </a:rPr>
              <a:t>ls”</a:t>
            </a:r>
            <a:r>
              <a:rPr sz="2800" spc="5" dirty="0">
                <a:latin typeface="Arial"/>
                <a:cs typeface="Arial"/>
              </a:rPr>
              <a:t> </a:t>
            </a:r>
            <a:r>
              <a:rPr sz="2800" spc="-15" dirty="0">
                <a:latin typeface="Arial"/>
                <a:cs typeface="Arial"/>
              </a:rPr>
              <a:t>a</a:t>
            </a:r>
            <a:r>
              <a:rPr sz="2800" spc="-10" dirty="0">
                <a:latin typeface="Arial"/>
                <a:cs typeface="Arial"/>
              </a:rPr>
              <a:t>ft</a:t>
            </a:r>
            <a:r>
              <a:rPr sz="2800" spc="-15" dirty="0">
                <a:latin typeface="Arial"/>
                <a:cs typeface="Arial"/>
              </a:rPr>
              <a:t>e</a:t>
            </a:r>
            <a:r>
              <a:rPr sz="2800" spc="-10" dirty="0">
                <a:latin typeface="Arial"/>
                <a:cs typeface="Arial"/>
              </a:rPr>
              <a:t>r</a:t>
            </a:r>
            <a:r>
              <a:rPr sz="2800" spc="-5" dirty="0">
                <a:latin typeface="Arial"/>
                <a:cs typeface="Arial"/>
              </a:rPr>
              <a:t> </a:t>
            </a:r>
            <a:r>
              <a:rPr sz="2800" spc="-30" dirty="0">
                <a:latin typeface="Arial"/>
                <a:cs typeface="Arial"/>
              </a:rPr>
              <a:t>H</a:t>
            </a:r>
            <a:r>
              <a:rPr sz="2800" spc="-10" dirty="0">
                <a:latin typeface="Arial"/>
                <a:cs typeface="Arial"/>
              </a:rPr>
              <a:t>ippocrat</a:t>
            </a:r>
            <a:r>
              <a:rPr sz="2800" spc="-15" dirty="0">
                <a:latin typeface="Arial"/>
                <a:cs typeface="Arial"/>
              </a:rPr>
              <a:t>es</a:t>
            </a:r>
            <a:endParaRPr sz="2800" dirty="0">
              <a:latin typeface="Arial"/>
              <a:cs typeface="Arial"/>
            </a:endParaRPr>
          </a:p>
        </p:txBody>
      </p:sp>
      <p:sp>
        <p:nvSpPr>
          <p:cNvPr id="3" name="object 3"/>
          <p:cNvSpPr txBox="1">
            <a:spLocks noGrp="1"/>
          </p:cNvSpPr>
          <p:nvPr>
            <p:ph type="title"/>
          </p:nvPr>
        </p:nvSpPr>
        <p:spPr>
          <a:xfrm>
            <a:off x="2368421" y="192257"/>
            <a:ext cx="10515600" cy="1204768"/>
          </a:xfrm>
          <a:prstGeom prst="rect">
            <a:avLst/>
          </a:prstGeom>
        </p:spPr>
        <p:txBody>
          <a:bodyPr vert="horz" wrap="square" lIns="0" tIns="583516" rIns="0" bIns="0" rtlCol="0" anchor="ctr">
            <a:spAutoFit/>
          </a:bodyPr>
          <a:lstStyle/>
          <a:p>
            <a:pPr marL="1600835">
              <a:lnSpc>
                <a:spcPts val="4760"/>
              </a:lnSpc>
            </a:pPr>
            <a:r>
              <a:rPr sz="2800" spc="-5" dirty="0"/>
              <a:t>(</a:t>
            </a:r>
            <a:r>
              <a:rPr sz="2800" spc="-20" dirty="0"/>
              <a:t>1</a:t>
            </a:r>
            <a:r>
              <a:rPr sz="2775" spc="7" baseline="25525" dirty="0"/>
              <a:t>st</a:t>
            </a:r>
            <a:r>
              <a:rPr sz="2775" baseline="25525" dirty="0"/>
              <a:t> </a:t>
            </a:r>
            <a:r>
              <a:rPr sz="2775" spc="-382" baseline="25525" dirty="0"/>
              <a:t> </a:t>
            </a:r>
            <a:r>
              <a:rPr sz="2800" spc="-15" dirty="0"/>
              <a:t>peak</a:t>
            </a:r>
            <a:r>
              <a:rPr sz="2800" spc="5" dirty="0"/>
              <a:t> </a:t>
            </a:r>
            <a:r>
              <a:rPr sz="2800" spc="-15" dirty="0"/>
              <a:t>o</a:t>
            </a:r>
            <a:r>
              <a:rPr sz="2800" spc="-10" dirty="0"/>
              <a:t>f </a:t>
            </a:r>
            <a:r>
              <a:rPr sz="2800" spc="-30" dirty="0"/>
              <a:t>G</a:t>
            </a:r>
            <a:r>
              <a:rPr sz="2800" spc="-10" dirty="0"/>
              <a:t>ree</a:t>
            </a:r>
            <a:r>
              <a:rPr sz="2800" spc="-15" dirty="0"/>
              <a:t>k</a:t>
            </a:r>
            <a:r>
              <a:rPr sz="2800" spc="5" dirty="0"/>
              <a:t> </a:t>
            </a:r>
            <a:r>
              <a:rPr sz="2800" spc="-30" dirty="0"/>
              <a:t>M</a:t>
            </a:r>
            <a:r>
              <a:rPr sz="2800" spc="-15" dirty="0"/>
              <a:t>ed</a:t>
            </a:r>
            <a:r>
              <a:rPr sz="2800" spc="-10" dirty="0"/>
              <a:t>ici</a:t>
            </a:r>
            <a:r>
              <a:rPr sz="2800" spc="-15" dirty="0"/>
              <a:t>n</a:t>
            </a:r>
            <a:r>
              <a:rPr sz="2800" spc="-20" dirty="0"/>
              <a:t>e</a:t>
            </a:r>
            <a:r>
              <a:rPr sz="4000" spc="-15" dirty="0"/>
              <a:t>)</a:t>
            </a:r>
            <a:endParaRPr sz="4000" dirty="0"/>
          </a:p>
        </p:txBody>
      </p:sp>
      <p:sp>
        <p:nvSpPr>
          <p:cNvPr id="4" name="object 4"/>
          <p:cNvSpPr txBox="1"/>
          <p:nvPr/>
        </p:nvSpPr>
        <p:spPr>
          <a:xfrm>
            <a:off x="2065179" y="1600200"/>
            <a:ext cx="7875905" cy="5416868"/>
          </a:xfrm>
          <a:prstGeom prst="rect">
            <a:avLst/>
          </a:prstGeom>
        </p:spPr>
        <p:txBody>
          <a:bodyPr vert="horz" wrap="square" lIns="0" tIns="0" rIns="0" bIns="0" rtlCol="0">
            <a:spAutoFit/>
          </a:bodyPr>
          <a:lstStyle/>
          <a:p>
            <a:pPr marL="12700" marR="340995">
              <a:tabLst>
                <a:tab pos="355600" algn="l"/>
              </a:tabLst>
            </a:pPr>
            <a:r>
              <a:rPr lang="en-US" sz="3200" b="1" dirty="0">
                <a:latin typeface="Arial"/>
                <a:cs typeface="Arial"/>
              </a:rPr>
              <a:t>Rationalists</a:t>
            </a:r>
            <a:r>
              <a:rPr sz="3200" b="1" spc="-30" dirty="0">
                <a:latin typeface="Arial"/>
                <a:cs typeface="Arial"/>
              </a:rPr>
              <a:t> </a:t>
            </a:r>
            <a:r>
              <a:rPr lang="en-US" sz="3200" dirty="0">
                <a:latin typeface="Arial"/>
                <a:cs typeface="Arial"/>
              </a:rPr>
              <a:t> </a:t>
            </a:r>
          </a:p>
          <a:p>
            <a:pPr marL="355600" marR="340995" indent="-342900">
              <a:buFont typeface="Arial"/>
              <a:buChar char="•"/>
              <a:tabLst>
                <a:tab pos="355600" algn="l"/>
              </a:tabLst>
            </a:pPr>
            <a:r>
              <a:rPr lang="en-US" sz="3200" dirty="0">
                <a:latin typeface="Arial"/>
                <a:cs typeface="Arial"/>
              </a:rPr>
              <a:t>Use of reason in formulating and adopting a theory concerning structure &amp;/or body function</a:t>
            </a:r>
          </a:p>
          <a:p>
            <a:pPr marL="355600" marR="340995" indent="-342900">
              <a:buFont typeface="Arial"/>
              <a:buChar char="•"/>
              <a:tabLst>
                <a:tab pos="355600" algn="l"/>
              </a:tabLst>
            </a:pPr>
            <a:r>
              <a:rPr lang="en-US" sz="3200" dirty="0">
                <a:latin typeface="Arial"/>
                <a:cs typeface="Arial"/>
              </a:rPr>
              <a:t>Every disease has cause(s), observable or hidden</a:t>
            </a:r>
          </a:p>
          <a:p>
            <a:pPr marL="355600" marR="340995" indent="-342900">
              <a:buFont typeface="Arial"/>
              <a:buChar char="•"/>
              <a:tabLst>
                <a:tab pos="355600" algn="l"/>
              </a:tabLst>
            </a:pPr>
            <a:r>
              <a:rPr lang="en-US" sz="3200" dirty="0">
                <a:latin typeface="Arial"/>
                <a:cs typeface="Arial"/>
              </a:rPr>
              <a:t>Treatment/remedies based on logical deduction &amp; observation </a:t>
            </a:r>
          </a:p>
          <a:p>
            <a:pPr marL="355600" marR="340995" indent="-342900">
              <a:buFont typeface="Arial"/>
              <a:buChar char="•"/>
              <a:tabLst>
                <a:tab pos="355600" algn="l"/>
              </a:tabLst>
            </a:pPr>
            <a:r>
              <a:rPr lang="en-US" sz="3200" dirty="0">
                <a:latin typeface="Arial"/>
                <a:cs typeface="Arial"/>
              </a:rPr>
              <a:t>Made advances by dissecting humans</a:t>
            </a:r>
          </a:p>
          <a:p>
            <a:pPr marL="12700" marR="340995">
              <a:tabLst>
                <a:tab pos="355600" algn="l"/>
              </a:tabLst>
            </a:pPr>
            <a:endParaRPr lang="en-US" sz="3200" dirty="0">
              <a:latin typeface="Arial"/>
              <a:cs typeface="Arial"/>
            </a:endParaRPr>
          </a:p>
          <a:p>
            <a:pPr marL="12700" marR="340995">
              <a:tabLst>
                <a:tab pos="355600" algn="l"/>
              </a:tabLst>
            </a:pPr>
            <a:r>
              <a:rPr lang="en-US" sz="3200" dirty="0">
                <a:latin typeface="Arial"/>
                <a:cs typeface="Arial"/>
              </a:rPr>
              <a:t> </a:t>
            </a:r>
            <a:endParaRPr sz="3200" dirty="0">
              <a:latin typeface="Arial"/>
              <a:cs typeface="Arial"/>
            </a:endParaRPr>
          </a:p>
        </p:txBody>
      </p:sp>
    </p:spTree>
    <p:extLst>
      <p:ext uri="{BB962C8B-B14F-4D97-AF65-F5344CB8AC3E}">
        <p14:creationId xmlns:p14="http://schemas.microsoft.com/office/powerpoint/2010/main" val="1555212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205531"/>
            <a:ext cx="8032115" cy="5896486"/>
          </a:xfrm>
          <a:prstGeom prst="rect">
            <a:avLst/>
          </a:prstGeom>
        </p:spPr>
        <p:txBody>
          <a:bodyPr vert="horz" wrap="square" lIns="0" tIns="0" rIns="0" bIns="0" rtlCol="0">
            <a:spAutoFit/>
          </a:bodyPr>
          <a:lstStyle/>
          <a:p>
            <a:pPr marL="193040" algn="ctr"/>
            <a:r>
              <a:rPr sz="2800" spc="-25" dirty="0">
                <a:latin typeface="Arial"/>
                <a:cs typeface="Arial"/>
              </a:rPr>
              <a:t>S</a:t>
            </a:r>
            <a:r>
              <a:rPr sz="2800" spc="-15" dirty="0">
                <a:latin typeface="Arial"/>
                <a:cs typeface="Arial"/>
              </a:rPr>
              <a:t>chools</a:t>
            </a:r>
            <a:r>
              <a:rPr sz="2800" spc="5" dirty="0">
                <a:latin typeface="Arial"/>
                <a:cs typeface="Arial"/>
              </a:rPr>
              <a:t> </a:t>
            </a:r>
            <a:r>
              <a:rPr sz="2800" spc="-15" dirty="0">
                <a:latin typeface="Arial"/>
                <a:cs typeface="Arial"/>
              </a:rPr>
              <a:t>o</a:t>
            </a:r>
            <a:r>
              <a:rPr sz="2800" spc="-10" dirty="0">
                <a:latin typeface="Arial"/>
                <a:cs typeface="Arial"/>
              </a:rPr>
              <a:t>f t</a:t>
            </a:r>
            <a:r>
              <a:rPr sz="2800" spc="-15" dirty="0">
                <a:latin typeface="Arial"/>
                <a:cs typeface="Arial"/>
              </a:rPr>
              <a:t>hough</a:t>
            </a:r>
            <a:r>
              <a:rPr sz="2800" spc="-10" dirty="0">
                <a:latin typeface="Arial"/>
                <a:cs typeface="Arial"/>
              </a:rPr>
              <a:t>t</a:t>
            </a:r>
            <a:r>
              <a:rPr sz="2800" dirty="0">
                <a:latin typeface="Arial"/>
                <a:cs typeface="Arial"/>
              </a:rPr>
              <a:t> </a:t>
            </a:r>
            <a:r>
              <a:rPr sz="2800" spc="-15" dirty="0">
                <a:latin typeface="Arial"/>
                <a:cs typeface="Arial"/>
              </a:rPr>
              <a:t>a</a:t>
            </a:r>
            <a:r>
              <a:rPr sz="2800" spc="-10" dirty="0">
                <a:latin typeface="Arial"/>
                <a:cs typeface="Arial"/>
              </a:rPr>
              <a:t>ft</a:t>
            </a:r>
            <a:r>
              <a:rPr sz="2800" spc="-15" dirty="0">
                <a:latin typeface="Arial"/>
                <a:cs typeface="Arial"/>
              </a:rPr>
              <a:t>e</a:t>
            </a:r>
            <a:r>
              <a:rPr sz="2800" spc="-10" dirty="0">
                <a:latin typeface="Arial"/>
                <a:cs typeface="Arial"/>
              </a:rPr>
              <a:t>r</a:t>
            </a:r>
            <a:r>
              <a:rPr sz="2800" spc="-5" dirty="0">
                <a:latin typeface="Arial"/>
                <a:cs typeface="Arial"/>
              </a:rPr>
              <a:t> </a:t>
            </a:r>
            <a:r>
              <a:rPr sz="2800" spc="-30" dirty="0">
                <a:latin typeface="Arial"/>
                <a:cs typeface="Arial"/>
              </a:rPr>
              <a:t>H</a:t>
            </a:r>
            <a:r>
              <a:rPr sz="2800" spc="-10" dirty="0">
                <a:latin typeface="Arial"/>
                <a:cs typeface="Arial"/>
              </a:rPr>
              <a:t>ippocrates</a:t>
            </a:r>
            <a:endParaRPr sz="2800" dirty="0">
              <a:latin typeface="Arial"/>
              <a:cs typeface="Arial"/>
            </a:endParaRPr>
          </a:p>
          <a:p>
            <a:pPr marL="290830" algn="ctr"/>
            <a:r>
              <a:rPr sz="2800" spc="-10" dirty="0">
                <a:latin typeface="+mj-lt"/>
                <a:cs typeface="Arial"/>
              </a:rPr>
              <a:t>(2</a:t>
            </a:r>
            <a:r>
              <a:rPr sz="2800" spc="15" baseline="25525" dirty="0">
                <a:latin typeface="+mj-lt"/>
                <a:cs typeface="Arial"/>
              </a:rPr>
              <a:t>nd</a:t>
            </a:r>
            <a:r>
              <a:rPr sz="2800" spc="359" baseline="25525" dirty="0">
                <a:latin typeface="+mj-lt"/>
                <a:cs typeface="Arial"/>
              </a:rPr>
              <a:t> </a:t>
            </a:r>
            <a:r>
              <a:rPr sz="2800" spc="-15" dirty="0">
                <a:latin typeface="+mj-lt"/>
                <a:cs typeface="Arial"/>
              </a:rPr>
              <a:t>peak</a:t>
            </a:r>
            <a:r>
              <a:rPr sz="2800" spc="5" dirty="0">
                <a:latin typeface="+mj-lt"/>
                <a:cs typeface="Arial"/>
              </a:rPr>
              <a:t> </a:t>
            </a:r>
            <a:r>
              <a:rPr sz="2800" spc="-15" dirty="0">
                <a:latin typeface="+mj-lt"/>
                <a:cs typeface="Arial"/>
              </a:rPr>
              <a:t>o</a:t>
            </a:r>
            <a:r>
              <a:rPr sz="2800" spc="-10" dirty="0">
                <a:latin typeface="+mj-lt"/>
                <a:cs typeface="Arial"/>
              </a:rPr>
              <a:t>f</a:t>
            </a:r>
            <a:r>
              <a:rPr sz="2800" dirty="0">
                <a:latin typeface="+mj-lt"/>
                <a:cs typeface="Arial"/>
              </a:rPr>
              <a:t> </a:t>
            </a:r>
            <a:r>
              <a:rPr sz="2800" spc="-30" dirty="0">
                <a:latin typeface="+mj-lt"/>
                <a:cs typeface="Arial"/>
              </a:rPr>
              <a:t>G</a:t>
            </a:r>
            <a:r>
              <a:rPr sz="2800" spc="-10" dirty="0">
                <a:latin typeface="+mj-lt"/>
                <a:cs typeface="Arial"/>
              </a:rPr>
              <a:t>ree</a:t>
            </a:r>
            <a:r>
              <a:rPr sz="2800" spc="-15" dirty="0">
                <a:latin typeface="+mj-lt"/>
                <a:cs typeface="Arial"/>
              </a:rPr>
              <a:t>k</a:t>
            </a:r>
            <a:r>
              <a:rPr sz="2800" spc="5" dirty="0">
                <a:latin typeface="+mj-lt"/>
                <a:cs typeface="Arial"/>
              </a:rPr>
              <a:t> </a:t>
            </a:r>
            <a:r>
              <a:rPr sz="2800" spc="-30" dirty="0">
                <a:latin typeface="+mj-lt"/>
                <a:cs typeface="Arial"/>
              </a:rPr>
              <a:t>m</a:t>
            </a:r>
            <a:r>
              <a:rPr sz="2800" spc="-15" dirty="0">
                <a:latin typeface="+mj-lt"/>
                <a:cs typeface="Arial"/>
              </a:rPr>
              <a:t>ed</a:t>
            </a:r>
            <a:r>
              <a:rPr sz="2800" spc="-10" dirty="0">
                <a:latin typeface="+mj-lt"/>
                <a:cs typeface="Arial"/>
              </a:rPr>
              <a:t>ici</a:t>
            </a:r>
            <a:r>
              <a:rPr sz="2800" spc="-15" dirty="0">
                <a:latin typeface="+mj-lt"/>
                <a:cs typeface="Arial"/>
              </a:rPr>
              <a:t>ne</a:t>
            </a:r>
            <a:r>
              <a:rPr sz="2800" spc="-10" dirty="0">
                <a:latin typeface="+mj-lt"/>
                <a:cs typeface="Arial"/>
              </a:rPr>
              <a:t>,</a:t>
            </a:r>
            <a:r>
              <a:rPr sz="2800" dirty="0">
                <a:latin typeface="+mj-lt"/>
                <a:cs typeface="Arial"/>
              </a:rPr>
              <a:t> </a:t>
            </a:r>
            <a:r>
              <a:rPr sz="2800" spc="-15" dirty="0">
                <a:latin typeface="+mj-lt"/>
                <a:cs typeface="Arial"/>
              </a:rPr>
              <a:t>300</a:t>
            </a:r>
            <a:r>
              <a:rPr sz="2800" spc="-25" dirty="0">
                <a:latin typeface="+mj-lt"/>
                <a:cs typeface="Arial"/>
              </a:rPr>
              <a:t>BC</a:t>
            </a:r>
            <a:r>
              <a:rPr sz="2800" spc="20" dirty="0">
                <a:latin typeface="+mj-lt"/>
                <a:cs typeface="Arial"/>
              </a:rPr>
              <a:t> </a:t>
            </a:r>
            <a:r>
              <a:rPr sz="2800" spc="-10" dirty="0">
                <a:latin typeface="+mj-lt"/>
                <a:cs typeface="Arial"/>
              </a:rPr>
              <a:t>-100</a:t>
            </a:r>
            <a:r>
              <a:rPr sz="2800" spc="-25" dirty="0">
                <a:latin typeface="+mj-lt"/>
                <a:cs typeface="Arial"/>
              </a:rPr>
              <a:t>AD</a:t>
            </a:r>
            <a:r>
              <a:rPr sz="2800" spc="-10" dirty="0">
                <a:latin typeface="+mj-lt"/>
                <a:cs typeface="Arial"/>
              </a:rPr>
              <a:t>)</a:t>
            </a:r>
            <a:endParaRPr sz="2800" dirty="0">
              <a:latin typeface="+mj-lt"/>
              <a:cs typeface="Arial"/>
            </a:endParaRPr>
          </a:p>
          <a:p>
            <a:pPr marL="290830" algn="ctr"/>
            <a:r>
              <a:rPr sz="2800" b="1" spc="-30" dirty="0">
                <a:latin typeface="Arial"/>
                <a:cs typeface="Arial"/>
              </a:rPr>
              <a:t>NON</a:t>
            </a:r>
            <a:r>
              <a:rPr sz="2800" b="1" spc="-5" dirty="0">
                <a:latin typeface="Arial"/>
                <a:cs typeface="Arial"/>
              </a:rPr>
              <a:t>-</a:t>
            </a:r>
            <a:r>
              <a:rPr sz="2800" b="1" spc="-30" dirty="0">
                <a:latin typeface="Arial"/>
                <a:cs typeface="Arial"/>
              </a:rPr>
              <a:t>HUMO</a:t>
            </a:r>
            <a:r>
              <a:rPr sz="2800" b="1" spc="-20" dirty="0">
                <a:latin typeface="Arial"/>
                <a:cs typeface="Arial"/>
              </a:rPr>
              <a:t>R</a:t>
            </a:r>
            <a:r>
              <a:rPr sz="2800" b="1" spc="-25" dirty="0">
                <a:latin typeface="Arial"/>
                <a:cs typeface="Arial"/>
              </a:rPr>
              <a:t>AL</a:t>
            </a:r>
            <a:r>
              <a:rPr sz="2800" b="1" spc="-10" dirty="0">
                <a:latin typeface="Arial"/>
                <a:cs typeface="Arial"/>
              </a:rPr>
              <a:t>I</a:t>
            </a:r>
            <a:r>
              <a:rPr sz="2800" b="1" spc="-15" dirty="0">
                <a:latin typeface="Arial"/>
                <a:cs typeface="Arial"/>
              </a:rPr>
              <a:t>S</a:t>
            </a:r>
            <a:r>
              <a:rPr sz="2800" b="1" spc="-25" dirty="0">
                <a:latin typeface="Arial"/>
                <a:cs typeface="Arial"/>
              </a:rPr>
              <a:t>T</a:t>
            </a:r>
            <a:r>
              <a:rPr sz="2800" b="1" spc="-20" dirty="0">
                <a:latin typeface="Arial"/>
                <a:cs typeface="Arial"/>
              </a:rPr>
              <a:t>S</a:t>
            </a:r>
            <a:endParaRPr sz="2800" dirty="0">
              <a:latin typeface="Arial"/>
              <a:cs typeface="Arial"/>
            </a:endParaRPr>
          </a:p>
          <a:p>
            <a:pPr marL="355600" marR="85725" indent="-342900">
              <a:spcBef>
                <a:spcPts val="1620"/>
              </a:spcBef>
              <a:buFont typeface="Arial"/>
              <a:buChar char="•"/>
              <a:tabLst>
                <a:tab pos="355600" algn="l"/>
                <a:tab pos="1580515" algn="l"/>
              </a:tabLst>
            </a:pPr>
            <a:r>
              <a:rPr sz="2800" b="1" spc="-25" dirty="0">
                <a:latin typeface="Arial"/>
                <a:cs typeface="Arial"/>
              </a:rPr>
              <a:t>E</a:t>
            </a:r>
            <a:r>
              <a:rPr sz="2800" b="1" spc="-30" dirty="0">
                <a:latin typeface="Arial"/>
                <a:cs typeface="Arial"/>
              </a:rPr>
              <a:t>m</a:t>
            </a:r>
            <a:r>
              <a:rPr sz="2800" b="1" spc="-25" dirty="0">
                <a:latin typeface="Arial"/>
                <a:cs typeface="Arial"/>
              </a:rPr>
              <a:t>p</a:t>
            </a:r>
            <a:r>
              <a:rPr sz="2800" b="1" spc="-10" dirty="0">
                <a:latin typeface="Arial"/>
                <a:cs typeface="Arial"/>
              </a:rPr>
              <a:t>iri</a:t>
            </a:r>
            <a:r>
              <a:rPr sz="2800" b="1" spc="-15" dirty="0">
                <a:latin typeface="Arial"/>
                <a:cs typeface="Arial"/>
              </a:rPr>
              <a:t>c</a:t>
            </a:r>
            <a:r>
              <a:rPr sz="2800" b="1" spc="-10" dirty="0">
                <a:latin typeface="Arial"/>
                <a:cs typeface="Arial"/>
              </a:rPr>
              <a:t>i</a:t>
            </a:r>
            <a:r>
              <a:rPr sz="2800" b="1" spc="-15" dirty="0">
                <a:latin typeface="Arial"/>
                <a:cs typeface="Arial"/>
              </a:rPr>
              <a:t>sts</a:t>
            </a:r>
            <a:r>
              <a:rPr sz="2800" spc="-5" dirty="0">
                <a:latin typeface="Arial"/>
                <a:cs typeface="Arial"/>
              </a:rPr>
              <a:t>-</a:t>
            </a:r>
            <a:r>
              <a:rPr sz="2800" spc="-10" dirty="0">
                <a:latin typeface="Arial"/>
                <a:cs typeface="Arial"/>
              </a:rPr>
              <a:t>f</a:t>
            </a:r>
            <a:r>
              <a:rPr sz="2800" spc="-15" dirty="0">
                <a:latin typeface="Arial"/>
                <a:cs typeface="Arial"/>
              </a:rPr>
              <a:t>e</a:t>
            </a:r>
            <a:r>
              <a:rPr sz="2800" spc="-10" dirty="0">
                <a:latin typeface="Arial"/>
                <a:cs typeface="Arial"/>
              </a:rPr>
              <a:t>lt</a:t>
            </a:r>
            <a:r>
              <a:rPr sz="2800" dirty="0">
                <a:latin typeface="Arial"/>
                <a:cs typeface="Arial"/>
              </a:rPr>
              <a:t> </a:t>
            </a:r>
            <a:r>
              <a:rPr sz="2800" spc="-10" dirty="0">
                <a:latin typeface="Arial"/>
                <a:cs typeface="Arial"/>
              </a:rPr>
              <a:t>sci</a:t>
            </a:r>
            <a:r>
              <a:rPr sz="2800" spc="-15" dirty="0">
                <a:latin typeface="Arial"/>
                <a:cs typeface="Arial"/>
              </a:rPr>
              <a:t>en</a:t>
            </a:r>
            <a:r>
              <a:rPr sz="2800" spc="-10" dirty="0">
                <a:latin typeface="Arial"/>
                <a:cs typeface="Arial"/>
              </a:rPr>
              <a:t>tific</a:t>
            </a:r>
            <a:r>
              <a:rPr sz="2800" spc="-20" dirty="0">
                <a:latin typeface="Arial"/>
                <a:cs typeface="Arial"/>
              </a:rPr>
              <a:t> </a:t>
            </a:r>
            <a:r>
              <a:rPr sz="2800" spc="-10" dirty="0">
                <a:latin typeface="Arial"/>
                <a:cs typeface="Arial"/>
              </a:rPr>
              <a:t>experi</a:t>
            </a:r>
            <a:r>
              <a:rPr sz="2800" spc="-30" dirty="0">
                <a:latin typeface="Arial"/>
                <a:cs typeface="Arial"/>
              </a:rPr>
              <a:t>m</a:t>
            </a:r>
            <a:r>
              <a:rPr sz="2800" spc="-15" dirty="0">
                <a:latin typeface="Arial"/>
                <a:cs typeface="Arial"/>
              </a:rPr>
              <a:t>ents</a:t>
            </a:r>
            <a:r>
              <a:rPr sz="2800" spc="5" dirty="0">
                <a:latin typeface="Arial"/>
                <a:cs typeface="Arial"/>
              </a:rPr>
              <a:t> </a:t>
            </a:r>
            <a:r>
              <a:rPr sz="2800" spc="-15" dirty="0">
                <a:latin typeface="Arial"/>
                <a:cs typeface="Arial"/>
              </a:rPr>
              <a:t>and</a:t>
            </a:r>
            <a:r>
              <a:rPr sz="2800" spc="-10" dirty="0">
                <a:latin typeface="Arial"/>
                <a:cs typeface="Arial"/>
              </a:rPr>
              <a:t> specul</a:t>
            </a:r>
            <a:r>
              <a:rPr sz="2800" spc="-15" dirty="0">
                <a:latin typeface="Arial"/>
                <a:cs typeface="Arial"/>
              </a:rPr>
              <a:t>a</a:t>
            </a:r>
            <a:r>
              <a:rPr sz="2800" spc="-10" dirty="0">
                <a:latin typeface="Arial"/>
                <a:cs typeface="Arial"/>
              </a:rPr>
              <a:t>ti</a:t>
            </a:r>
            <a:r>
              <a:rPr sz="2800" spc="-15" dirty="0">
                <a:latin typeface="Arial"/>
                <a:cs typeface="Arial"/>
              </a:rPr>
              <a:t>ons</a:t>
            </a:r>
            <a:r>
              <a:rPr sz="2800" spc="5" dirty="0">
                <a:latin typeface="Arial"/>
                <a:cs typeface="Arial"/>
              </a:rPr>
              <a:t> </a:t>
            </a:r>
            <a:r>
              <a:rPr sz="2800" spc="-30" dirty="0">
                <a:latin typeface="Arial"/>
                <a:cs typeface="Arial"/>
              </a:rPr>
              <a:t>w</a:t>
            </a:r>
            <a:r>
              <a:rPr sz="2800" spc="-10" dirty="0">
                <a:latin typeface="Arial"/>
                <a:cs typeface="Arial"/>
              </a:rPr>
              <a:t>er</a:t>
            </a:r>
            <a:r>
              <a:rPr sz="2800" spc="-20" dirty="0">
                <a:latin typeface="Arial"/>
                <a:cs typeface="Arial"/>
              </a:rPr>
              <a:t>e</a:t>
            </a:r>
            <a:r>
              <a:rPr sz="2800" spc="5" dirty="0">
                <a:latin typeface="Arial"/>
                <a:cs typeface="Arial"/>
              </a:rPr>
              <a:t> </a:t>
            </a:r>
            <a:r>
              <a:rPr sz="2800" spc="-10" dirty="0">
                <a:latin typeface="Arial"/>
                <a:cs typeface="Arial"/>
              </a:rPr>
              <a:t>irrel</a:t>
            </a:r>
            <a:r>
              <a:rPr sz="2800" spc="-15" dirty="0">
                <a:latin typeface="Arial"/>
                <a:cs typeface="Arial"/>
              </a:rPr>
              <a:t>evan</a:t>
            </a:r>
            <a:r>
              <a:rPr sz="2800" spc="-10" dirty="0">
                <a:latin typeface="Arial"/>
                <a:cs typeface="Arial"/>
              </a:rPr>
              <a:t>t</a:t>
            </a:r>
            <a:r>
              <a:rPr sz="2800" spc="15" dirty="0">
                <a:latin typeface="Arial"/>
                <a:cs typeface="Arial"/>
              </a:rPr>
              <a:t> </a:t>
            </a:r>
            <a:r>
              <a:rPr sz="2800" spc="-15" dirty="0">
                <a:latin typeface="Arial"/>
                <a:cs typeface="Arial"/>
              </a:rPr>
              <a:t>in</a:t>
            </a:r>
            <a:r>
              <a:rPr sz="2800" spc="-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ne</a:t>
            </a:r>
            <a:r>
              <a:rPr sz="2800" spc="-10" dirty="0">
                <a:latin typeface="Arial"/>
                <a:cs typeface="Arial"/>
              </a:rPr>
              <a:t>,</a:t>
            </a:r>
            <a:r>
              <a:rPr sz="2800" spc="15" dirty="0">
                <a:latin typeface="Arial"/>
                <a:cs typeface="Arial"/>
              </a:rPr>
              <a:t> </a:t>
            </a:r>
            <a:r>
              <a:rPr sz="2800" spc="-15" dirty="0">
                <a:latin typeface="Arial"/>
                <a:cs typeface="Arial"/>
              </a:rPr>
              <a:t>used</a:t>
            </a:r>
            <a:r>
              <a:rPr sz="2800" spc="-5" dirty="0">
                <a:latin typeface="Arial"/>
                <a:cs typeface="Arial"/>
              </a:rPr>
              <a:t> </a:t>
            </a:r>
            <a:r>
              <a:rPr sz="2800" spc="-30" dirty="0">
                <a:latin typeface="Arial"/>
                <a:cs typeface="Arial"/>
              </a:rPr>
              <a:t>m</a:t>
            </a:r>
            <a:r>
              <a:rPr sz="2800" spc="-10" dirty="0">
                <a:latin typeface="Arial"/>
                <a:cs typeface="Arial"/>
              </a:rPr>
              <a:t>or</a:t>
            </a:r>
            <a:r>
              <a:rPr sz="2800" spc="-20" dirty="0">
                <a:latin typeface="Arial"/>
                <a:cs typeface="Arial"/>
              </a:rPr>
              <a:t>e</a:t>
            </a:r>
            <a:r>
              <a:rPr sz="2800" spc="15" dirty="0">
                <a:latin typeface="Arial"/>
                <a:cs typeface="Arial"/>
              </a:rPr>
              <a:t> </a:t>
            </a:r>
            <a:r>
              <a:rPr sz="2800" spc="-10" dirty="0">
                <a:latin typeface="Arial"/>
                <a:cs typeface="Arial"/>
              </a:rPr>
              <a:t>drug</a:t>
            </a:r>
            <a:r>
              <a:rPr sz="2800" spc="-15" dirty="0">
                <a:latin typeface="Arial"/>
                <a:cs typeface="Arial"/>
              </a:rPr>
              <a:t>s</a:t>
            </a:r>
            <a:r>
              <a:rPr sz="2800" spc="5" dirty="0">
                <a:latin typeface="Arial"/>
                <a:cs typeface="Arial"/>
              </a:rPr>
              <a:t> </a:t>
            </a:r>
            <a:r>
              <a:rPr sz="2800" spc="-10" dirty="0">
                <a:latin typeface="Arial"/>
                <a:cs typeface="Arial"/>
              </a:rPr>
              <a:t>t</a:t>
            </a:r>
            <a:r>
              <a:rPr sz="2800" spc="-15" dirty="0">
                <a:latin typeface="Arial"/>
                <a:cs typeface="Arial"/>
              </a:rPr>
              <a:t>ha</a:t>
            </a:r>
            <a:r>
              <a:rPr sz="2800" spc="-20" dirty="0">
                <a:latin typeface="Arial"/>
                <a:cs typeface="Arial"/>
              </a:rPr>
              <a:t>n</a:t>
            </a:r>
            <a:r>
              <a:rPr sz="2800" spc="5" dirty="0">
                <a:latin typeface="Arial"/>
                <a:cs typeface="Arial"/>
              </a:rPr>
              <a:t> </a:t>
            </a:r>
            <a:r>
              <a:rPr sz="2800" spc="-30" dirty="0">
                <a:latin typeface="Arial"/>
                <a:cs typeface="Arial"/>
              </a:rPr>
              <a:t>H</a:t>
            </a:r>
            <a:r>
              <a:rPr sz="2800" spc="-10" dirty="0">
                <a:latin typeface="Arial"/>
                <a:cs typeface="Arial"/>
              </a:rPr>
              <a:t>ippocrates,</a:t>
            </a:r>
            <a:r>
              <a:rPr sz="2800" dirty="0">
                <a:latin typeface="Arial"/>
                <a:cs typeface="Arial"/>
              </a:rPr>
              <a:t> </a:t>
            </a:r>
            <a:r>
              <a:rPr sz="2800" spc="-10" dirty="0">
                <a:latin typeface="Arial"/>
                <a:cs typeface="Arial"/>
              </a:rPr>
              <a:t>just </a:t>
            </a:r>
            <a:r>
              <a:rPr sz="2800" spc="-15" dirty="0">
                <a:latin typeface="Arial"/>
                <a:cs typeface="Arial"/>
              </a:rPr>
              <a:t>d</a:t>
            </a:r>
            <a:r>
              <a:rPr sz="2800" spc="-20" dirty="0">
                <a:latin typeface="Arial"/>
                <a:cs typeface="Arial"/>
              </a:rPr>
              <a:t>o</a:t>
            </a:r>
            <a:r>
              <a:rPr sz="2800" spc="5" dirty="0">
                <a:latin typeface="Arial"/>
                <a:cs typeface="Arial"/>
              </a:rPr>
              <a:t> </a:t>
            </a:r>
            <a:r>
              <a:rPr sz="2800" spc="-30" dirty="0">
                <a:latin typeface="Arial"/>
                <a:cs typeface="Arial"/>
              </a:rPr>
              <a:t>w</a:t>
            </a:r>
            <a:r>
              <a:rPr sz="2800" spc="-10" dirty="0">
                <a:latin typeface="Arial"/>
                <a:cs typeface="Arial"/>
              </a:rPr>
              <a:t>hat</a:t>
            </a:r>
            <a:r>
              <a:rPr sz="2800" spc="-5" dirty="0">
                <a:latin typeface="Arial"/>
                <a:cs typeface="Arial"/>
              </a:rPr>
              <a:t> </a:t>
            </a:r>
            <a:r>
              <a:rPr sz="2800" spc="-30" dirty="0">
                <a:latin typeface="Arial"/>
                <a:cs typeface="Arial"/>
              </a:rPr>
              <a:t>w</a:t>
            </a:r>
            <a:r>
              <a:rPr sz="2800" spc="-10" dirty="0">
                <a:latin typeface="Arial"/>
                <a:cs typeface="Arial"/>
              </a:rPr>
              <a:t>orks.</a:t>
            </a:r>
            <a:r>
              <a:rPr sz="2800" dirty="0">
                <a:latin typeface="Arial"/>
                <a:cs typeface="Arial"/>
              </a:rPr>
              <a:t>	</a:t>
            </a:r>
            <a:r>
              <a:rPr sz="2800" spc="-30" dirty="0">
                <a:latin typeface="Arial"/>
                <a:cs typeface="Arial"/>
              </a:rPr>
              <a:t>H</a:t>
            </a:r>
            <a:r>
              <a:rPr sz="2800" spc="-15" dirty="0">
                <a:latin typeface="Arial"/>
                <a:cs typeface="Arial"/>
              </a:rPr>
              <a:t>ea</a:t>
            </a:r>
            <a:r>
              <a:rPr sz="2800" spc="-10" dirty="0">
                <a:latin typeface="Arial"/>
                <a:cs typeface="Arial"/>
              </a:rPr>
              <a:t>li</a:t>
            </a:r>
            <a:r>
              <a:rPr sz="2800" spc="-15" dirty="0">
                <a:latin typeface="Arial"/>
                <a:cs typeface="Arial"/>
              </a:rPr>
              <a:t>n</a:t>
            </a:r>
            <a:r>
              <a:rPr sz="2800" spc="-20" dirty="0">
                <a:latin typeface="Arial"/>
                <a:cs typeface="Arial"/>
              </a:rPr>
              <a:t>g</a:t>
            </a:r>
            <a:r>
              <a:rPr sz="2800" spc="30" dirty="0">
                <a:latin typeface="Arial"/>
                <a:cs typeface="Arial"/>
              </a:rPr>
              <a:t> </a:t>
            </a:r>
            <a:r>
              <a:rPr sz="2800" spc="-15" dirty="0">
                <a:latin typeface="Arial"/>
                <a:cs typeface="Arial"/>
              </a:rPr>
              <a:t>base</a:t>
            </a:r>
            <a:r>
              <a:rPr sz="2800" spc="-20" dirty="0">
                <a:latin typeface="Arial"/>
                <a:cs typeface="Arial"/>
              </a:rPr>
              <a:t>d</a:t>
            </a:r>
            <a:r>
              <a:rPr sz="2800" spc="5" dirty="0">
                <a:latin typeface="Arial"/>
                <a:cs typeface="Arial"/>
              </a:rPr>
              <a:t> </a:t>
            </a:r>
            <a:r>
              <a:rPr sz="2800" spc="-15" dirty="0">
                <a:latin typeface="Arial"/>
                <a:cs typeface="Arial"/>
              </a:rPr>
              <a:t>o</a:t>
            </a:r>
            <a:r>
              <a:rPr sz="2800" spc="-20" dirty="0">
                <a:latin typeface="Arial"/>
                <a:cs typeface="Arial"/>
              </a:rPr>
              <a:t>n</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use</a:t>
            </a:r>
            <a:r>
              <a:rPr sz="2800" spc="-20" dirty="0">
                <a:latin typeface="Arial"/>
                <a:cs typeface="Arial"/>
              </a:rPr>
              <a:t>d</a:t>
            </a:r>
            <a:r>
              <a:rPr sz="2800" spc="5" dirty="0">
                <a:latin typeface="Arial"/>
                <a:cs typeface="Arial"/>
              </a:rPr>
              <a:t> </a:t>
            </a:r>
            <a:r>
              <a:rPr sz="2800" spc="-10" dirty="0">
                <a:latin typeface="Arial"/>
                <a:cs typeface="Arial"/>
              </a:rPr>
              <a:t>experience.</a:t>
            </a:r>
            <a:r>
              <a:rPr sz="2800" spc="-5" dirty="0">
                <a:latin typeface="Arial"/>
                <a:cs typeface="Arial"/>
              </a:rPr>
              <a:t> </a:t>
            </a:r>
            <a:r>
              <a:rPr sz="2800" spc="-25" dirty="0">
                <a:latin typeface="Arial"/>
                <a:cs typeface="Arial"/>
              </a:rPr>
              <a:t>B</a:t>
            </a:r>
            <a:r>
              <a:rPr sz="2800" spc="-15" dirty="0">
                <a:latin typeface="Arial"/>
                <a:cs typeface="Arial"/>
              </a:rPr>
              <a:t>e</a:t>
            </a:r>
            <a:r>
              <a:rPr sz="2800" spc="-10" dirty="0">
                <a:latin typeface="Arial"/>
                <a:cs typeface="Arial"/>
              </a:rPr>
              <a:t>lieve</a:t>
            </a:r>
            <a:r>
              <a:rPr sz="2800" spc="-20" dirty="0">
                <a:latin typeface="Arial"/>
                <a:cs typeface="Arial"/>
              </a:rPr>
              <a:t>d</a:t>
            </a:r>
            <a:r>
              <a:rPr sz="2800" spc="5" dirty="0">
                <a:latin typeface="Arial"/>
                <a:cs typeface="Arial"/>
              </a:rPr>
              <a:t> </a:t>
            </a:r>
            <a:r>
              <a:rPr sz="2800" spc="-15" dirty="0">
                <a:latin typeface="Arial"/>
                <a:cs typeface="Arial"/>
              </a:rPr>
              <a:t>in</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hea</a:t>
            </a:r>
            <a:r>
              <a:rPr sz="2800" spc="-10" dirty="0">
                <a:latin typeface="Arial"/>
                <a:cs typeface="Arial"/>
              </a:rPr>
              <a:t>li</a:t>
            </a:r>
            <a:r>
              <a:rPr sz="2800" spc="-15" dirty="0">
                <a:latin typeface="Arial"/>
                <a:cs typeface="Arial"/>
              </a:rPr>
              <a:t>n</a:t>
            </a:r>
            <a:r>
              <a:rPr sz="2800" spc="-20" dirty="0">
                <a:latin typeface="Arial"/>
                <a:cs typeface="Arial"/>
              </a:rPr>
              <a:t>g</a:t>
            </a:r>
            <a:r>
              <a:rPr sz="2800" spc="15" dirty="0">
                <a:latin typeface="Arial"/>
                <a:cs typeface="Arial"/>
              </a:rPr>
              <a:t> </a:t>
            </a:r>
            <a:r>
              <a:rPr sz="2800" spc="-15" dirty="0">
                <a:latin typeface="Arial"/>
                <a:cs typeface="Arial"/>
              </a:rPr>
              <a:t>po</a:t>
            </a:r>
            <a:r>
              <a:rPr sz="2800" spc="-30" dirty="0">
                <a:latin typeface="Arial"/>
                <a:cs typeface="Arial"/>
              </a:rPr>
              <a:t>w</a:t>
            </a:r>
            <a:r>
              <a:rPr sz="2800" spc="-15" dirty="0">
                <a:latin typeface="Arial"/>
                <a:cs typeface="Arial"/>
              </a:rPr>
              <a:t>e</a:t>
            </a:r>
            <a:r>
              <a:rPr sz="2800" spc="-10" dirty="0">
                <a:latin typeface="Arial"/>
                <a:cs typeface="Arial"/>
              </a:rPr>
              <a:t>r</a:t>
            </a:r>
            <a:r>
              <a:rPr sz="2800" spc="15" dirty="0">
                <a:latin typeface="Arial"/>
                <a:cs typeface="Arial"/>
              </a:rPr>
              <a:t> </a:t>
            </a:r>
            <a:r>
              <a:rPr sz="2800" spc="-15" dirty="0">
                <a:latin typeface="Arial"/>
                <a:cs typeface="Arial"/>
              </a:rPr>
              <a:t>o</a:t>
            </a:r>
            <a:r>
              <a:rPr sz="2800" spc="-10" dirty="0">
                <a:latin typeface="Arial"/>
                <a:cs typeface="Arial"/>
              </a:rPr>
              <a:t>f </a:t>
            </a:r>
            <a:r>
              <a:rPr sz="2800" spc="-15" dirty="0">
                <a:latin typeface="Arial"/>
                <a:cs typeface="Arial"/>
              </a:rPr>
              <a:t>na</a:t>
            </a:r>
            <a:r>
              <a:rPr sz="2800" spc="-10" dirty="0">
                <a:latin typeface="Arial"/>
                <a:cs typeface="Arial"/>
              </a:rPr>
              <a:t>ture.</a:t>
            </a:r>
            <a:r>
              <a:rPr sz="2800" spc="-5" dirty="0">
                <a:latin typeface="Arial"/>
                <a:cs typeface="Arial"/>
              </a:rPr>
              <a:t> </a:t>
            </a:r>
            <a:r>
              <a:rPr sz="2800" spc="-25" dirty="0">
                <a:latin typeface="Arial"/>
                <a:cs typeface="Arial"/>
              </a:rPr>
              <a:t>P</a:t>
            </a:r>
            <a:r>
              <a:rPr sz="2800" spc="-10" dirty="0">
                <a:latin typeface="Arial"/>
                <a:cs typeface="Arial"/>
              </a:rPr>
              <a:t>hysici</a:t>
            </a:r>
            <a:r>
              <a:rPr sz="2800" spc="-15" dirty="0">
                <a:latin typeface="Arial"/>
                <a:cs typeface="Arial"/>
              </a:rPr>
              <a:t>a</a:t>
            </a:r>
            <a:r>
              <a:rPr sz="2800" spc="-20" dirty="0">
                <a:latin typeface="Arial"/>
                <a:cs typeface="Arial"/>
              </a:rPr>
              <a:t>n</a:t>
            </a:r>
            <a:r>
              <a:rPr sz="2800" spc="5" dirty="0">
                <a:latin typeface="Arial"/>
                <a:cs typeface="Arial"/>
              </a:rPr>
              <a:t> </a:t>
            </a:r>
            <a:r>
              <a:rPr sz="2800" spc="-15" dirty="0">
                <a:latin typeface="Arial"/>
                <a:cs typeface="Arial"/>
              </a:rPr>
              <a:t>should</a:t>
            </a:r>
            <a:r>
              <a:rPr sz="2800" spc="5" dirty="0">
                <a:latin typeface="Arial"/>
                <a:cs typeface="Arial"/>
              </a:rPr>
              <a:t> </a:t>
            </a:r>
            <a:r>
              <a:rPr sz="2800" spc="-15" dirty="0">
                <a:latin typeface="Arial"/>
                <a:cs typeface="Arial"/>
              </a:rPr>
              <a:t>help</a:t>
            </a:r>
            <a:r>
              <a:rPr sz="2800" spc="5" dirty="0">
                <a:latin typeface="Arial"/>
                <a:cs typeface="Arial"/>
              </a:rPr>
              <a:t> </a:t>
            </a:r>
            <a:r>
              <a:rPr sz="2800" spc="-15" dirty="0">
                <a:latin typeface="Arial"/>
                <a:cs typeface="Arial"/>
              </a:rPr>
              <a:t>na</a:t>
            </a:r>
            <a:r>
              <a:rPr sz="2800" spc="-10" dirty="0">
                <a:latin typeface="Arial"/>
                <a:cs typeface="Arial"/>
              </a:rPr>
              <a:t>tur</a:t>
            </a:r>
            <a:r>
              <a:rPr sz="2800" spc="-20" dirty="0">
                <a:latin typeface="Arial"/>
                <a:cs typeface="Arial"/>
              </a:rPr>
              <a:t>e</a:t>
            </a:r>
            <a:r>
              <a:rPr sz="2800" spc="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hea</a:t>
            </a:r>
            <a:r>
              <a:rPr sz="2800" spc="-10" dirty="0">
                <a:latin typeface="Arial"/>
                <a:cs typeface="Arial"/>
              </a:rPr>
              <a:t>l. </a:t>
            </a:r>
            <a:r>
              <a:rPr sz="2800" spc="-25" dirty="0">
                <a:latin typeface="Arial"/>
                <a:cs typeface="Arial"/>
              </a:rPr>
              <a:t>P</a:t>
            </a:r>
            <a:r>
              <a:rPr sz="2800" spc="-10" dirty="0">
                <a:latin typeface="Arial"/>
                <a:cs typeface="Arial"/>
              </a:rPr>
              <a:t>erfor</a:t>
            </a:r>
            <a:r>
              <a:rPr sz="2800" spc="-30" dirty="0">
                <a:latin typeface="Arial"/>
                <a:cs typeface="Arial"/>
              </a:rPr>
              <a:t>m</a:t>
            </a:r>
            <a:r>
              <a:rPr sz="2800" spc="-15" dirty="0">
                <a:latin typeface="Arial"/>
                <a:cs typeface="Arial"/>
              </a:rPr>
              <a:t>ed</a:t>
            </a:r>
            <a:r>
              <a:rPr sz="2800" spc="-10" dirty="0">
                <a:latin typeface="Arial"/>
                <a:cs typeface="Arial"/>
              </a:rPr>
              <a:t> surgery. </a:t>
            </a:r>
            <a:r>
              <a:rPr sz="2800" spc="-25" dirty="0">
                <a:latin typeface="Arial"/>
                <a:cs typeface="Arial"/>
              </a:rPr>
              <a:t>B</a:t>
            </a:r>
            <a:r>
              <a:rPr sz="2800" spc="-15" dirty="0">
                <a:latin typeface="Arial"/>
                <a:cs typeface="Arial"/>
              </a:rPr>
              <a:t>e</a:t>
            </a:r>
            <a:r>
              <a:rPr sz="2800" spc="-10" dirty="0">
                <a:latin typeface="Arial"/>
                <a:cs typeface="Arial"/>
              </a:rPr>
              <a:t>lieve</a:t>
            </a:r>
            <a:r>
              <a:rPr sz="2800" spc="-20" dirty="0">
                <a:latin typeface="Arial"/>
                <a:cs typeface="Arial"/>
              </a:rPr>
              <a:t>d</a:t>
            </a:r>
            <a:r>
              <a:rPr sz="2800" spc="1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hav</a:t>
            </a:r>
            <a:r>
              <a:rPr sz="2800" spc="-20" dirty="0">
                <a:latin typeface="Arial"/>
                <a:cs typeface="Arial"/>
              </a:rPr>
              <a:t>e</a:t>
            </a:r>
            <a:r>
              <a:rPr sz="2800" spc="5" dirty="0">
                <a:latin typeface="Arial"/>
                <a:cs typeface="Arial"/>
              </a:rPr>
              <a:t> </a:t>
            </a:r>
            <a:r>
              <a:rPr sz="2800" spc="-30" dirty="0">
                <a:latin typeface="Arial"/>
                <a:cs typeface="Arial"/>
              </a:rPr>
              <a:t>w</a:t>
            </a:r>
            <a:r>
              <a:rPr sz="2800" spc="-5" dirty="0">
                <a:latin typeface="Arial"/>
                <a:cs typeface="Arial"/>
              </a:rPr>
              <a:t>r</a:t>
            </a:r>
            <a:r>
              <a:rPr sz="2800" spc="-10" dirty="0">
                <a:latin typeface="Arial"/>
                <a:cs typeface="Arial"/>
              </a:rPr>
              <a:t>itt</a:t>
            </a:r>
            <a:r>
              <a:rPr sz="2800" spc="-15" dirty="0">
                <a:latin typeface="Arial"/>
                <a:cs typeface="Arial"/>
              </a:rPr>
              <a:t>e</a:t>
            </a:r>
            <a:r>
              <a:rPr sz="2800" spc="-20" dirty="0">
                <a:latin typeface="Arial"/>
                <a:cs typeface="Arial"/>
              </a:rPr>
              <a:t>n</a:t>
            </a:r>
            <a:r>
              <a:rPr sz="2800" spc="5" dirty="0">
                <a:latin typeface="Arial"/>
                <a:cs typeface="Arial"/>
              </a:rPr>
              <a:t> </a:t>
            </a:r>
            <a:r>
              <a:rPr sz="2800" spc="-30" dirty="0">
                <a:latin typeface="Arial"/>
                <a:cs typeface="Arial"/>
              </a:rPr>
              <a:t>m</a:t>
            </a:r>
            <a:r>
              <a:rPr sz="2800" spc="-10" dirty="0">
                <a:latin typeface="Arial"/>
                <a:cs typeface="Arial"/>
              </a:rPr>
              <a:t>ost</a:t>
            </a:r>
            <a:r>
              <a:rPr sz="2800" dirty="0">
                <a:latin typeface="Arial"/>
                <a:cs typeface="Arial"/>
              </a:rPr>
              <a:t> </a:t>
            </a:r>
            <a:r>
              <a:rPr sz="2800" spc="-15" dirty="0">
                <a:latin typeface="Arial"/>
                <a:cs typeface="Arial"/>
              </a:rPr>
              <a:t>o</a:t>
            </a:r>
            <a:r>
              <a:rPr sz="2800" spc="-10" dirty="0">
                <a:latin typeface="Arial"/>
                <a:cs typeface="Arial"/>
              </a:rPr>
              <a:t>f t</a:t>
            </a:r>
            <a:r>
              <a:rPr sz="2800" spc="-15" dirty="0">
                <a:latin typeface="Arial"/>
                <a:cs typeface="Arial"/>
              </a:rPr>
              <a:t>he</a:t>
            </a:r>
            <a:r>
              <a:rPr sz="2800" spc="-5" dirty="0">
                <a:latin typeface="Arial"/>
                <a:cs typeface="Arial"/>
              </a:rPr>
              <a:t> “</a:t>
            </a:r>
            <a:r>
              <a:rPr sz="2800" spc="-30" dirty="0">
                <a:latin typeface="Arial"/>
                <a:cs typeface="Arial"/>
              </a:rPr>
              <a:t>C</a:t>
            </a:r>
            <a:r>
              <a:rPr sz="2800" spc="-10" dirty="0">
                <a:latin typeface="Arial"/>
                <a:cs typeface="Arial"/>
              </a:rPr>
              <a:t>orpu</a:t>
            </a:r>
            <a:r>
              <a:rPr sz="2800" spc="-15" dirty="0">
                <a:latin typeface="Arial"/>
                <a:cs typeface="Arial"/>
              </a:rPr>
              <a:t>s</a:t>
            </a:r>
            <a:r>
              <a:rPr sz="2800" spc="15" dirty="0">
                <a:latin typeface="Arial"/>
                <a:cs typeface="Arial"/>
              </a:rPr>
              <a:t> </a:t>
            </a:r>
            <a:r>
              <a:rPr sz="2800" spc="-30" dirty="0">
                <a:latin typeface="Arial"/>
                <a:cs typeface="Arial"/>
              </a:rPr>
              <a:t>H</a:t>
            </a:r>
            <a:r>
              <a:rPr sz="2800" spc="-10" dirty="0">
                <a:latin typeface="Arial"/>
                <a:cs typeface="Arial"/>
              </a:rPr>
              <a:t>ippocraticu</a:t>
            </a:r>
            <a:r>
              <a:rPr sz="2800" spc="-30" dirty="0">
                <a:latin typeface="Arial"/>
                <a:cs typeface="Arial"/>
              </a:rPr>
              <a:t>m</a:t>
            </a:r>
            <a:r>
              <a:rPr sz="2800" spc="-10" dirty="0">
                <a:latin typeface="Arial"/>
                <a:cs typeface="Arial"/>
              </a:rPr>
              <a:t>”</a:t>
            </a:r>
            <a:endParaRPr sz="2800" dirty="0">
              <a:latin typeface="Arial"/>
              <a:cs typeface="Arial"/>
            </a:endParaRPr>
          </a:p>
          <a:p>
            <a:pPr marL="355600" marR="5080" indent="-342900">
              <a:spcBef>
                <a:spcPts val="665"/>
              </a:spcBef>
              <a:buFont typeface="Arial"/>
              <a:buChar char="•"/>
              <a:tabLst>
                <a:tab pos="355600" algn="l"/>
              </a:tabLst>
            </a:pPr>
            <a:r>
              <a:rPr sz="2800" spc="-30" dirty="0">
                <a:latin typeface="Arial"/>
                <a:cs typeface="Arial"/>
              </a:rPr>
              <a:t>H</a:t>
            </a:r>
            <a:r>
              <a:rPr sz="2800" spc="-10" dirty="0">
                <a:latin typeface="Arial"/>
                <a:cs typeface="Arial"/>
              </a:rPr>
              <a:t>eracli</a:t>
            </a:r>
            <a:r>
              <a:rPr sz="2800" spc="-15" dirty="0">
                <a:latin typeface="Arial"/>
                <a:cs typeface="Arial"/>
              </a:rPr>
              <a:t>des</a:t>
            </a:r>
            <a:r>
              <a:rPr sz="2800" spc="15" dirty="0">
                <a:latin typeface="Arial"/>
                <a:cs typeface="Arial"/>
              </a:rPr>
              <a:t> </a:t>
            </a:r>
            <a:r>
              <a:rPr sz="2800" spc="-20" dirty="0">
                <a:latin typeface="Arial"/>
                <a:cs typeface="Arial"/>
              </a:rPr>
              <a:t>–</a:t>
            </a:r>
            <a:r>
              <a:rPr sz="2800" spc="5" dirty="0">
                <a:latin typeface="Arial"/>
                <a:cs typeface="Arial"/>
              </a:rPr>
              <a:t> </a:t>
            </a:r>
            <a:r>
              <a:rPr sz="2800" spc="-15" dirty="0">
                <a:latin typeface="Arial"/>
                <a:cs typeface="Arial"/>
              </a:rPr>
              <a:t>a</a:t>
            </a:r>
            <a:r>
              <a:rPr sz="2800" spc="-20" dirty="0">
                <a:latin typeface="Arial"/>
                <a:cs typeface="Arial"/>
              </a:rPr>
              <a:t>n</a:t>
            </a:r>
            <a:r>
              <a:rPr sz="2800" spc="5" dirty="0">
                <a:latin typeface="Arial"/>
                <a:cs typeface="Arial"/>
              </a:rPr>
              <a:t> </a:t>
            </a:r>
            <a:r>
              <a:rPr sz="2800" spc="-15" dirty="0">
                <a:latin typeface="Arial"/>
                <a:cs typeface="Arial"/>
              </a:rPr>
              <a:t>e</a:t>
            </a:r>
            <a:r>
              <a:rPr sz="2800" spc="-30" dirty="0">
                <a:latin typeface="Arial"/>
                <a:cs typeface="Arial"/>
              </a:rPr>
              <a:t>m</a:t>
            </a:r>
            <a:r>
              <a:rPr sz="2800" spc="-15" dirty="0">
                <a:latin typeface="Arial"/>
                <a:cs typeface="Arial"/>
              </a:rPr>
              <a:t>p</a:t>
            </a:r>
            <a:r>
              <a:rPr sz="2800" spc="-10" dirty="0">
                <a:latin typeface="Arial"/>
                <a:cs typeface="Arial"/>
              </a:rPr>
              <a:t>i</a:t>
            </a:r>
            <a:r>
              <a:rPr sz="2800" spc="-5" dirty="0">
                <a:latin typeface="Arial"/>
                <a:cs typeface="Arial"/>
              </a:rPr>
              <a:t>r</a:t>
            </a:r>
            <a:r>
              <a:rPr sz="2800" spc="-10" dirty="0">
                <a:latin typeface="Arial"/>
                <a:cs typeface="Arial"/>
              </a:rPr>
              <a:t>icist</a:t>
            </a:r>
            <a:r>
              <a:rPr sz="2800" dirty="0">
                <a:latin typeface="Arial"/>
                <a:cs typeface="Arial"/>
              </a:rPr>
              <a:t> </a:t>
            </a:r>
            <a:r>
              <a:rPr sz="2800" spc="-30" dirty="0">
                <a:latin typeface="Arial"/>
                <a:cs typeface="Arial"/>
              </a:rPr>
              <a:t>w</a:t>
            </a:r>
            <a:r>
              <a:rPr sz="2800" spc="-15" dirty="0">
                <a:latin typeface="Arial"/>
                <a:cs typeface="Arial"/>
              </a:rPr>
              <a:t>h</a:t>
            </a:r>
            <a:r>
              <a:rPr sz="2800" spc="-20" dirty="0">
                <a:latin typeface="Arial"/>
                <a:cs typeface="Arial"/>
              </a:rPr>
              <a:t>o</a:t>
            </a:r>
            <a:r>
              <a:rPr sz="2800" spc="5" dirty="0">
                <a:latin typeface="Arial"/>
                <a:cs typeface="Arial"/>
              </a:rPr>
              <a:t> </a:t>
            </a:r>
            <a:r>
              <a:rPr sz="2800" spc="-30" dirty="0">
                <a:latin typeface="Arial"/>
                <a:cs typeface="Arial"/>
              </a:rPr>
              <a:t>w</a:t>
            </a:r>
            <a:r>
              <a:rPr sz="2800" spc="-10" dirty="0">
                <a:latin typeface="Arial"/>
                <a:cs typeface="Arial"/>
              </a:rPr>
              <a:t>ro</a:t>
            </a:r>
            <a:r>
              <a:rPr sz="2800" spc="-15" dirty="0">
                <a:latin typeface="Arial"/>
                <a:cs typeface="Arial"/>
              </a:rPr>
              <a:t>te</a:t>
            </a:r>
            <a:r>
              <a:rPr sz="2800" spc="15" dirty="0">
                <a:latin typeface="Arial"/>
                <a:cs typeface="Arial"/>
              </a:rPr>
              <a:t> </a:t>
            </a:r>
            <a:r>
              <a:rPr sz="2800" spc="-10" dirty="0">
                <a:latin typeface="Arial"/>
                <a:cs typeface="Arial"/>
              </a:rPr>
              <a:t>extensive</a:t>
            </a:r>
            <a:r>
              <a:rPr sz="2800" spc="-15" dirty="0">
                <a:latin typeface="Arial"/>
                <a:cs typeface="Arial"/>
              </a:rPr>
              <a:t>ly</a:t>
            </a:r>
            <a:r>
              <a:rPr sz="2800" spc="-10" dirty="0">
                <a:latin typeface="Arial"/>
                <a:cs typeface="Arial"/>
              </a:rPr>
              <a:t> </a:t>
            </a:r>
            <a:r>
              <a:rPr sz="2800" spc="-15" dirty="0">
                <a:latin typeface="Arial"/>
                <a:cs typeface="Arial"/>
              </a:rPr>
              <a:t>o</a:t>
            </a:r>
            <a:r>
              <a:rPr sz="2800" spc="-20" dirty="0">
                <a:latin typeface="Arial"/>
                <a:cs typeface="Arial"/>
              </a:rPr>
              <a:t>n</a:t>
            </a:r>
            <a:r>
              <a:rPr sz="2800" spc="5" dirty="0">
                <a:latin typeface="Arial"/>
                <a:cs typeface="Arial"/>
              </a:rPr>
              <a:t> </a:t>
            </a:r>
            <a:r>
              <a:rPr sz="2800" spc="-10" dirty="0">
                <a:latin typeface="Arial"/>
                <a:cs typeface="Arial"/>
              </a:rPr>
              <a:t>sy</a:t>
            </a:r>
            <a:r>
              <a:rPr sz="2800" spc="-30" dirty="0">
                <a:latin typeface="Arial"/>
                <a:cs typeface="Arial"/>
              </a:rPr>
              <a:t>m</a:t>
            </a:r>
            <a:r>
              <a:rPr sz="2800" spc="-15" dirty="0">
                <a:latin typeface="Arial"/>
                <a:cs typeface="Arial"/>
              </a:rPr>
              <a:t>p</a:t>
            </a:r>
            <a:r>
              <a:rPr sz="2800" spc="-10" dirty="0">
                <a:latin typeface="Arial"/>
                <a:cs typeface="Arial"/>
              </a:rPr>
              <a:t>t</a:t>
            </a:r>
            <a:r>
              <a:rPr sz="2800" spc="-15" dirty="0">
                <a:latin typeface="Arial"/>
                <a:cs typeface="Arial"/>
              </a:rPr>
              <a:t>o</a:t>
            </a:r>
            <a:r>
              <a:rPr sz="2800" spc="-30" dirty="0">
                <a:latin typeface="Arial"/>
                <a:cs typeface="Arial"/>
              </a:rPr>
              <a:t>m</a:t>
            </a:r>
            <a:r>
              <a:rPr sz="2800" spc="-10" dirty="0">
                <a:latin typeface="Arial"/>
                <a:cs typeface="Arial"/>
              </a:rPr>
              <a:t>s,</a:t>
            </a:r>
            <a:r>
              <a:rPr sz="2800" dirty="0">
                <a:latin typeface="Arial"/>
                <a:cs typeface="Arial"/>
              </a:rPr>
              <a:t> </a:t>
            </a:r>
            <a:r>
              <a:rPr sz="2800" spc="-10" dirty="0">
                <a:latin typeface="Arial"/>
                <a:cs typeface="Arial"/>
              </a:rPr>
              <a:t>surger</a:t>
            </a:r>
            <a:r>
              <a:rPr sz="2800" spc="-15" dirty="0">
                <a:latin typeface="Arial"/>
                <a:cs typeface="Arial"/>
              </a:rPr>
              <a:t>y</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dru</a:t>
            </a:r>
            <a:r>
              <a:rPr sz="2800" spc="-20" dirty="0">
                <a:latin typeface="Arial"/>
                <a:cs typeface="Arial"/>
              </a:rPr>
              <a:t>g</a:t>
            </a:r>
            <a:r>
              <a:rPr sz="2800" spc="5" dirty="0">
                <a:latin typeface="Arial"/>
                <a:cs typeface="Arial"/>
              </a:rPr>
              <a:t> </a:t>
            </a:r>
            <a:r>
              <a:rPr sz="2800" spc="-10" dirty="0">
                <a:latin typeface="Arial"/>
                <a:cs typeface="Arial"/>
              </a:rPr>
              <a:t>therap</a:t>
            </a:r>
            <a:r>
              <a:rPr sz="2800" spc="-15" dirty="0">
                <a:latin typeface="Arial"/>
                <a:cs typeface="Arial"/>
              </a:rPr>
              <a:t>y</a:t>
            </a:r>
            <a:r>
              <a:rPr sz="2800" spc="5" dirty="0">
                <a:latin typeface="Arial"/>
                <a:cs typeface="Arial"/>
              </a:rPr>
              <a:t> </a:t>
            </a:r>
            <a:r>
              <a:rPr sz="2800" spc="-10" dirty="0">
                <a:latin typeface="Arial"/>
                <a:cs typeface="Arial"/>
              </a:rPr>
              <a:t>.</a:t>
            </a:r>
            <a:endParaRPr sz="2800" dirty="0">
              <a:latin typeface="Arial"/>
              <a:cs typeface="Arial"/>
            </a:endParaRPr>
          </a:p>
        </p:txBody>
      </p:sp>
    </p:spTree>
    <p:extLst>
      <p:ext uri="{BB962C8B-B14F-4D97-AF65-F5344CB8AC3E}">
        <p14:creationId xmlns:p14="http://schemas.microsoft.com/office/powerpoint/2010/main" val="37609295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796" y="454323"/>
            <a:ext cx="10515600" cy="1269578"/>
          </a:xfrm>
          <a:prstGeom prst="rect">
            <a:avLst/>
          </a:prstGeom>
        </p:spPr>
        <p:txBody>
          <a:bodyPr vert="horz" wrap="square" lIns="0" tIns="0" rIns="0" bIns="0" rtlCol="0" anchor="ctr">
            <a:spAutoFit/>
          </a:bodyPr>
          <a:lstStyle/>
          <a:p>
            <a:pPr marL="11430" algn="ctr">
              <a:lnSpc>
                <a:spcPts val="3329"/>
              </a:lnSpc>
            </a:pPr>
            <a:r>
              <a:rPr sz="2800" spc="-25" dirty="0">
                <a:latin typeface="Arial" panose="020B0604020202020204" pitchFamily="34" charset="0"/>
                <a:cs typeface="Arial" panose="020B0604020202020204" pitchFamily="34" charset="0"/>
              </a:rPr>
              <a:t>S</a:t>
            </a:r>
            <a:r>
              <a:rPr sz="2800" spc="-15" dirty="0">
                <a:latin typeface="Arial" panose="020B0604020202020204" pitchFamily="34" charset="0"/>
                <a:cs typeface="Arial" panose="020B0604020202020204" pitchFamily="34" charset="0"/>
              </a:rPr>
              <a:t>chools</a:t>
            </a:r>
            <a:r>
              <a:rPr sz="2800" spc="5"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o</a:t>
            </a:r>
            <a:r>
              <a:rPr sz="2800" spc="-10" dirty="0">
                <a:latin typeface="Arial" panose="020B0604020202020204" pitchFamily="34" charset="0"/>
                <a:cs typeface="Arial" panose="020B0604020202020204" pitchFamily="34" charset="0"/>
              </a:rPr>
              <a:t>f t</a:t>
            </a:r>
            <a:r>
              <a:rPr sz="2800" spc="-15" dirty="0">
                <a:latin typeface="Arial" panose="020B0604020202020204" pitchFamily="34" charset="0"/>
                <a:cs typeface="Arial" panose="020B0604020202020204" pitchFamily="34" charset="0"/>
              </a:rPr>
              <a:t>hough</a:t>
            </a:r>
            <a:r>
              <a:rPr sz="2800" spc="-10"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a</a:t>
            </a:r>
            <a:r>
              <a:rPr sz="2800" spc="-10" dirty="0">
                <a:latin typeface="Arial" panose="020B0604020202020204" pitchFamily="34" charset="0"/>
                <a:cs typeface="Arial" panose="020B0604020202020204" pitchFamily="34" charset="0"/>
              </a:rPr>
              <a:t>ft</a:t>
            </a:r>
            <a:r>
              <a:rPr sz="2800" spc="-15" dirty="0">
                <a:latin typeface="Arial" panose="020B0604020202020204" pitchFamily="34" charset="0"/>
                <a:cs typeface="Arial" panose="020B0604020202020204" pitchFamily="34" charset="0"/>
              </a:rPr>
              <a:t>e</a:t>
            </a:r>
            <a:r>
              <a:rPr sz="2800" spc="-10" dirty="0">
                <a:latin typeface="Arial" panose="020B0604020202020204" pitchFamily="34" charset="0"/>
                <a:cs typeface="Arial" panose="020B0604020202020204" pitchFamily="34" charset="0"/>
              </a:rPr>
              <a:t>r</a:t>
            </a:r>
            <a:r>
              <a:rPr sz="2800" spc="-5" dirty="0">
                <a:latin typeface="Arial" panose="020B0604020202020204" pitchFamily="34" charset="0"/>
                <a:cs typeface="Arial" panose="020B0604020202020204" pitchFamily="34" charset="0"/>
              </a:rPr>
              <a:t> </a:t>
            </a:r>
            <a:r>
              <a:rPr sz="2800" spc="-30" dirty="0">
                <a:latin typeface="Arial" panose="020B0604020202020204" pitchFamily="34" charset="0"/>
                <a:cs typeface="Arial" panose="020B0604020202020204" pitchFamily="34" charset="0"/>
              </a:rPr>
              <a:t>H</a:t>
            </a:r>
            <a:r>
              <a:rPr sz="2800" spc="-10" dirty="0">
                <a:latin typeface="Arial" panose="020B0604020202020204" pitchFamily="34" charset="0"/>
                <a:cs typeface="Arial" panose="020B0604020202020204" pitchFamily="34" charset="0"/>
              </a:rPr>
              <a:t>ippocrat</a:t>
            </a:r>
            <a:r>
              <a:rPr sz="2800" spc="-15" dirty="0">
                <a:latin typeface="Arial" panose="020B0604020202020204" pitchFamily="34" charset="0"/>
                <a:cs typeface="Arial" panose="020B0604020202020204" pitchFamily="34" charset="0"/>
              </a:rPr>
              <a:t>es</a:t>
            </a:r>
            <a:r>
              <a:rPr sz="2800" spc="15" dirty="0">
                <a:latin typeface="Arial" panose="020B0604020202020204" pitchFamily="34" charset="0"/>
                <a:cs typeface="Arial" panose="020B0604020202020204" pitchFamily="34" charset="0"/>
              </a:rPr>
              <a:t> </a:t>
            </a:r>
            <a:r>
              <a:rPr lang="en-US" sz="2800" spc="15" dirty="0" smtClean="0">
                <a:latin typeface="Arial" panose="020B0604020202020204" pitchFamily="34" charset="0"/>
                <a:cs typeface="Arial" panose="020B0604020202020204" pitchFamily="34" charset="0"/>
              </a:rPr>
              <a:t/>
            </a:r>
            <a:br>
              <a:rPr lang="en-US" sz="2800" spc="15" dirty="0" smtClean="0">
                <a:latin typeface="Arial" panose="020B0604020202020204" pitchFamily="34" charset="0"/>
                <a:cs typeface="Arial" panose="020B0604020202020204" pitchFamily="34" charset="0"/>
              </a:rPr>
            </a:br>
            <a:r>
              <a:rPr sz="2800" spc="-5" dirty="0" smtClean="0"/>
              <a:t>(</a:t>
            </a:r>
            <a:r>
              <a:rPr sz="2800" spc="-20" dirty="0"/>
              <a:t>2</a:t>
            </a:r>
            <a:r>
              <a:rPr sz="2800" spc="15" baseline="25525" dirty="0"/>
              <a:t>nd</a:t>
            </a:r>
            <a:r>
              <a:rPr sz="2800" baseline="25525" dirty="0"/>
              <a:t> </a:t>
            </a:r>
            <a:r>
              <a:rPr sz="2800" spc="-390" baseline="25525" dirty="0"/>
              <a:t> </a:t>
            </a:r>
            <a:r>
              <a:rPr sz="2800" spc="-15" dirty="0"/>
              <a:t>peak</a:t>
            </a:r>
            <a:r>
              <a:rPr sz="2800" spc="5" dirty="0"/>
              <a:t> </a:t>
            </a:r>
            <a:r>
              <a:rPr sz="2800" spc="-10" dirty="0" smtClean="0"/>
              <a:t>of</a:t>
            </a:r>
            <a:r>
              <a:rPr lang="en-US" sz="2800" spc="-10" dirty="0" smtClean="0"/>
              <a:t> </a:t>
            </a:r>
            <a:r>
              <a:rPr lang="en-US" sz="2800" spc="-30" dirty="0" smtClean="0">
                <a:cs typeface="Arial"/>
              </a:rPr>
              <a:t>G</a:t>
            </a:r>
            <a:r>
              <a:rPr lang="en-US" sz="2800" spc="-10" dirty="0" smtClean="0">
                <a:cs typeface="Arial"/>
              </a:rPr>
              <a:t>ree</a:t>
            </a:r>
            <a:r>
              <a:rPr lang="en-US" sz="2800" spc="-15" dirty="0" smtClean="0">
                <a:cs typeface="Arial"/>
              </a:rPr>
              <a:t>k</a:t>
            </a:r>
            <a:r>
              <a:rPr lang="en-US" sz="2800" spc="5" dirty="0" smtClean="0">
                <a:cs typeface="Arial"/>
              </a:rPr>
              <a:t> </a:t>
            </a:r>
            <a:r>
              <a:rPr lang="en-US" sz="2800" spc="-30" dirty="0">
                <a:cs typeface="Arial"/>
              </a:rPr>
              <a:t>m</a:t>
            </a:r>
            <a:r>
              <a:rPr lang="en-US" sz="2800" spc="-15" dirty="0">
                <a:cs typeface="Arial"/>
              </a:rPr>
              <a:t>ed</a:t>
            </a:r>
            <a:r>
              <a:rPr lang="en-US" sz="2800" spc="-10" dirty="0">
                <a:cs typeface="Arial"/>
              </a:rPr>
              <a:t>ici</a:t>
            </a:r>
            <a:r>
              <a:rPr lang="en-US" sz="2800" spc="-15" dirty="0">
                <a:cs typeface="Arial"/>
              </a:rPr>
              <a:t>ne</a:t>
            </a:r>
            <a:r>
              <a:rPr lang="en-US" sz="2800" spc="-10" dirty="0">
                <a:cs typeface="Arial"/>
              </a:rPr>
              <a:t>,</a:t>
            </a:r>
            <a:r>
              <a:rPr lang="en-US" sz="2800" spc="15" dirty="0">
                <a:cs typeface="Arial"/>
              </a:rPr>
              <a:t> </a:t>
            </a:r>
            <a:r>
              <a:rPr lang="en-US" sz="2800" spc="-15" dirty="0">
                <a:cs typeface="Arial"/>
              </a:rPr>
              <a:t>300</a:t>
            </a:r>
            <a:r>
              <a:rPr lang="en-US" sz="2800" spc="-25" dirty="0">
                <a:cs typeface="Arial"/>
              </a:rPr>
              <a:t>BC</a:t>
            </a:r>
            <a:r>
              <a:rPr lang="en-US" sz="2800" spc="5" dirty="0">
                <a:cs typeface="Arial"/>
              </a:rPr>
              <a:t> </a:t>
            </a:r>
            <a:r>
              <a:rPr lang="en-US" sz="2800" spc="-10" dirty="0">
                <a:cs typeface="Arial"/>
              </a:rPr>
              <a:t>-100</a:t>
            </a:r>
            <a:r>
              <a:rPr lang="en-US" sz="2800" spc="-25" dirty="0">
                <a:cs typeface="Arial"/>
              </a:rPr>
              <a:t>AD</a:t>
            </a:r>
            <a:r>
              <a:rPr lang="en-US" sz="2800" spc="-10" dirty="0">
                <a:cs typeface="Arial"/>
              </a:rPr>
              <a:t>)</a:t>
            </a:r>
            <a:r>
              <a:rPr lang="en-US" sz="2800" spc="15" dirty="0">
                <a:cs typeface="Arial"/>
              </a:rPr>
              <a:t> </a:t>
            </a:r>
            <a:r>
              <a:rPr lang="en-US" sz="2800" spc="15" dirty="0">
                <a:latin typeface="Arial"/>
                <a:cs typeface="Arial"/>
              </a:rPr>
              <a:t/>
            </a:r>
            <a:br>
              <a:rPr lang="en-US" sz="2800" spc="15" dirty="0">
                <a:latin typeface="Arial"/>
                <a:cs typeface="Arial"/>
              </a:rPr>
            </a:br>
            <a:endParaRPr sz="2800" dirty="0"/>
          </a:p>
        </p:txBody>
      </p:sp>
      <p:sp>
        <p:nvSpPr>
          <p:cNvPr id="3" name="object 3"/>
          <p:cNvSpPr txBox="1"/>
          <p:nvPr/>
        </p:nvSpPr>
        <p:spPr>
          <a:xfrm>
            <a:off x="1534332" y="1326520"/>
            <a:ext cx="8880529" cy="4855175"/>
          </a:xfrm>
          <a:prstGeom prst="rect">
            <a:avLst/>
          </a:prstGeom>
        </p:spPr>
        <p:txBody>
          <a:bodyPr vert="horz" wrap="square" lIns="0" tIns="0" rIns="0" bIns="0" rtlCol="0">
            <a:spAutoFit/>
          </a:bodyPr>
          <a:lstStyle/>
          <a:p>
            <a:pPr marL="1880235" marR="887730" indent="-951230" algn="ctr"/>
            <a:r>
              <a:rPr sz="2600" spc="-30" dirty="0" smtClean="0">
                <a:latin typeface="Arial"/>
                <a:cs typeface="Arial"/>
              </a:rPr>
              <a:t>NON</a:t>
            </a:r>
            <a:r>
              <a:rPr sz="2600" spc="-10" dirty="0" smtClean="0">
                <a:latin typeface="Arial"/>
                <a:cs typeface="Arial"/>
              </a:rPr>
              <a:t>- </a:t>
            </a:r>
            <a:r>
              <a:rPr sz="2600" spc="-30" dirty="0">
                <a:latin typeface="Arial"/>
                <a:cs typeface="Arial"/>
              </a:rPr>
              <a:t>HUMORA</a:t>
            </a:r>
            <a:r>
              <a:rPr sz="2600" spc="-15" dirty="0">
                <a:latin typeface="Arial"/>
                <a:cs typeface="Arial"/>
              </a:rPr>
              <a:t>L</a:t>
            </a:r>
            <a:r>
              <a:rPr sz="2600" spc="-10" dirty="0">
                <a:latin typeface="Arial"/>
                <a:cs typeface="Arial"/>
              </a:rPr>
              <a:t>I</a:t>
            </a:r>
            <a:r>
              <a:rPr sz="2600" spc="-25" dirty="0">
                <a:latin typeface="Arial"/>
                <a:cs typeface="Arial"/>
              </a:rPr>
              <a:t>STS</a:t>
            </a:r>
            <a:r>
              <a:rPr sz="2600" spc="-10" dirty="0">
                <a:latin typeface="Arial"/>
                <a:cs typeface="Arial"/>
              </a:rPr>
              <a:t>,</a:t>
            </a:r>
            <a:r>
              <a:rPr sz="2600" spc="50" dirty="0">
                <a:latin typeface="Arial"/>
                <a:cs typeface="Arial"/>
              </a:rPr>
              <a:t> </a:t>
            </a:r>
            <a:r>
              <a:rPr sz="2600" spc="-10" dirty="0" smtClean="0">
                <a:latin typeface="Arial"/>
                <a:cs typeface="Arial"/>
              </a:rPr>
              <a:t>conti</a:t>
            </a:r>
            <a:r>
              <a:rPr sz="2600" spc="-15" dirty="0" smtClean="0">
                <a:latin typeface="Arial"/>
                <a:cs typeface="Arial"/>
              </a:rPr>
              <a:t>nued</a:t>
            </a:r>
            <a:endParaRPr lang="en-US" sz="2600" spc="-15" dirty="0" smtClean="0">
              <a:latin typeface="Arial"/>
              <a:cs typeface="Arial"/>
            </a:endParaRPr>
          </a:p>
          <a:p>
            <a:pPr marL="1880235" marR="887730" indent="-951230"/>
            <a:endParaRPr sz="1200" dirty="0">
              <a:latin typeface="Arial"/>
              <a:cs typeface="Arial"/>
            </a:endParaRPr>
          </a:p>
          <a:p>
            <a:pPr marL="355600" marR="5080" indent="-342900">
              <a:lnSpc>
                <a:spcPts val="3460"/>
              </a:lnSpc>
              <a:spcBef>
                <a:spcPts val="1285"/>
              </a:spcBef>
              <a:buFont typeface="Arial"/>
              <a:buChar char="•"/>
              <a:tabLst>
                <a:tab pos="355600" algn="l"/>
              </a:tabLst>
            </a:pPr>
            <a:r>
              <a:rPr sz="2800" b="1" spc="-5" dirty="0">
                <a:latin typeface="Arial"/>
                <a:cs typeface="Arial"/>
              </a:rPr>
              <a:t>M</a:t>
            </a:r>
            <a:r>
              <a:rPr sz="2800" b="1" spc="-10" dirty="0">
                <a:latin typeface="Arial"/>
                <a:cs typeface="Arial"/>
              </a:rPr>
              <a:t>e</a:t>
            </a:r>
            <a:r>
              <a:rPr sz="2800" b="1" dirty="0">
                <a:latin typeface="Arial"/>
                <a:cs typeface="Arial"/>
              </a:rPr>
              <a:t>t</a:t>
            </a:r>
            <a:r>
              <a:rPr sz="2800" b="1" spc="-5" dirty="0">
                <a:latin typeface="Arial"/>
                <a:cs typeface="Arial"/>
              </a:rPr>
              <a:t>hodi</a:t>
            </a:r>
            <a:r>
              <a:rPr sz="2800" b="1" spc="-10" dirty="0">
                <a:latin typeface="Arial"/>
                <a:cs typeface="Arial"/>
              </a:rPr>
              <a:t>s</a:t>
            </a:r>
            <a:r>
              <a:rPr sz="2800" b="1" dirty="0">
                <a:latin typeface="Arial"/>
                <a:cs typeface="Arial"/>
              </a:rPr>
              <a:t>ts</a:t>
            </a:r>
            <a:r>
              <a:rPr sz="2800" b="1" spc="-40" dirty="0">
                <a:latin typeface="Arial"/>
                <a:cs typeface="Arial"/>
              </a:rPr>
              <a:t> </a:t>
            </a:r>
            <a:r>
              <a:rPr sz="2800" dirty="0">
                <a:latin typeface="Arial"/>
                <a:cs typeface="Arial"/>
              </a:rPr>
              <a:t>–</a:t>
            </a:r>
            <a:r>
              <a:rPr sz="2800" spc="-10" dirty="0">
                <a:latin typeface="Arial"/>
                <a:cs typeface="Arial"/>
              </a:rPr>
              <a:t> </a:t>
            </a:r>
            <a:r>
              <a:rPr sz="2800" dirty="0">
                <a:latin typeface="Arial"/>
                <a:cs typeface="Arial"/>
              </a:rPr>
              <a:t>(</a:t>
            </a:r>
            <a:r>
              <a:rPr sz="2800" spc="-5" dirty="0">
                <a:latin typeface="Arial"/>
                <a:cs typeface="Arial"/>
              </a:rPr>
              <a:t>T</a:t>
            </a:r>
            <a:r>
              <a:rPr sz="2800" spc="-10" dirty="0">
                <a:latin typeface="Arial"/>
                <a:cs typeface="Arial"/>
              </a:rPr>
              <a:t>hem</a:t>
            </a:r>
            <a:r>
              <a:rPr sz="2800" spc="-5" dirty="0">
                <a:latin typeface="Arial"/>
                <a:cs typeface="Arial"/>
              </a:rPr>
              <a:t>i</a:t>
            </a:r>
            <a:r>
              <a:rPr sz="2800" spc="5" dirty="0">
                <a:latin typeface="Arial"/>
                <a:cs typeface="Arial"/>
              </a:rPr>
              <a:t>s</a:t>
            </a:r>
            <a:r>
              <a:rPr sz="2800" spc="-10" dirty="0">
                <a:latin typeface="Arial"/>
                <a:cs typeface="Arial"/>
              </a:rPr>
              <a:t>on</a:t>
            </a:r>
            <a:r>
              <a:rPr sz="2800" dirty="0">
                <a:latin typeface="Arial"/>
                <a:cs typeface="Arial"/>
              </a:rPr>
              <a:t>)</a:t>
            </a:r>
            <a:r>
              <a:rPr sz="2800" spc="-25" dirty="0">
                <a:latin typeface="Arial"/>
                <a:cs typeface="Arial"/>
              </a:rPr>
              <a:t> </a:t>
            </a:r>
            <a:r>
              <a:rPr sz="2800" dirty="0">
                <a:latin typeface="Arial"/>
                <a:cs typeface="Arial"/>
              </a:rPr>
              <a:t>D</a:t>
            </a:r>
            <a:r>
              <a:rPr sz="2800" spc="-5" dirty="0">
                <a:latin typeface="Arial"/>
                <a:cs typeface="Arial"/>
              </a:rPr>
              <a:t>i</a:t>
            </a:r>
            <a:r>
              <a:rPr sz="2800" spc="5" dirty="0">
                <a:latin typeface="Arial"/>
                <a:cs typeface="Arial"/>
              </a:rPr>
              <a:t>s</a:t>
            </a:r>
            <a:r>
              <a:rPr sz="2800" spc="-10" dirty="0">
                <a:latin typeface="Arial"/>
                <a:cs typeface="Arial"/>
              </a:rPr>
              <a:t>ea</a:t>
            </a:r>
            <a:r>
              <a:rPr sz="2800" spc="5" dirty="0">
                <a:latin typeface="Arial"/>
                <a:cs typeface="Arial"/>
              </a:rPr>
              <a:t>s</a:t>
            </a:r>
            <a:r>
              <a:rPr sz="2800" dirty="0">
                <a:latin typeface="Arial"/>
                <a:cs typeface="Arial"/>
              </a:rPr>
              <a:t>e</a:t>
            </a:r>
            <a:r>
              <a:rPr sz="2800" spc="-35" dirty="0">
                <a:latin typeface="Arial"/>
                <a:cs typeface="Arial"/>
              </a:rPr>
              <a:t> </a:t>
            </a:r>
            <a:r>
              <a:rPr sz="2800" spc="5" dirty="0">
                <a:latin typeface="Arial"/>
                <a:cs typeface="Arial"/>
              </a:rPr>
              <a:t>c</a:t>
            </a:r>
            <a:r>
              <a:rPr sz="2800" spc="-10" dirty="0">
                <a:latin typeface="Arial"/>
                <a:cs typeface="Arial"/>
              </a:rPr>
              <a:t>au</a:t>
            </a:r>
            <a:r>
              <a:rPr sz="2800" spc="5" dirty="0">
                <a:latin typeface="Arial"/>
                <a:cs typeface="Arial"/>
              </a:rPr>
              <a:t>s</a:t>
            </a:r>
            <a:r>
              <a:rPr sz="2800" spc="-10" dirty="0">
                <a:latin typeface="Arial"/>
                <a:cs typeface="Arial"/>
              </a:rPr>
              <a:t>ed po</a:t>
            </a:r>
            <a:r>
              <a:rPr sz="2800" dirty="0">
                <a:latin typeface="Arial"/>
                <a:cs typeface="Arial"/>
              </a:rPr>
              <a:t>r</a:t>
            </a:r>
            <a:r>
              <a:rPr sz="2800" spc="-10" dirty="0">
                <a:latin typeface="Arial"/>
                <a:cs typeface="Arial"/>
              </a:rPr>
              <a:t>e</a:t>
            </a:r>
            <a:r>
              <a:rPr sz="2800" dirty="0">
                <a:latin typeface="Arial"/>
                <a:cs typeface="Arial"/>
              </a:rPr>
              <a:t>s</a:t>
            </a:r>
            <a:r>
              <a:rPr sz="2800" spc="-10" dirty="0">
                <a:latin typeface="Arial"/>
                <a:cs typeface="Arial"/>
              </a:rPr>
              <a:t> </a:t>
            </a:r>
            <a:r>
              <a:rPr sz="2800" spc="-5" dirty="0">
                <a:latin typeface="Arial"/>
                <a:cs typeface="Arial"/>
              </a:rPr>
              <a:t>t</a:t>
            </a:r>
            <a:r>
              <a:rPr sz="2800" dirty="0">
                <a:latin typeface="Arial"/>
                <a:cs typeface="Arial"/>
              </a:rPr>
              <a:t>o</a:t>
            </a:r>
            <a:r>
              <a:rPr sz="2800" spc="-20" dirty="0">
                <a:latin typeface="Arial"/>
                <a:cs typeface="Arial"/>
              </a:rPr>
              <a:t> </a:t>
            </a:r>
            <a:r>
              <a:rPr sz="2800" spc="5" dirty="0">
                <a:latin typeface="Arial"/>
                <a:cs typeface="Arial"/>
              </a:rPr>
              <a:t>c</a:t>
            </a:r>
            <a:r>
              <a:rPr sz="2800" spc="-10" dirty="0">
                <a:latin typeface="Arial"/>
                <a:cs typeface="Arial"/>
              </a:rPr>
              <a:t>on</a:t>
            </a:r>
            <a:r>
              <a:rPr sz="2800" spc="5" dirty="0">
                <a:latin typeface="Arial"/>
                <a:cs typeface="Arial"/>
              </a:rPr>
              <a:t>s</a:t>
            </a:r>
            <a:r>
              <a:rPr sz="2800" spc="-5" dirty="0">
                <a:latin typeface="Arial"/>
                <a:cs typeface="Arial"/>
              </a:rPr>
              <a:t>t</a:t>
            </a:r>
            <a:r>
              <a:rPr sz="2800" dirty="0">
                <a:latin typeface="Arial"/>
                <a:cs typeface="Arial"/>
              </a:rPr>
              <a:t>r</a:t>
            </a:r>
            <a:r>
              <a:rPr sz="2800" spc="-5" dirty="0">
                <a:latin typeface="Arial"/>
                <a:cs typeface="Arial"/>
              </a:rPr>
              <a:t>i</a:t>
            </a:r>
            <a:r>
              <a:rPr sz="2800" spc="5" dirty="0">
                <a:latin typeface="Arial"/>
                <a:cs typeface="Arial"/>
              </a:rPr>
              <a:t>c</a:t>
            </a:r>
            <a:r>
              <a:rPr sz="2800" dirty="0">
                <a:latin typeface="Arial"/>
                <a:cs typeface="Arial"/>
              </a:rPr>
              <a:t>t</a:t>
            </a:r>
            <a:r>
              <a:rPr sz="2800" spc="-30" dirty="0">
                <a:latin typeface="Arial"/>
                <a:cs typeface="Arial"/>
              </a:rPr>
              <a:t> </a:t>
            </a:r>
            <a:r>
              <a:rPr sz="2800" spc="-10" dirty="0">
                <a:latin typeface="Arial"/>
                <a:cs typeface="Arial"/>
              </a:rPr>
              <a:t>o</a:t>
            </a:r>
            <a:r>
              <a:rPr sz="2800" dirty="0">
                <a:latin typeface="Arial"/>
                <a:cs typeface="Arial"/>
              </a:rPr>
              <a:t>r</a:t>
            </a:r>
            <a:r>
              <a:rPr sz="2800" spc="-15" dirty="0">
                <a:latin typeface="Arial"/>
                <a:cs typeface="Arial"/>
              </a:rPr>
              <a:t> </a:t>
            </a:r>
            <a:r>
              <a:rPr sz="2800" dirty="0">
                <a:latin typeface="Arial"/>
                <a:cs typeface="Arial"/>
              </a:rPr>
              <a:t>r</a:t>
            </a:r>
            <a:r>
              <a:rPr sz="2800" spc="-10" dirty="0">
                <a:latin typeface="Arial"/>
                <a:cs typeface="Arial"/>
              </a:rPr>
              <a:t>e</a:t>
            </a:r>
            <a:r>
              <a:rPr sz="2800" spc="-5" dirty="0">
                <a:latin typeface="Arial"/>
                <a:cs typeface="Arial"/>
              </a:rPr>
              <a:t>l</a:t>
            </a:r>
            <a:r>
              <a:rPr sz="2800" spc="-10" dirty="0">
                <a:latin typeface="Arial"/>
                <a:cs typeface="Arial"/>
              </a:rPr>
              <a:t>a</a:t>
            </a:r>
            <a:r>
              <a:rPr sz="2800" dirty="0">
                <a:latin typeface="Arial"/>
                <a:cs typeface="Arial"/>
              </a:rPr>
              <a:t>x </a:t>
            </a:r>
            <a:r>
              <a:rPr sz="2800" spc="-10" dirty="0">
                <a:latin typeface="Arial"/>
                <a:cs typeface="Arial"/>
              </a:rPr>
              <a:t>depend</a:t>
            </a:r>
            <a:r>
              <a:rPr sz="2800" spc="-5" dirty="0">
                <a:latin typeface="Arial"/>
                <a:cs typeface="Arial"/>
              </a:rPr>
              <a:t>i</a:t>
            </a:r>
            <a:r>
              <a:rPr sz="2800" spc="-10" dirty="0">
                <a:latin typeface="Arial"/>
                <a:cs typeface="Arial"/>
              </a:rPr>
              <a:t>n</a:t>
            </a:r>
            <a:r>
              <a:rPr sz="2800" dirty="0">
                <a:latin typeface="Arial"/>
                <a:cs typeface="Arial"/>
              </a:rPr>
              <a:t>g</a:t>
            </a:r>
            <a:r>
              <a:rPr sz="2800" spc="-20" dirty="0">
                <a:latin typeface="Arial"/>
                <a:cs typeface="Arial"/>
              </a:rPr>
              <a:t> </a:t>
            </a:r>
            <a:r>
              <a:rPr sz="2800" spc="-10" dirty="0">
                <a:latin typeface="Arial"/>
                <a:cs typeface="Arial"/>
              </a:rPr>
              <a:t>on deg</a:t>
            </a:r>
            <a:r>
              <a:rPr sz="2800" dirty="0">
                <a:latin typeface="Arial"/>
                <a:cs typeface="Arial"/>
              </a:rPr>
              <a:t>r</a:t>
            </a:r>
            <a:r>
              <a:rPr sz="2800" spc="-10" dirty="0">
                <a:latin typeface="Arial"/>
                <a:cs typeface="Arial"/>
              </a:rPr>
              <a:t>e</a:t>
            </a:r>
            <a:r>
              <a:rPr sz="2800" dirty="0">
                <a:latin typeface="Arial"/>
                <a:cs typeface="Arial"/>
              </a:rPr>
              <a:t>e</a:t>
            </a:r>
            <a:r>
              <a:rPr sz="2800" spc="-20" dirty="0">
                <a:latin typeface="Arial"/>
                <a:cs typeface="Arial"/>
              </a:rPr>
              <a:t> </a:t>
            </a:r>
            <a:r>
              <a:rPr sz="2800" spc="-10" dirty="0">
                <a:latin typeface="Arial"/>
                <a:cs typeface="Arial"/>
              </a:rPr>
              <a:t>o</a:t>
            </a:r>
            <a:r>
              <a:rPr sz="2800" dirty="0">
                <a:latin typeface="Arial"/>
                <a:cs typeface="Arial"/>
              </a:rPr>
              <a:t>f</a:t>
            </a:r>
            <a:r>
              <a:rPr sz="2800" spc="-5" dirty="0">
                <a:latin typeface="Arial"/>
                <a:cs typeface="Arial"/>
              </a:rPr>
              <a:t> f</a:t>
            </a:r>
            <a:r>
              <a:rPr sz="2800" spc="-10" dirty="0">
                <a:latin typeface="Arial"/>
                <a:cs typeface="Arial"/>
              </a:rPr>
              <a:t>e</a:t>
            </a:r>
            <a:r>
              <a:rPr sz="2800" spc="5" dirty="0">
                <a:latin typeface="Arial"/>
                <a:cs typeface="Arial"/>
              </a:rPr>
              <a:t>v</a:t>
            </a:r>
            <a:r>
              <a:rPr sz="2800" spc="-10" dirty="0">
                <a:latin typeface="Arial"/>
                <a:cs typeface="Arial"/>
              </a:rPr>
              <a:t>e</a:t>
            </a:r>
            <a:r>
              <a:rPr sz="2800" dirty="0">
                <a:latin typeface="Arial"/>
                <a:cs typeface="Arial"/>
              </a:rPr>
              <a:t>r,</a:t>
            </a:r>
            <a:r>
              <a:rPr sz="2800" spc="-20" dirty="0">
                <a:latin typeface="Arial"/>
                <a:cs typeface="Arial"/>
              </a:rPr>
              <a:t> </a:t>
            </a:r>
            <a:r>
              <a:rPr sz="2800" spc="-10" dirty="0">
                <a:latin typeface="Arial"/>
                <a:cs typeface="Arial"/>
              </a:rPr>
              <a:t>e</a:t>
            </a:r>
            <a:r>
              <a:rPr sz="2800" spc="5" dirty="0">
                <a:latin typeface="Arial"/>
                <a:cs typeface="Arial"/>
              </a:rPr>
              <a:t>v</a:t>
            </a:r>
            <a:r>
              <a:rPr sz="2800" spc="-10" dirty="0">
                <a:latin typeface="Arial"/>
                <a:cs typeface="Arial"/>
              </a:rPr>
              <a:t>a</a:t>
            </a:r>
            <a:r>
              <a:rPr sz="2800" spc="5" dirty="0">
                <a:latin typeface="Arial"/>
                <a:cs typeface="Arial"/>
              </a:rPr>
              <a:t>c</a:t>
            </a:r>
            <a:r>
              <a:rPr sz="2800" spc="-10" dirty="0">
                <a:latin typeface="Arial"/>
                <a:cs typeface="Arial"/>
              </a:rPr>
              <a:t>ua</a:t>
            </a:r>
            <a:r>
              <a:rPr sz="2800" spc="-5" dirty="0">
                <a:latin typeface="Arial"/>
                <a:cs typeface="Arial"/>
              </a:rPr>
              <a:t>ti</a:t>
            </a:r>
            <a:r>
              <a:rPr sz="2800" spc="-10" dirty="0">
                <a:latin typeface="Arial"/>
                <a:cs typeface="Arial"/>
              </a:rPr>
              <a:t>on</a:t>
            </a:r>
            <a:r>
              <a:rPr sz="2800" dirty="0">
                <a:latin typeface="Arial"/>
                <a:cs typeface="Arial"/>
              </a:rPr>
              <a:t>s</a:t>
            </a:r>
            <a:r>
              <a:rPr sz="2800" spc="-35" dirty="0">
                <a:latin typeface="Arial"/>
                <a:cs typeface="Arial"/>
              </a:rPr>
              <a:t> </a:t>
            </a:r>
            <a:r>
              <a:rPr sz="2800" spc="-10" dirty="0">
                <a:latin typeface="Arial"/>
                <a:cs typeface="Arial"/>
              </a:rPr>
              <a:t>o</a:t>
            </a:r>
            <a:r>
              <a:rPr sz="2800" dirty="0">
                <a:latin typeface="Arial"/>
                <a:cs typeface="Arial"/>
              </a:rPr>
              <a:t>r</a:t>
            </a:r>
            <a:r>
              <a:rPr sz="2800" spc="-5" dirty="0">
                <a:latin typeface="Arial"/>
                <a:cs typeface="Arial"/>
              </a:rPr>
              <a:t> </a:t>
            </a:r>
            <a:r>
              <a:rPr sz="2800" spc="5" dirty="0">
                <a:latin typeface="Arial"/>
                <a:cs typeface="Arial"/>
              </a:rPr>
              <a:t>s</a:t>
            </a:r>
            <a:r>
              <a:rPr sz="2800" spc="-10" dirty="0">
                <a:latin typeface="Arial"/>
                <a:cs typeface="Arial"/>
              </a:rPr>
              <a:t>e</a:t>
            </a:r>
            <a:r>
              <a:rPr sz="2800" spc="5" dirty="0">
                <a:latin typeface="Arial"/>
                <a:cs typeface="Arial"/>
              </a:rPr>
              <a:t>c</a:t>
            </a:r>
            <a:r>
              <a:rPr sz="2800" dirty="0">
                <a:latin typeface="Arial"/>
                <a:cs typeface="Arial"/>
              </a:rPr>
              <a:t>r</a:t>
            </a:r>
            <a:r>
              <a:rPr sz="2800" spc="-10" dirty="0">
                <a:latin typeface="Arial"/>
                <a:cs typeface="Arial"/>
              </a:rPr>
              <a:t>e</a:t>
            </a:r>
            <a:r>
              <a:rPr sz="2800" spc="-5" dirty="0">
                <a:latin typeface="Arial"/>
                <a:cs typeface="Arial"/>
              </a:rPr>
              <a:t>ti</a:t>
            </a:r>
            <a:r>
              <a:rPr sz="2800" spc="-10" dirty="0">
                <a:latin typeface="Arial"/>
                <a:cs typeface="Arial"/>
              </a:rPr>
              <a:t>on</a:t>
            </a:r>
            <a:r>
              <a:rPr sz="2800" spc="5" dirty="0">
                <a:latin typeface="Arial"/>
                <a:cs typeface="Arial"/>
              </a:rPr>
              <a:t>s</a:t>
            </a:r>
            <a:r>
              <a:rPr sz="3200" dirty="0">
                <a:latin typeface="Arial"/>
                <a:cs typeface="Arial"/>
              </a:rPr>
              <a:t>.</a:t>
            </a:r>
          </a:p>
          <a:p>
            <a:pPr marL="756285" marR="203200" lvl="1" indent="-286385">
              <a:lnSpc>
                <a:spcPts val="3030"/>
              </a:lnSpc>
              <a:spcBef>
                <a:spcPts val="670"/>
              </a:spcBef>
              <a:buFont typeface="Arial"/>
              <a:buChar char="–"/>
              <a:tabLst>
                <a:tab pos="756920" algn="l"/>
                <a:tab pos="4654550" algn="l"/>
              </a:tabLst>
            </a:pPr>
            <a:r>
              <a:rPr sz="2600" spc="-30" dirty="0">
                <a:latin typeface="Arial"/>
                <a:cs typeface="Arial"/>
              </a:rPr>
              <a:t>C</a:t>
            </a:r>
            <a:r>
              <a:rPr sz="2600" spc="-10" dirty="0">
                <a:latin typeface="Arial"/>
                <a:cs typeface="Arial"/>
              </a:rPr>
              <a:t>onst</a:t>
            </a:r>
            <a:r>
              <a:rPr sz="2600" spc="-5" dirty="0">
                <a:latin typeface="Arial"/>
                <a:cs typeface="Arial"/>
              </a:rPr>
              <a:t>r</a:t>
            </a:r>
            <a:r>
              <a:rPr sz="2600" spc="-10" dirty="0">
                <a:latin typeface="Arial"/>
                <a:cs typeface="Arial"/>
              </a:rPr>
              <a:t>ict</a:t>
            </a:r>
            <a:r>
              <a:rPr sz="2600" spc="-15" dirty="0">
                <a:latin typeface="Arial"/>
                <a:cs typeface="Arial"/>
              </a:rPr>
              <a:t>e</a:t>
            </a:r>
            <a:r>
              <a:rPr sz="2600" spc="-20" dirty="0">
                <a:latin typeface="Arial"/>
                <a:cs typeface="Arial"/>
              </a:rPr>
              <a:t>d</a:t>
            </a:r>
            <a:r>
              <a:rPr sz="2600" spc="5" dirty="0">
                <a:latin typeface="Arial"/>
                <a:cs typeface="Arial"/>
              </a:rPr>
              <a:t> </a:t>
            </a:r>
            <a:r>
              <a:rPr sz="2600" spc="-10" dirty="0">
                <a:latin typeface="Arial"/>
                <a:cs typeface="Arial"/>
              </a:rPr>
              <a:t>pores, t</a:t>
            </a:r>
            <a:r>
              <a:rPr sz="2600" spc="-15" dirty="0">
                <a:latin typeface="Arial"/>
                <a:cs typeface="Arial"/>
              </a:rPr>
              <a:t>he</a:t>
            </a:r>
            <a:r>
              <a:rPr sz="2600" spc="-20" dirty="0">
                <a:latin typeface="Arial"/>
                <a:cs typeface="Arial"/>
              </a:rPr>
              <a:t>n</a:t>
            </a:r>
            <a:r>
              <a:rPr sz="2600" spc="5" dirty="0">
                <a:latin typeface="Arial"/>
                <a:cs typeface="Arial"/>
              </a:rPr>
              <a:t> </a:t>
            </a:r>
            <a:r>
              <a:rPr sz="2600" spc="-10" dirty="0">
                <a:latin typeface="Arial"/>
                <a:cs typeface="Arial"/>
              </a:rPr>
              <a:t>li</a:t>
            </a:r>
            <a:r>
              <a:rPr sz="2600" spc="-15" dirty="0">
                <a:latin typeface="Arial"/>
                <a:cs typeface="Arial"/>
              </a:rPr>
              <a:t>gh</a:t>
            </a:r>
            <a:r>
              <a:rPr sz="2600" spc="-10" dirty="0">
                <a:latin typeface="Arial"/>
                <a:cs typeface="Arial"/>
              </a:rPr>
              <a:t>t</a:t>
            </a:r>
            <a:r>
              <a:rPr sz="2600" dirty="0">
                <a:latin typeface="Arial"/>
                <a:cs typeface="Arial"/>
              </a:rPr>
              <a:t> </a:t>
            </a:r>
            <a:r>
              <a:rPr sz="2600" spc="-15" dirty="0">
                <a:latin typeface="Arial"/>
                <a:cs typeface="Arial"/>
              </a:rPr>
              <a:t>d</a:t>
            </a:r>
            <a:r>
              <a:rPr sz="2600" spc="-10" dirty="0">
                <a:latin typeface="Arial"/>
                <a:cs typeface="Arial"/>
              </a:rPr>
              <a:t>i</a:t>
            </a:r>
            <a:r>
              <a:rPr sz="2600" spc="-15" dirty="0">
                <a:latin typeface="Arial"/>
                <a:cs typeface="Arial"/>
              </a:rPr>
              <a:t>e</a:t>
            </a:r>
            <a:r>
              <a:rPr sz="2600" spc="-10" dirty="0">
                <a:latin typeface="Arial"/>
                <a:cs typeface="Arial"/>
              </a:rPr>
              <a:t>t, </a:t>
            </a:r>
            <a:r>
              <a:rPr sz="2600" spc="-30" dirty="0">
                <a:latin typeface="Arial"/>
                <a:cs typeface="Arial"/>
              </a:rPr>
              <a:t>w</a:t>
            </a:r>
            <a:r>
              <a:rPr sz="2600" spc="-10" dirty="0">
                <a:latin typeface="Arial"/>
                <a:cs typeface="Arial"/>
              </a:rPr>
              <a:t>ar</a:t>
            </a:r>
            <a:r>
              <a:rPr sz="2600" spc="-25" dirty="0">
                <a:latin typeface="Arial"/>
                <a:cs typeface="Arial"/>
              </a:rPr>
              <a:t>m</a:t>
            </a:r>
            <a:r>
              <a:rPr sz="2600" spc="20" dirty="0">
                <a:latin typeface="Arial"/>
                <a:cs typeface="Arial"/>
              </a:rPr>
              <a:t> </a:t>
            </a:r>
            <a:r>
              <a:rPr sz="2600" spc="-15" dirty="0">
                <a:latin typeface="Arial"/>
                <a:cs typeface="Arial"/>
              </a:rPr>
              <a:t>ba</a:t>
            </a:r>
            <a:r>
              <a:rPr sz="2600" spc="-10" dirty="0">
                <a:latin typeface="Arial"/>
                <a:cs typeface="Arial"/>
              </a:rPr>
              <a:t>th, hu</a:t>
            </a:r>
            <a:r>
              <a:rPr sz="2600" spc="-30" dirty="0">
                <a:latin typeface="Arial"/>
                <a:cs typeface="Arial"/>
              </a:rPr>
              <a:t>m</a:t>
            </a:r>
            <a:r>
              <a:rPr sz="2600" spc="-10" dirty="0">
                <a:latin typeface="Arial"/>
                <a:cs typeface="Arial"/>
              </a:rPr>
              <a:t>i</a:t>
            </a:r>
            <a:r>
              <a:rPr sz="2600" spc="-15" dirty="0">
                <a:latin typeface="Arial"/>
                <a:cs typeface="Arial"/>
              </a:rPr>
              <a:t>d</a:t>
            </a:r>
            <a:r>
              <a:rPr sz="2600" spc="-10" dirty="0">
                <a:latin typeface="Arial"/>
                <a:cs typeface="Arial"/>
              </a:rPr>
              <a:t>ity</a:t>
            </a:r>
            <a:r>
              <a:rPr sz="2600" spc="5" dirty="0">
                <a:latin typeface="Arial"/>
                <a:cs typeface="Arial"/>
              </a:rPr>
              <a:t> </a:t>
            </a:r>
            <a:r>
              <a:rPr sz="2600" spc="-15" dirty="0">
                <a:latin typeface="Arial"/>
                <a:cs typeface="Arial"/>
              </a:rPr>
              <a:t>an</a:t>
            </a:r>
            <a:r>
              <a:rPr sz="2600" spc="-20" dirty="0">
                <a:latin typeface="Arial"/>
                <a:cs typeface="Arial"/>
              </a:rPr>
              <a:t>d</a:t>
            </a:r>
            <a:r>
              <a:rPr sz="2600" spc="15" dirty="0">
                <a:latin typeface="Arial"/>
                <a:cs typeface="Arial"/>
              </a:rPr>
              <a:t> </a:t>
            </a:r>
            <a:r>
              <a:rPr sz="2600" spc="-10" dirty="0" smtClean="0">
                <a:latin typeface="Arial"/>
                <a:cs typeface="Arial"/>
              </a:rPr>
              <a:t>laxatives.</a:t>
            </a:r>
            <a:r>
              <a:rPr lang="en-US" sz="2600" dirty="0">
                <a:latin typeface="Arial"/>
                <a:cs typeface="Arial"/>
              </a:rPr>
              <a:t> </a:t>
            </a:r>
            <a:r>
              <a:rPr lang="en-US" sz="2600" dirty="0" smtClean="0">
                <a:latin typeface="Arial"/>
                <a:cs typeface="Arial"/>
              </a:rPr>
              <a:t> </a:t>
            </a:r>
            <a:r>
              <a:rPr sz="2600" spc="-15" dirty="0" smtClean="0">
                <a:latin typeface="Arial"/>
                <a:cs typeface="Arial"/>
              </a:rPr>
              <a:t>L</a:t>
            </a:r>
            <a:r>
              <a:rPr sz="2600" spc="-10" dirty="0" smtClean="0">
                <a:latin typeface="Arial"/>
                <a:cs typeface="Arial"/>
              </a:rPr>
              <a:t>ike</a:t>
            </a:r>
            <a:r>
              <a:rPr sz="2600" spc="-20" dirty="0" smtClean="0">
                <a:latin typeface="Arial"/>
                <a:cs typeface="Arial"/>
              </a:rPr>
              <a:t>d</a:t>
            </a:r>
            <a:r>
              <a:rPr sz="2600" spc="5" dirty="0" smtClean="0">
                <a:latin typeface="Arial"/>
                <a:cs typeface="Arial"/>
              </a:rPr>
              <a:t> </a:t>
            </a:r>
            <a:r>
              <a:rPr sz="2600" spc="-10" dirty="0">
                <a:latin typeface="Arial"/>
                <a:cs typeface="Arial"/>
              </a:rPr>
              <a:t>gy</a:t>
            </a:r>
            <a:r>
              <a:rPr sz="2600" spc="-30" dirty="0">
                <a:latin typeface="Arial"/>
                <a:cs typeface="Arial"/>
              </a:rPr>
              <a:t>m</a:t>
            </a:r>
            <a:r>
              <a:rPr sz="2600" spc="-10" dirty="0">
                <a:latin typeface="Arial"/>
                <a:cs typeface="Arial"/>
              </a:rPr>
              <a:t>nastics an</a:t>
            </a:r>
            <a:r>
              <a:rPr sz="2600" spc="-20" dirty="0">
                <a:latin typeface="Arial"/>
                <a:cs typeface="Arial"/>
              </a:rPr>
              <a:t>d</a:t>
            </a:r>
            <a:r>
              <a:rPr sz="2600" spc="5" dirty="0">
                <a:latin typeface="Arial"/>
                <a:cs typeface="Arial"/>
              </a:rPr>
              <a:t> </a:t>
            </a:r>
            <a:r>
              <a:rPr sz="2600" spc="-10" dirty="0">
                <a:latin typeface="Arial"/>
                <a:cs typeface="Arial"/>
              </a:rPr>
              <a:t>exercise</a:t>
            </a:r>
            <a:r>
              <a:rPr lang="en-US" sz="2600" spc="-10" dirty="0">
                <a:latin typeface="Arial"/>
                <a:cs typeface="Arial"/>
              </a:rPr>
              <a:t>.</a:t>
            </a:r>
            <a:endParaRPr sz="2600" dirty="0">
              <a:latin typeface="Arial"/>
              <a:cs typeface="Arial"/>
            </a:endParaRPr>
          </a:p>
          <a:p>
            <a:pPr marL="756285" marR="659130" lvl="1" indent="-286385">
              <a:lnSpc>
                <a:spcPts val="3030"/>
              </a:lnSpc>
              <a:spcBef>
                <a:spcPts val="660"/>
              </a:spcBef>
              <a:buFont typeface="Arial"/>
              <a:buChar char="–"/>
              <a:tabLst>
                <a:tab pos="756920" algn="l"/>
              </a:tabLst>
            </a:pPr>
            <a:r>
              <a:rPr sz="2600" spc="-30" dirty="0">
                <a:latin typeface="Arial"/>
                <a:cs typeface="Arial"/>
              </a:rPr>
              <a:t>O</a:t>
            </a:r>
            <a:r>
              <a:rPr sz="2600" spc="-15" dirty="0">
                <a:latin typeface="Arial"/>
                <a:cs typeface="Arial"/>
              </a:rPr>
              <a:t>pe</a:t>
            </a:r>
            <a:r>
              <a:rPr sz="2600" spc="-20" dirty="0">
                <a:latin typeface="Arial"/>
                <a:cs typeface="Arial"/>
              </a:rPr>
              <a:t>n</a:t>
            </a:r>
            <a:r>
              <a:rPr sz="2600" spc="5" dirty="0">
                <a:latin typeface="Arial"/>
                <a:cs typeface="Arial"/>
              </a:rPr>
              <a:t> </a:t>
            </a:r>
            <a:r>
              <a:rPr sz="2600" spc="-10" dirty="0">
                <a:latin typeface="Arial"/>
                <a:cs typeface="Arial"/>
              </a:rPr>
              <a:t>pores,</a:t>
            </a:r>
            <a:r>
              <a:rPr sz="2600" dirty="0">
                <a:latin typeface="Arial"/>
                <a:cs typeface="Arial"/>
              </a:rPr>
              <a:t> </a:t>
            </a:r>
            <a:r>
              <a:rPr sz="2600" spc="-10" dirty="0">
                <a:latin typeface="Arial"/>
                <a:cs typeface="Arial"/>
              </a:rPr>
              <a:t>co</a:t>
            </a:r>
            <a:r>
              <a:rPr sz="2600" spc="-15" dirty="0">
                <a:latin typeface="Arial"/>
                <a:cs typeface="Arial"/>
              </a:rPr>
              <a:t>ld</a:t>
            </a:r>
            <a:r>
              <a:rPr sz="2600" spc="5" dirty="0">
                <a:latin typeface="Arial"/>
                <a:cs typeface="Arial"/>
              </a:rPr>
              <a:t> </a:t>
            </a:r>
            <a:r>
              <a:rPr sz="2600" spc="-15" dirty="0">
                <a:latin typeface="Arial"/>
                <a:cs typeface="Arial"/>
              </a:rPr>
              <a:t>ba</a:t>
            </a:r>
            <a:r>
              <a:rPr sz="2600" spc="-10" dirty="0">
                <a:latin typeface="Arial"/>
                <a:cs typeface="Arial"/>
              </a:rPr>
              <a:t>t</a:t>
            </a:r>
            <a:r>
              <a:rPr sz="2600" spc="-15" dirty="0">
                <a:latin typeface="Arial"/>
                <a:cs typeface="Arial"/>
              </a:rPr>
              <a:t>h</a:t>
            </a:r>
            <a:r>
              <a:rPr sz="2600" spc="-10" dirty="0">
                <a:latin typeface="Arial"/>
                <a:cs typeface="Arial"/>
              </a:rPr>
              <a:t>, fres</a:t>
            </a:r>
            <a:r>
              <a:rPr sz="2600" spc="-20" dirty="0">
                <a:latin typeface="Arial"/>
                <a:cs typeface="Arial"/>
              </a:rPr>
              <a:t>h</a:t>
            </a:r>
            <a:r>
              <a:rPr sz="2600" spc="5" dirty="0">
                <a:latin typeface="Arial"/>
                <a:cs typeface="Arial"/>
              </a:rPr>
              <a:t> </a:t>
            </a:r>
            <a:r>
              <a:rPr sz="2600" spc="-15" dirty="0">
                <a:latin typeface="Arial"/>
                <a:cs typeface="Arial"/>
              </a:rPr>
              <a:t>a</a:t>
            </a:r>
            <a:r>
              <a:rPr sz="2600" spc="-10" dirty="0">
                <a:latin typeface="Arial"/>
                <a:cs typeface="Arial"/>
              </a:rPr>
              <a:t>i</a:t>
            </a:r>
            <a:r>
              <a:rPr sz="2600" spc="-5" dirty="0">
                <a:latin typeface="Arial"/>
                <a:cs typeface="Arial"/>
              </a:rPr>
              <a:t>r</a:t>
            </a:r>
            <a:r>
              <a:rPr sz="2600" spc="-10" dirty="0">
                <a:latin typeface="Arial"/>
                <a:cs typeface="Arial"/>
              </a:rPr>
              <a:t>, exercise,</a:t>
            </a:r>
            <a:r>
              <a:rPr sz="2600" spc="-5" dirty="0">
                <a:latin typeface="Arial"/>
                <a:cs typeface="Arial"/>
              </a:rPr>
              <a:t> </a:t>
            </a:r>
            <a:r>
              <a:rPr sz="2600" spc="-30" dirty="0">
                <a:latin typeface="Arial"/>
                <a:cs typeface="Arial"/>
              </a:rPr>
              <a:t>m</a:t>
            </a:r>
            <a:r>
              <a:rPr sz="2600" spc="-10" dirty="0">
                <a:latin typeface="Arial"/>
                <a:cs typeface="Arial"/>
              </a:rPr>
              <a:t>or</a:t>
            </a:r>
            <a:r>
              <a:rPr sz="2600" spc="-20" dirty="0">
                <a:latin typeface="Arial"/>
                <a:cs typeface="Arial"/>
              </a:rPr>
              <a:t>e</a:t>
            </a:r>
            <a:r>
              <a:rPr sz="2600" spc="15" dirty="0">
                <a:latin typeface="Arial"/>
                <a:cs typeface="Arial"/>
              </a:rPr>
              <a:t> </a:t>
            </a:r>
            <a:r>
              <a:rPr sz="2600" spc="-10" dirty="0">
                <a:latin typeface="Arial"/>
                <a:cs typeface="Arial"/>
              </a:rPr>
              <a:t>f</a:t>
            </a:r>
            <a:r>
              <a:rPr sz="2600" spc="-15" dirty="0">
                <a:latin typeface="Arial"/>
                <a:cs typeface="Arial"/>
              </a:rPr>
              <a:t>ood</a:t>
            </a:r>
            <a:r>
              <a:rPr sz="2600" spc="-10" dirty="0">
                <a:latin typeface="Arial"/>
                <a:cs typeface="Arial"/>
              </a:rPr>
              <a:t>, ast</a:t>
            </a:r>
            <a:r>
              <a:rPr sz="2600" spc="-5" dirty="0">
                <a:latin typeface="Arial"/>
                <a:cs typeface="Arial"/>
              </a:rPr>
              <a:t>r</a:t>
            </a:r>
            <a:r>
              <a:rPr sz="2600" spc="-10" dirty="0">
                <a:latin typeface="Arial"/>
                <a:cs typeface="Arial"/>
              </a:rPr>
              <a:t>i</a:t>
            </a:r>
            <a:r>
              <a:rPr sz="2600" spc="-15" dirty="0">
                <a:latin typeface="Arial"/>
                <a:cs typeface="Arial"/>
              </a:rPr>
              <a:t>ngen</a:t>
            </a:r>
            <a:r>
              <a:rPr sz="2600" spc="-10" dirty="0">
                <a:latin typeface="Arial"/>
                <a:cs typeface="Arial"/>
              </a:rPr>
              <a:t>t</a:t>
            </a:r>
            <a:r>
              <a:rPr sz="2600" dirty="0">
                <a:latin typeface="Arial"/>
                <a:cs typeface="Arial"/>
              </a:rPr>
              <a:t> </a:t>
            </a:r>
            <a:r>
              <a:rPr sz="2600" spc="-15" dirty="0">
                <a:latin typeface="Arial"/>
                <a:cs typeface="Arial"/>
              </a:rPr>
              <a:t>o</a:t>
            </a:r>
            <a:r>
              <a:rPr sz="2600" spc="-10" dirty="0">
                <a:latin typeface="Arial"/>
                <a:cs typeface="Arial"/>
              </a:rPr>
              <a:t>r</a:t>
            </a:r>
            <a:r>
              <a:rPr sz="2600" spc="5" dirty="0">
                <a:latin typeface="Arial"/>
                <a:cs typeface="Arial"/>
              </a:rPr>
              <a:t> </a:t>
            </a:r>
            <a:r>
              <a:rPr sz="2600" spc="-10" dirty="0">
                <a:latin typeface="Arial"/>
                <a:cs typeface="Arial"/>
              </a:rPr>
              <a:t>astyptic</a:t>
            </a:r>
            <a:r>
              <a:rPr sz="2600" spc="-20" dirty="0">
                <a:latin typeface="Arial"/>
                <a:cs typeface="Arial"/>
              </a:rPr>
              <a:t> </a:t>
            </a:r>
            <a:r>
              <a:rPr sz="2600" spc="-10" dirty="0">
                <a:latin typeface="Arial"/>
                <a:cs typeface="Arial"/>
              </a:rPr>
              <a:t>drug,</a:t>
            </a:r>
            <a:r>
              <a:rPr sz="2600" dirty="0">
                <a:latin typeface="Arial"/>
                <a:cs typeface="Arial"/>
              </a:rPr>
              <a:t> </a:t>
            </a:r>
            <a:r>
              <a:rPr sz="2600" spc="-15" dirty="0">
                <a:latin typeface="Arial"/>
                <a:cs typeface="Arial"/>
              </a:rPr>
              <a:t>to</a:t>
            </a:r>
            <a:r>
              <a:rPr sz="2600" spc="-10" dirty="0">
                <a:latin typeface="Arial"/>
                <a:cs typeface="Arial"/>
              </a:rPr>
              <a:t> clos</a:t>
            </a:r>
            <a:r>
              <a:rPr sz="2600" spc="-20" dirty="0">
                <a:latin typeface="Arial"/>
                <a:cs typeface="Arial"/>
              </a:rPr>
              <a:t>e</a:t>
            </a:r>
            <a:r>
              <a:rPr sz="2600" spc="-5" dirty="0">
                <a:latin typeface="Arial"/>
                <a:cs typeface="Arial"/>
              </a:rPr>
              <a:t> </a:t>
            </a:r>
            <a:r>
              <a:rPr sz="2600" spc="-15" dirty="0">
                <a:latin typeface="Arial"/>
                <a:cs typeface="Arial"/>
              </a:rPr>
              <a:t>u</a:t>
            </a:r>
            <a:r>
              <a:rPr sz="2600" spc="-20" dirty="0">
                <a:latin typeface="Arial"/>
                <a:cs typeface="Arial"/>
              </a:rPr>
              <a:t>p</a:t>
            </a:r>
            <a:r>
              <a:rPr sz="2600" spc="5" dirty="0">
                <a:latin typeface="Arial"/>
                <a:cs typeface="Arial"/>
              </a:rPr>
              <a:t> </a:t>
            </a:r>
            <a:r>
              <a:rPr sz="2600" spc="-10" dirty="0">
                <a:latin typeface="Arial"/>
                <a:cs typeface="Arial"/>
              </a:rPr>
              <a:t>pores</a:t>
            </a:r>
            <a:r>
              <a:rPr lang="en-US" sz="2600" spc="-10" dirty="0">
                <a:latin typeface="Arial"/>
                <a:cs typeface="Arial"/>
              </a:rPr>
              <a:t>.</a:t>
            </a:r>
            <a:endParaRPr sz="2600" dirty="0">
              <a:latin typeface="Arial"/>
              <a:cs typeface="Arial"/>
            </a:endParaRPr>
          </a:p>
          <a:p>
            <a:pPr marL="355600" indent="-342900">
              <a:spcBef>
                <a:spcPts val="320"/>
              </a:spcBef>
              <a:buFont typeface="Arial"/>
              <a:buChar char="•"/>
              <a:tabLst>
                <a:tab pos="355600" algn="l"/>
              </a:tabLst>
            </a:pPr>
            <a:r>
              <a:rPr sz="2800" dirty="0">
                <a:latin typeface="Arial"/>
                <a:cs typeface="Arial"/>
              </a:rPr>
              <a:t>O</a:t>
            </a:r>
            <a:r>
              <a:rPr sz="2800" spc="-10" dirty="0">
                <a:latin typeface="Arial"/>
                <a:cs typeface="Arial"/>
              </a:rPr>
              <a:t>ppo</a:t>
            </a:r>
            <a:r>
              <a:rPr sz="2800" spc="5" dirty="0">
                <a:latin typeface="Arial"/>
                <a:cs typeface="Arial"/>
              </a:rPr>
              <a:t>s</a:t>
            </a:r>
            <a:r>
              <a:rPr sz="2800" spc="-10" dirty="0">
                <a:latin typeface="Arial"/>
                <a:cs typeface="Arial"/>
              </a:rPr>
              <a:t>e</a:t>
            </a:r>
            <a:r>
              <a:rPr sz="2800" dirty="0">
                <a:latin typeface="Arial"/>
                <a:cs typeface="Arial"/>
              </a:rPr>
              <a:t>d</a:t>
            </a:r>
            <a:r>
              <a:rPr sz="2800" spc="-35" dirty="0">
                <a:latin typeface="Arial"/>
                <a:cs typeface="Arial"/>
              </a:rPr>
              <a:t> </a:t>
            </a:r>
            <a:r>
              <a:rPr sz="2800" spc="-5" dirty="0">
                <a:latin typeface="Arial"/>
                <a:cs typeface="Arial"/>
              </a:rPr>
              <a:t>t</a:t>
            </a:r>
            <a:r>
              <a:rPr sz="2800" dirty="0">
                <a:latin typeface="Arial"/>
                <a:cs typeface="Arial"/>
              </a:rPr>
              <a:t>o</a:t>
            </a:r>
            <a:r>
              <a:rPr sz="2800" spc="-10" dirty="0">
                <a:latin typeface="Arial"/>
                <a:cs typeface="Arial"/>
              </a:rPr>
              <a:t> b</a:t>
            </a:r>
            <a:r>
              <a:rPr sz="2800" spc="-5" dirty="0">
                <a:latin typeface="Arial"/>
                <a:cs typeface="Arial"/>
              </a:rPr>
              <a:t>l</a:t>
            </a:r>
            <a:r>
              <a:rPr sz="2800" spc="-10" dirty="0">
                <a:latin typeface="Arial"/>
                <a:cs typeface="Arial"/>
              </a:rPr>
              <a:t>oo</a:t>
            </a:r>
            <a:r>
              <a:rPr sz="2800" dirty="0">
                <a:latin typeface="Arial"/>
                <a:cs typeface="Arial"/>
              </a:rPr>
              <a:t>d</a:t>
            </a:r>
            <a:r>
              <a:rPr sz="2800" spc="-10" dirty="0">
                <a:latin typeface="Arial"/>
                <a:cs typeface="Arial"/>
              </a:rPr>
              <a:t> </a:t>
            </a:r>
            <a:r>
              <a:rPr sz="2800" spc="-5" dirty="0">
                <a:latin typeface="Arial"/>
                <a:cs typeface="Arial"/>
              </a:rPr>
              <a:t>l</a:t>
            </a:r>
            <a:r>
              <a:rPr sz="2800" spc="-10" dirty="0">
                <a:latin typeface="Arial"/>
                <a:cs typeface="Arial"/>
              </a:rPr>
              <a:t>e</a:t>
            </a:r>
            <a:r>
              <a:rPr sz="2800" spc="-5" dirty="0">
                <a:latin typeface="Arial"/>
                <a:cs typeface="Arial"/>
              </a:rPr>
              <a:t>tti</a:t>
            </a:r>
            <a:r>
              <a:rPr sz="2800" spc="-10" dirty="0">
                <a:latin typeface="Arial"/>
                <a:cs typeface="Arial"/>
              </a:rPr>
              <a:t>n</a:t>
            </a:r>
            <a:r>
              <a:rPr sz="2800" dirty="0">
                <a:latin typeface="Arial"/>
                <a:cs typeface="Arial"/>
              </a:rPr>
              <a:t>g</a:t>
            </a:r>
            <a:r>
              <a:rPr sz="2800" spc="-10" dirty="0">
                <a:latin typeface="Arial"/>
                <a:cs typeface="Arial"/>
              </a:rPr>
              <a:t> an</a:t>
            </a:r>
            <a:r>
              <a:rPr sz="2800" dirty="0">
                <a:latin typeface="Arial"/>
                <a:cs typeface="Arial"/>
              </a:rPr>
              <a:t>d</a:t>
            </a:r>
            <a:r>
              <a:rPr sz="2800" spc="-10" dirty="0">
                <a:latin typeface="Arial"/>
                <a:cs typeface="Arial"/>
              </a:rPr>
              <a:t> pu</a:t>
            </a:r>
            <a:r>
              <a:rPr sz="2800" dirty="0">
                <a:latin typeface="Arial"/>
                <a:cs typeface="Arial"/>
              </a:rPr>
              <a:t>r</a:t>
            </a:r>
            <a:r>
              <a:rPr sz="2800" spc="-10" dirty="0">
                <a:latin typeface="Arial"/>
                <a:cs typeface="Arial"/>
              </a:rPr>
              <a:t>g</a:t>
            </a:r>
            <a:r>
              <a:rPr sz="2800" spc="-5" dirty="0">
                <a:latin typeface="Arial"/>
                <a:cs typeface="Arial"/>
              </a:rPr>
              <a:t>i</a:t>
            </a:r>
            <a:r>
              <a:rPr sz="2800" spc="-10" dirty="0">
                <a:latin typeface="Arial"/>
                <a:cs typeface="Arial"/>
              </a:rPr>
              <a:t>ng</a:t>
            </a:r>
            <a:endParaRPr sz="2800" dirty="0">
              <a:latin typeface="Arial"/>
              <a:cs typeface="Arial"/>
            </a:endParaRPr>
          </a:p>
          <a:p>
            <a:pPr marL="355600" indent="-342900">
              <a:lnSpc>
                <a:spcPts val="3810"/>
              </a:lnSpc>
              <a:spcBef>
                <a:spcPts val="380"/>
              </a:spcBef>
              <a:buFont typeface="Arial"/>
              <a:buChar char="•"/>
              <a:tabLst>
                <a:tab pos="355600" algn="l"/>
              </a:tabLst>
            </a:pPr>
            <a:r>
              <a:rPr sz="2800" spc="-5" dirty="0">
                <a:latin typeface="Arial"/>
                <a:cs typeface="Arial"/>
              </a:rPr>
              <a:t>T</a:t>
            </a:r>
            <a:r>
              <a:rPr sz="2800" dirty="0">
                <a:latin typeface="Arial"/>
                <a:cs typeface="Arial"/>
              </a:rPr>
              <a:t>r</a:t>
            </a:r>
            <a:r>
              <a:rPr sz="2800" spc="-10" dirty="0">
                <a:latin typeface="Arial"/>
                <a:cs typeface="Arial"/>
              </a:rPr>
              <a:t>ea</a:t>
            </a:r>
            <a:r>
              <a:rPr sz="2800" dirty="0">
                <a:latin typeface="Arial"/>
                <a:cs typeface="Arial"/>
              </a:rPr>
              <a:t>t</a:t>
            </a:r>
            <a:r>
              <a:rPr sz="2800" spc="-20" dirty="0">
                <a:latin typeface="Arial"/>
                <a:cs typeface="Arial"/>
              </a:rPr>
              <a:t> </a:t>
            </a:r>
            <a:r>
              <a:rPr sz="2800" spc="5" dirty="0">
                <a:latin typeface="Arial"/>
                <a:cs typeface="Arial"/>
              </a:rPr>
              <a:t>s</a:t>
            </a:r>
            <a:r>
              <a:rPr sz="2800" spc="-5" dirty="0">
                <a:latin typeface="Arial"/>
                <a:cs typeface="Arial"/>
              </a:rPr>
              <a:t>l</a:t>
            </a:r>
            <a:r>
              <a:rPr sz="2800" spc="-10" dirty="0">
                <a:latin typeface="Arial"/>
                <a:cs typeface="Arial"/>
              </a:rPr>
              <a:t>a</a:t>
            </a:r>
            <a:r>
              <a:rPr sz="2800" spc="5" dirty="0">
                <a:latin typeface="Arial"/>
                <a:cs typeface="Arial"/>
              </a:rPr>
              <a:t>v</a:t>
            </a:r>
            <a:r>
              <a:rPr sz="2800" spc="-10" dirty="0">
                <a:latin typeface="Arial"/>
                <a:cs typeface="Arial"/>
              </a:rPr>
              <a:t>e</a:t>
            </a:r>
            <a:r>
              <a:rPr sz="2800" spc="5" dirty="0">
                <a:latin typeface="Arial"/>
                <a:cs typeface="Arial"/>
              </a:rPr>
              <a:t>s</a:t>
            </a:r>
            <a:r>
              <a:rPr sz="2800" dirty="0">
                <a:latin typeface="Arial"/>
                <a:cs typeface="Arial"/>
              </a:rPr>
              <a:t>,</a:t>
            </a:r>
            <a:r>
              <a:rPr sz="2800" spc="-30" dirty="0">
                <a:latin typeface="Arial"/>
                <a:cs typeface="Arial"/>
              </a:rPr>
              <a:t> </a:t>
            </a:r>
            <a:r>
              <a:rPr sz="2800" spc="-10" dirty="0">
                <a:latin typeface="Arial"/>
                <a:cs typeface="Arial"/>
              </a:rPr>
              <a:t>m</a:t>
            </a:r>
            <a:r>
              <a:rPr sz="2800" spc="-5" dirty="0">
                <a:latin typeface="Arial"/>
                <a:cs typeface="Arial"/>
              </a:rPr>
              <a:t>i</a:t>
            </a:r>
            <a:r>
              <a:rPr sz="2800" spc="-10" dirty="0">
                <a:latin typeface="Arial"/>
                <a:cs typeface="Arial"/>
              </a:rPr>
              <a:t>n</a:t>
            </a:r>
            <a:r>
              <a:rPr sz="2800" spc="-5" dirty="0">
                <a:latin typeface="Arial"/>
                <a:cs typeface="Arial"/>
              </a:rPr>
              <a:t>i</a:t>
            </a:r>
            <a:r>
              <a:rPr sz="2800" spc="-10" dirty="0">
                <a:latin typeface="Arial"/>
                <a:cs typeface="Arial"/>
              </a:rPr>
              <a:t>ma</a:t>
            </a:r>
            <a:r>
              <a:rPr sz="2800" dirty="0">
                <a:latin typeface="Arial"/>
                <a:cs typeface="Arial"/>
              </a:rPr>
              <a:t>l</a:t>
            </a:r>
            <a:r>
              <a:rPr sz="2800" spc="5" dirty="0">
                <a:latin typeface="Arial"/>
                <a:cs typeface="Arial"/>
              </a:rPr>
              <a:t> </a:t>
            </a:r>
            <a:r>
              <a:rPr sz="2800" spc="-10" dirty="0">
                <a:latin typeface="Arial"/>
                <a:cs typeface="Arial"/>
              </a:rPr>
              <a:t>e</a:t>
            </a:r>
            <a:r>
              <a:rPr sz="2800" spc="-5" dirty="0">
                <a:latin typeface="Arial"/>
                <a:cs typeface="Arial"/>
              </a:rPr>
              <a:t>ff</a:t>
            </a:r>
            <a:r>
              <a:rPr sz="2800" spc="-10" dirty="0">
                <a:latin typeface="Arial"/>
                <a:cs typeface="Arial"/>
              </a:rPr>
              <a:t>o</a:t>
            </a:r>
            <a:r>
              <a:rPr sz="2800" dirty="0">
                <a:latin typeface="Arial"/>
                <a:cs typeface="Arial"/>
              </a:rPr>
              <a:t>rt</a:t>
            </a:r>
          </a:p>
        </p:txBody>
      </p:sp>
    </p:spTree>
    <p:extLst>
      <p:ext uri="{BB962C8B-B14F-4D97-AF65-F5344CB8AC3E}">
        <p14:creationId xmlns:p14="http://schemas.microsoft.com/office/powerpoint/2010/main" val="26745783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94991" y="2178926"/>
            <a:ext cx="8881863" cy="3590727"/>
          </a:xfrm>
          <a:prstGeom prst="rect">
            <a:avLst/>
          </a:prstGeom>
        </p:spPr>
        <p:txBody>
          <a:bodyPr vert="horz" wrap="square" lIns="0" tIns="0" rIns="0" bIns="0" rtlCol="0">
            <a:spAutoFit/>
          </a:bodyPr>
          <a:lstStyle/>
          <a:p>
            <a:pPr marL="355600" marR="18415" indent="-342900">
              <a:lnSpc>
                <a:spcPts val="3460"/>
              </a:lnSpc>
              <a:spcBef>
                <a:spcPts val="1285"/>
              </a:spcBef>
              <a:buFont typeface="Arial"/>
              <a:buChar char="•"/>
              <a:tabLst>
                <a:tab pos="355600" algn="l"/>
                <a:tab pos="2249170" algn="l"/>
              </a:tabLst>
            </a:pPr>
            <a:r>
              <a:rPr sz="2800" b="1" dirty="0" smtClean="0">
                <a:latin typeface="Arial"/>
                <a:cs typeface="Arial"/>
              </a:rPr>
              <a:t>P</a:t>
            </a:r>
            <a:r>
              <a:rPr sz="2800" b="1" spc="-5" dirty="0" smtClean="0">
                <a:latin typeface="Arial"/>
                <a:cs typeface="Arial"/>
              </a:rPr>
              <a:t>n</a:t>
            </a:r>
            <a:r>
              <a:rPr sz="2800" b="1" spc="-10" dirty="0" smtClean="0">
                <a:latin typeface="Arial"/>
                <a:cs typeface="Arial"/>
              </a:rPr>
              <a:t>e</a:t>
            </a:r>
            <a:r>
              <a:rPr sz="2800" b="1" spc="-5" dirty="0" smtClean="0">
                <a:latin typeface="Arial"/>
                <a:cs typeface="Arial"/>
              </a:rPr>
              <a:t>um</a:t>
            </a:r>
            <a:r>
              <a:rPr sz="2800" b="1" spc="-10" dirty="0" smtClean="0">
                <a:latin typeface="Arial"/>
                <a:cs typeface="Arial"/>
              </a:rPr>
              <a:t>a</a:t>
            </a:r>
            <a:r>
              <a:rPr sz="2800" b="1" dirty="0" smtClean="0">
                <a:latin typeface="Arial"/>
                <a:cs typeface="Arial"/>
              </a:rPr>
              <a:t>t</a:t>
            </a:r>
            <a:r>
              <a:rPr sz="2800" b="1" spc="-5" dirty="0" smtClean="0">
                <a:latin typeface="Arial"/>
                <a:cs typeface="Arial"/>
              </a:rPr>
              <a:t>i</a:t>
            </a:r>
            <a:r>
              <a:rPr sz="2800" b="1" spc="-10" dirty="0" smtClean="0">
                <a:latin typeface="Arial"/>
                <a:cs typeface="Arial"/>
              </a:rPr>
              <a:t>s</a:t>
            </a:r>
            <a:r>
              <a:rPr sz="2800" b="1" dirty="0" smtClean="0">
                <a:latin typeface="Arial"/>
                <a:cs typeface="Arial"/>
              </a:rPr>
              <a:t>ts</a:t>
            </a:r>
            <a:r>
              <a:rPr sz="2800" b="1" spc="-30" dirty="0" smtClean="0">
                <a:latin typeface="Arial"/>
                <a:cs typeface="Arial"/>
              </a:rPr>
              <a:t> </a:t>
            </a:r>
            <a:r>
              <a:rPr sz="2800" b="1" dirty="0">
                <a:latin typeface="Arial"/>
                <a:cs typeface="Arial"/>
              </a:rPr>
              <a:t>(At</a:t>
            </a:r>
            <a:r>
              <a:rPr sz="2800" b="1" spc="-5" dirty="0">
                <a:latin typeface="Arial"/>
                <a:cs typeface="Arial"/>
              </a:rPr>
              <a:t>h</a:t>
            </a:r>
            <a:r>
              <a:rPr sz="2800" b="1" spc="-10" dirty="0">
                <a:latin typeface="Arial"/>
                <a:cs typeface="Arial"/>
              </a:rPr>
              <a:t>e</a:t>
            </a:r>
            <a:r>
              <a:rPr sz="2800" b="1" spc="-5" dirty="0">
                <a:latin typeface="Arial"/>
                <a:cs typeface="Arial"/>
              </a:rPr>
              <a:t>n</a:t>
            </a:r>
            <a:r>
              <a:rPr sz="2800" b="1" spc="-10" dirty="0">
                <a:latin typeface="Arial"/>
                <a:cs typeface="Arial"/>
              </a:rPr>
              <a:t>ae</a:t>
            </a:r>
            <a:r>
              <a:rPr sz="2800" b="1" spc="-5" dirty="0">
                <a:latin typeface="Arial"/>
                <a:cs typeface="Arial"/>
              </a:rPr>
              <a:t>u</a:t>
            </a:r>
            <a:r>
              <a:rPr sz="2800" b="1" spc="-10" dirty="0">
                <a:latin typeface="Arial"/>
                <a:cs typeface="Arial"/>
              </a:rPr>
              <a:t>s</a:t>
            </a:r>
            <a:r>
              <a:rPr sz="2800" b="1" dirty="0">
                <a:latin typeface="Arial"/>
                <a:cs typeface="Arial"/>
              </a:rPr>
              <a:t>)</a:t>
            </a:r>
            <a:r>
              <a:rPr sz="2800" b="1" spc="-40" dirty="0">
                <a:latin typeface="Arial"/>
                <a:cs typeface="Arial"/>
              </a:rPr>
              <a:t> </a:t>
            </a:r>
            <a:r>
              <a:rPr sz="2800" spc="-10" dirty="0">
                <a:latin typeface="Arial"/>
                <a:cs typeface="Arial"/>
              </a:rPr>
              <a:t>oppo</a:t>
            </a:r>
            <a:r>
              <a:rPr sz="2800" spc="5" dirty="0">
                <a:latin typeface="Arial"/>
                <a:cs typeface="Arial"/>
              </a:rPr>
              <a:t>s</a:t>
            </a:r>
            <a:r>
              <a:rPr sz="2800" spc="-10" dirty="0">
                <a:latin typeface="Arial"/>
                <a:cs typeface="Arial"/>
              </a:rPr>
              <a:t>e</a:t>
            </a:r>
            <a:r>
              <a:rPr sz="2800" dirty="0">
                <a:latin typeface="Arial"/>
                <a:cs typeface="Arial"/>
              </a:rPr>
              <a:t>d</a:t>
            </a:r>
            <a:r>
              <a:rPr sz="2800" spc="-20" dirty="0">
                <a:latin typeface="Arial"/>
                <a:cs typeface="Arial"/>
              </a:rPr>
              <a:t> </a:t>
            </a:r>
            <a:r>
              <a:rPr sz="2800" spc="-10" dirty="0">
                <a:latin typeface="Arial"/>
                <a:cs typeface="Arial"/>
              </a:rPr>
              <a:t>o</a:t>
            </a:r>
            <a:r>
              <a:rPr sz="2800" spc="-5" dirty="0">
                <a:latin typeface="Arial"/>
                <a:cs typeface="Arial"/>
              </a:rPr>
              <a:t>t</a:t>
            </a:r>
            <a:r>
              <a:rPr sz="2800" spc="-10" dirty="0">
                <a:latin typeface="Arial"/>
                <a:cs typeface="Arial"/>
              </a:rPr>
              <a:t>her </a:t>
            </a:r>
            <a:r>
              <a:rPr sz="2800" spc="-5" dirty="0" smtClean="0">
                <a:latin typeface="Arial"/>
                <a:cs typeface="Arial"/>
              </a:rPr>
              <a:t>t</a:t>
            </a:r>
            <a:r>
              <a:rPr sz="2800" spc="-10" dirty="0" smtClean="0">
                <a:latin typeface="Arial"/>
                <a:cs typeface="Arial"/>
              </a:rPr>
              <a:t>heo</a:t>
            </a:r>
            <a:r>
              <a:rPr sz="2800" dirty="0" smtClean="0">
                <a:latin typeface="Arial"/>
                <a:cs typeface="Arial"/>
              </a:rPr>
              <a:t>r</a:t>
            </a:r>
            <a:r>
              <a:rPr sz="2800" spc="-5" dirty="0" smtClean="0">
                <a:latin typeface="Arial"/>
                <a:cs typeface="Arial"/>
              </a:rPr>
              <a:t>i</a:t>
            </a:r>
            <a:r>
              <a:rPr sz="2800" spc="-10" dirty="0" smtClean="0">
                <a:latin typeface="Arial"/>
                <a:cs typeface="Arial"/>
              </a:rPr>
              <a:t>e</a:t>
            </a:r>
            <a:r>
              <a:rPr sz="2800" dirty="0" smtClean="0">
                <a:latin typeface="Arial"/>
                <a:cs typeface="Arial"/>
              </a:rPr>
              <a:t>s.</a:t>
            </a:r>
            <a:r>
              <a:rPr lang="en-US" sz="2800" dirty="0" smtClean="0">
                <a:latin typeface="Arial"/>
                <a:cs typeface="Arial"/>
              </a:rPr>
              <a:t> </a:t>
            </a:r>
            <a:r>
              <a:rPr sz="2800" spc="-5" dirty="0" smtClean="0">
                <a:latin typeface="Arial"/>
                <a:cs typeface="Arial"/>
              </a:rPr>
              <a:t>B</a:t>
            </a:r>
            <a:r>
              <a:rPr sz="2800" spc="-10" dirty="0" smtClean="0">
                <a:latin typeface="Arial"/>
                <a:cs typeface="Arial"/>
              </a:rPr>
              <a:t>e</a:t>
            </a:r>
            <a:r>
              <a:rPr sz="2800" spc="-5" dirty="0" smtClean="0">
                <a:latin typeface="Arial"/>
                <a:cs typeface="Arial"/>
              </a:rPr>
              <a:t>li</a:t>
            </a:r>
            <a:r>
              <a:rPr sz="2800" spc="-10" dirty="0" smtClean="0">
                <a:latin typeface="Arial"/>
                <a:cs typeface="Arial"/>
              </a:rPr>
              <a:t>e</a:t>
            </a:r>
            <a:r>
              <a:rPr sz="2800" spc="5" dirty="0" smtClean="0">
                <a:latin typeface="Arial"/>
                <a:cs typeface="Arial"/>
              </a:rPr>
              <a:t>v</a:t>
            </a:r>
            <a:r>
              <a:rPr sz="2800" spc="-10" dirty="0" smtClean="0">
                <a:latin typeface="Arial"/>
                <a:cs typeface="Arial"/>
              </a:rPr>
              <a:t>e</a:t>
            </a:r>
            <a:r>
              <a:rPr sz="2800" dirty="0" smtClean="0">
                <a:latin typeface="Arial"/>
                <a:cs typeface="Arial"/>
              </a:rPr>
              <a:t>d</a:t>
            </a:r>
            <a:r>
              <a:rPr sz="2800" spc="-10" dirty="0" smtClean="0">
                <a:latin typeface="Arial"/>
                <a:cs typeface="Arial"/>
              </a:rPr>
              <a:t> </a:t>
            </a:r>
            <a:r>
              <a:rPr sz="2800" spc="-10" dirty="0">
                <a:latin typeface="Arial"/>
                <a:cs typeface="Arial"/>
              </a:rPr>
              <a:t>a</a:t>
            </a:r>
            <a:r>
              <a:rPr sz="2800" spc="-5" dirty="0">
                <a:latin typeface="Arial"/>
                <a:cs typeface="Arial"/>
              </a:rPr>
              <a:t>i</a:t>
            </a:r>
            <a:r>
              <a:rPr sz="2800" dirty="0">
                <a:latin typeface="Arial"/>
                <a:cs typeface="Arial"/>
              </a:rPr>
              <a:t>r</a:t>
            </a:r>
            <a:r>
              <a:rPr sz="2800" spc="-15" dirty="0">
                <a:latin typeface="Arial"/>
                <a:cs typeface="Arial"/>
              </a:rPr>
              <a:t> </a:t>
            </a:r>
            <a:r>
              <a:rPr sz="2800" spc="10" dirty="0">
                <a:latin typeface="Arial"/>
                <a:cs typeface="Arial"/>
              </a:rPr>
              <a:t>(</a:t>
            </a:r>
            <a:r>
              <a:rPr sz="2800" i="1" spc="-10" dirty="0">
                <a:latin typeface="Arial"/>
                <a:cs typeface="Arial"/>
              </a:rPr>
              <a:t>pneuma</a:t>
            </a:r>
            <a:r>
              <a:rPr sz="2800" i="1" dirty="0">
                <a:latin typeface="Arial"/>
                <a:cs typeface="Arial"/>
              </a:rPr>
              <a:t>)</a:t>
            </a:r>
            <a:r>
              <a:rPr sz="2800" i="1" spc="-10" dirty="0">
                <a:latin typeface="Arial"/>
                <a:cs typeface="Arial"/>
              </a:rPr>
              <a:t> </a:t>
            </a:r>
            <a:r>
              <a:rPr sz="2800" dirty="0">
                <a:latin typeface="Arial"/>
                <a:cs typeface="Arial"/>
              </a:rPr>
              <a:t>w</a:t>
            </a:r>
            <a:r>
              <a:rPr sz="2800" spc="-10" dirty="0">
                <a:latin typeface="Arial"/>
                <a:cs typeface="Arial"/>
              </a:rPr>
              <a:t>en</a:t>
            </a:r>
            <a:r>
              <a:rPr sz="2800" dirty="0">
                <a:latin typeface="Arial"/>
                <a:cs typeface="Arial"/>
              </a:rPr>
              <a:t>t</a:t>
            </a:r>
            <a:r>
              <a:rPr sz="2800" spc="-20" dirty="0">
                <a:latin typeface="Arial"/>
                <a:cs typeface="Arial"/>
              </a:rPr>
              <a:t> </a:t>
            </a:r>
            <a:r>
              <a:rPr sz="2800" spc="-5" dirty="0">
                <a:latin typeface="Arial"/>
                <a:cs typeface="Arial"/>
              </a:rPr>
              <a:t>t</a:t>
            </a:r>
            <a:r>
              <a:rPr sz="2800" dirty="0">
                <a:latin typeface="Arial"/>
                <a:cs typeface="Arial"/>
              </a:rPr>
              <a:t>o </a:t>
            </a:r>
            <a:r>
              <a:rPr sz="2800" spc="-10" dirty="0">
                <a:latin typeface="Arial"/>
                <a:cs typeface="Arial"/>
              </a:rPr>
              <a:t>hea</a:t>
            </a:r>
            <a:r>
              <a:rPr sz="2800" dirty="0">
                <a:latin typeface="Arial"/>
                <a:cs typeface="Arial"/>
              </a:rPr>
              <a:t>rt</a:t>
            </a:r>
            <a:r>
              <a:rPr sz="2800" spc="-20" dirty="0">
                <a:latin typeface="Arial"/>
                <a:cs typeface="Arial"/>
              </a:rPr>
              <a:t> </a:t>
            </a:r>
            <a:r>
              <a:rPr sz="2800" spc="-10" dirty="0">
                <a:latin typeface="Arial"/>
                <a:cs typeface="Arial"/>
              </a:rPr>
              <a:t>an</a:t>
            </a:r>
            <a:r>
              <a:rPr sz="2800" dirty="0">
                <a:latin typeface="Arial"/>
                <a:cs typeface="Arial"/>
              </a:rPr>
              <a:t>d</a:t>
            </a:r>
            <a:r>
              <a:rPr sz="2800" spc="-10" dirty="0">
                <a:latin typeface="Arial"/>
                <a:cs typeface="Arial"/>
              </a:rPr>
              <a:t> </a:t>
            </a:r>
            <a:r>
              <a:rPr sz="2800" dirty="0">
                <a:latin typeface="Arial"/>
                <a:cs typeface="Arial"/>
              </a:rPr>
              <a:t>r</a:t>
            </a:r>
            <a:r>
              <a:rPr sz="2800" spc="-10" dirty="0">
                <a:latin typeface="Arial"/>
                <a:cs typeface="Arial"/>
              </a:rPr>
              <a:t>ea</a:t>
            </a:r>
            <a:r>
              <a:rPr sz="2800" spc="5" dirty="0">
                <a:latin typeface="Arial"/>
                <a:cs typeface="Arial"/>
              </a:rPr>
              <a:t>c</a:t>
            </a:r>
            <a:r>
              <a:rPr sz="2800" spc="-5" dirty="0">
                <a:latin typeface="Arial"/>
                <a:cs typeface="Arial"/>
              </a:rPr>
              <a:t>t</a:t>
            </a:r>
            <a:r>
              <a:rPr sz="2800" spc="-10" dirty="0">
                <a:latin typeface="Arial"/>
                <a:cs typeface="Arial"/>
              </a:rPr>
              <a:t>e</a:t>
            </a:r>
            <a:r>
              <a:rPr sz="2800" dirty="0">
                <a:latin typeface="Arial"/>
                <a:cs typeface="Arial"/>
              </a:rPr>
              <a:t>d</a:t>
            </a:r>
            <a:r>
              <a:rPr sz="2800" spc="-35" dirty="0">
                <a:latin typeface="Arial"/>
                <a:cs typeface="Arial"/>
              </a:rPr>
              <a:t> </a:t>
            </a:r>
            <a:r>
              <a:rPr sz="2800" dirty="0">
                <a:latin typeface="Arial"/>
                <a:cs typeface="Arial"/>
              </a:rPr>
              <a:t>w</a:t>
            </a:r>
            <a:r>
              <a:rPr sz="2800" spc="-5" dirty="0">
                <a:latin typeface="Arial"/>
                <a:cs typeface="Arial"/>
              </a:rPr>
              <a:t>it</a:t>
            </a:r>
            <a:r>
              <a:rPr sz="2800" dirty="0">
                <a:latin typeface="Arial"/>
                <a:cs typeface="Arial"/>
              </a:rPr>
              <a:t>h</a:t>
            </a:r>
            <a:r>
              <a:rPr sz="2800" spc="-10" dirty="0">
                <a:latin typeface="Arial"/>
                <a:cs typeface="Arial"/>
              </a:rPr>
              <a:t> a</a:t>
            </a:r>
            <a:r>
              <a:rPr sz="2800" spc="-5" dirty="0">
                <a:latin typeface="Arial"/>
                <a:cs typeface="Arial"/>
              </a:rPr>
              <a:t>t</a:t>
            </a:r>
            <a:r>
              <a:rPr sz="2800" spc="-10" dirty="0">
                <a:latin typeface="Arial"/>
                <a:cs typeface="Arial"/>
              </a:rPr>
              <a:t>om</a:t>
            </a:r>
            <a:r>
              <a:rPr sz="2800" dirty="0">
                <a:latin typeface="Arial"/>
                <a:cs typeface="Arial"/>
              </a:rPr>
              <a:t>s</a:t>
            </a:r>
            <a:r>
              <a:rPr sz="2800" spc="-10" dirty="0">
                <a:latin typeface="Arial"/>
                <a:cs typeface="Arial"/>
              </a:rPr>
              <a:t> </a:t>
            </a:r>
            <a:r>
              <a:rPr sz="2800" spc="-5" dirty="0">
                <a:latin typeface="Arial"/>
                <a:cs typeface="Arial"/>
              </a:rPr>
              <a:t>i</a:t>
            </a:r>
            <a:r>
              <a:rPr sz="2800" dirty="0">
                <a:latin typeface="Arial"/>
                <a:cs typeface="Arial"/>
              </a:rPr>
              <a:t>n </a:t>
            </a:r>
            <a:r>
              <a:rPr sz="2800" spc="-5" dirty="0">
                <a:latin typeface="Arial"/>
                <a:cs typeface="Arial"/>
              </a:rPr>
              <a:t>t</a:t>
            </a:r>
            <a:r>
              <a:rPr sz="2800" spc="-10" dirty="0">
                <a:latin typeface="Arial"/>
                <a:cs typeface="Arial"/>
              </a:rPr>
              <a:t>he a</a:t>
            </a:r>
            <a:r>
              <a:rPr sz="2800" dirty="0">
                <a:latin typeface="Arial"/>
                <a:cs typeface="Arial"/>
              </a:rPr>
              <a:t>r</a:t>
            </a:r>
            <a:r>
              <a:rPr sz="2800" spc="-5" dirty="0">
                <a:latin typeface="Arial"/>
                <a:cs typeface="Arial"/>
              </a:rPr>
              <a:t>t</a:t>
            </a:r>
            <a:r>
              <a:rPr sz="2800" spc="-10" dirty="0">
                <a:latin typeface="Arial"/>
                <a:cs typeface="Arial"/>
              </a:rPr>
              <a:t>e</a:t>
            </a:r>
            <a:r>
              <a:rPr sz="2800" dirty="0">
                <a:latin typeface="Arial"/>
                <a:cs typeface="Arial"/>
              </a:rPr>
              <a:t>r</a:t>
            </a:r>
            <a:r>
              <a:rPr sz="2800" spc="-5" dirty="0">
                <a:latin typeface="Arial"/>
                <a:cs typeface="Arial"/>
              </a:rPr>
              <a:t>i</a:t>
            </a:r>
            <a:r>
              <a:rPr sz="2800" spc="-10" dirty="0">
                <a:latin typeface="Arial"/>
                <a:cs typeface="Arial"/>
              </a:rPr>
              <a:t>e</a:t>
            </a:r>
            <a:r>
              <a:rPr sz="2800" spc="5" dirty="0">
                <a:latin typeface="Arial"/>
                <a:cs typeface="Arial"/>
              </a:rPr>
              <a:t>s</a:t>
            </a:r>
            <a:r>
              <a:rPr sz="2800" dirty="0">
                <a:latin typeface="Arial"/>
                <a:cs typeface="Arial"/>
              </a:rPr>
              <a:t>.</a:t>
            </a:r>
          </a:p>
          <a:p>
            <a:pPr marL="756285" marR="5080" indent="-287020">
              <a:lnSpc>
                <a:spcPts val="3030"/>
              </a:lnSpc>
              <a:spcBef>
                <a:spcPts val="670"/>
              </a:spcBef>
            </a:pPr>
            <a:r>
              <a:rPr sz="2600" spc="-20" dirty="0">
                <a:latin typeface="Arial"/>
                <a:cs typeface="Arial"/>
              </a:rPr>
              <a:t>–</a:t>
            </a:r>
            <a:r>
              <a:rPr sz="2600" spc="-80" dirty="0">
                <a:latin typeface="Arial"/>
                <a:cs typeface="Arial"/>
              </a:rPr>
              <a:t> </a:t>
            </a:r>
            <a:r>
              <a:rPr sz="2600" spc="-30" dirty="0">
                <a:latin typeface="Arial"/>
                <a:cs typeface="Arial"/>
              </a:rPr>
              <a:t>D</a:t>
            </a:r>
            <a:r>
              <a:rPr sz="2600" spc="-10" dirty="0">
                <a:latin typeface="Arial"/>
                <a:cs typeface="Arial"/>
              </a:rPr>
              <a:t>iseas</a:t>
            </a:r>
            <a:r>
              <a:rPr sz="2600" spc="-20" dirty="0">
                <a:latin typeface="Arial"/>
                <a:cs typeface="Arial"/>
              </a:rPr>
              <a:t>e</a:t>
            </a:r>
            <a:r>
              <a:rPr sz="2600" spc="5" dirty="0">
                <a:latin typeface="Arial"/>
                <a:cs typeface="Arial"/>
              </a:rPr>
              <a:t> </a:t>
            </a:r>
            <a:r>
              <a:rPr sz="2600" spc="-20" dirty="0">
                <a:latin typeface="Arial"/>
                <a:cs typeface="Arial"/>
              </a:rPr>
              <a:t>–</a:t>
            </a:r>
            <a:r>
              <a:rPr sz="2600" spc="5" dirty="0">
                <a:latin typeface="Arial"/>
                <a:cs typeface="Arial"/>
              </a:rPr>
              <a:t> </a:t>
            </a:r>
            <a:r>
              <a:rPr sz="2600" spc="-10" dirty="0">
                <a:latin typeface="Arial"/>
                <a:cs typeface="Arial"/>
              </a:rPr>
              <a:t>i</a:t>
            </a:r>
            <a:r>
              <a:rPr sz="2600" spc="-15" dirty="0">
                <a:latin typeface="Arial"/>
                <a:cs typeface="Arial"/>
              </a:rPr>
              <a:t>n</a:t>
            </a:r>
            <a:r>
              <a:rPr sz="2600" spc="-10" dirty="0">
                <a:latin typeface="Arial"/>
                <a:cs typeface="Arial"/>
              </a:rPr>
              <a:t>terferenc</a:t>
            </a:r>
            <a:r>
              <a:rPr sz="2600" spc="-20" dirty="0">
                <a:latin typeface="Arial"/>
                <a:cs typeface="Arial"/>
              </a:rPr>
              <a:t>e</a:t>
            </a:r>
            <a:r>
              <a:rPr sz="2600" spc="5" dirty="0">
                <a:latin typeface="Arial"/>
                <a:cs typeface="Arial"/>
              </a:rPr>
              <a:t> </a:t>
            </a:r>
            <a:r>
              <a:rPr sz="2600" spc="-15" dirty="0">
                <a:latin typeface="Arial"/>
                <a:cs typeface="Arial"/>
              </a:rPr>
              <a:t>o</a:t>
            </a:r>
            <a:r>
              <a:rPr sz="2600" spc="-10" dirty="0">
                <a:latin typeface="Arial"/>
                <a:cs typeface="Arial"/>
              </a:rPr>
              <a:t>f</a:t>
            </a:r>
            <a:r>
              <a:rPr sz="2600" dirty="0">
                <a:latin typeface="Arial"/>
                <a:cs typeface="Arial"/>
              </a:rPr>
              <a:t> </a:t>
            </a:r>
            <a:r>
              <a:rPr sz="2600" spc="-15" dirty="0">
                <a:latin typeface="Arial"/>
                <a:cs typeface="Arial"/>
              </a:rPr>
              <a:t>a</a:t>
            </a:r>
            <a:r>
              <a:rPr sz="2600" spc="-10" dirty="0">
                <a:latin typeface="Arial"/>
                <a:cs typeface="Arial"/>
              </a:rPr>
              <a:t>ir</a:t>
            </a:r>
            <a:r>
              <a:rPr sz="2600" spc="5" dirty="0">
                <a:latin typeface="Arial"/>
                <a:cs typeface="Arial"/>
              </a:rPr>
              <a:t> </a:t>
            </a:r>
            <a:r>
              <a:rPr sz="2600" spc="-10" dirty="0">
                <a:latin typeface="Arial"/>
                <a:cs typeface="Arial"/>
              </a:rPr>
              <a:t>circul</a:t>
            </a:r>
            <a:r>
              <a:rPr sz="2600" spc="-15" dirty="0">
                <a:latin typeface="Arial"/>
                <a:cs typeface="Arial"/>
              </a:rPr>
              <a:t>a</a:t>
            </a:r>
            <a:r>
              <a:rPr sz="2600" spc="-10" dirty="0">
                <a:latin typeface="Arial"/>
                <a:cs typeface="Arial"/>
              </a:rPr>
              <a:t>ti</a:t>
            </a:r>
            <a:r>
              <a:rPr sz="2600" spc="-15" dirty="0">
                <a:latin typeface="Arial"/>
                <a:cs typeface="Arial"/>
              </a:rPr>
              <a:t>o</a:t>
            </a:r>
            <a:r>
              <a:rPr sz="2600" spc="-20" dirty="0">
                <a:latin typeface="Arial"/>
                <a:cs typeface="Arial"/>
              </a:rPr>
              <a:t>n</a:t>
            </a:r>
            <a:r>
              <a:rPr sz="2600" spc="-5" dirty="0">
                <a:latin typeface="Arial"/>
                <a:cs typeface="Arial"/>
              </a:rPr>
              <a:t> </a:t>
            </a:r>
            <a:r>
              <a:rPr sz="2600" spc="-15" dirty="0">
                <a:latin typeface="Arial"/>
                <a:cs typeface="Arial"/>
              </a:rPr>
              <a:t>o</a:t>
            </a:r>
            <a:r>
              <a:rPr sz="2600" spc="-10" dirty="0">
                <a:latin typeface="Arial"/>
                <a:cs typeface="Arial"/>
              </a:rPr>
              <a:t>r</a:t>
            </a:r>
            <a:r>
              <a:rPr sz="2600" spc="5" dirty="0">
                <a:latin typeface="Arial"/>
                <a:cs typeface="Arial"/>
              </a:rPr>
              <a:t> </a:t>
            </a:r>
            <a:r>
              <a:rPr sz="2600" spc="-10" dirty="0">
                <a:latin typeface="Arial"/>
                <a:cs typeface="Arial"/>
              </a:rPr>
              <a:t>not</a:t>
            </a:r>
            <a:r>
              <a:rPr sz="2600" spc="-5" dirty="0">
                <a:latin typeface="Arial"/>
                <a:cs typeface="Arial"/>
              </a:rPr>
              <a:t> </a:t>
            </a:r>
            <a:r>
              <a:rPr sz="2600" spc="-15" dirty="0">
                <a:latin typeface="Arial"/>
                <a:cs typeface="Arial"/>
              </a:rPr>
              <a:t>in</a:t>
            </a:r>
            <a:r>
              <a:rPr sz="2600" spc="5" dirty="0">
                <a:latin typeface="Arial"/>
                <a:cs typeface="Arial"/>
              </a:rPr>
              <a:t> </a:t>
            </a:r>
            <a:r>
              <a:rPr sz="2600" spc="-10" dirty="0">
                <a:latin typeface="Arial"/>
                <a:cs typeface="Arial"/>
              </a:rPr>
              <a:t>syn</a:t>
            </a:r>
            <a:r>
              <a:rPr sz="2600" spc="-15" dirty="0">
                <a:latin typeface="Arial"/>
                <a:cs typeface="Arial"/>
              </a:rPr>
              <a:t>c</a:t>
            </a:r>
            <a:r>
              <a:rPr sz="2600" spc="-5" dirty="0">
                <a:latin typeface="Arial"/>
                <a:cs typeface="Arial"/>
              </a:rPr>
              <a:t> </a:t>
            </a:r>
            <a:r>
              <a:rPr sz="2600" spc="-30" dirty="0">
                <a:latin typeface="Arial"/>
                <a:cs typeface="Arial"/>
              </a:rPr>
              <a:t>w</a:t>
            </a:r>
            <a:r>
              <a:rPr sz="2600" spc="-10" dirty="0">
                <a:latin typeface="Arial"/>
                <a:cs typeface="Arial"/>
              </a:rPr>
              <a:t>ith</a:t>
            </a:r>
            <a:r>
              <a:rPr sz="2600" spc="5" dirty="0">
                <a:latin typeface="Arial"/>
                <a:cs typeface="Arial"/>
              </a:rPr>
              <a:t> </a:t>
            </a:r>
            <a:r>
              <a:rPr sz="2600" spc="-10" dirty="0">
                <a:latin typeface="Arial"/>
                <a:cs typeface="Arial"/>
              </a:rPr>
              <a:t>cli</a:t>
            </a:r>
            <a:r>
              <a:rPr sz="2600" spc="-30" dirty="0">
                <a:latin typeface="Arial"/>
                <a:cs typeface="Arial"/>
              </a:rPr>
              <a:t>m</a:t>
            </a:r>
            <a:r>
              <a:rPr sz="2600" spc="-15" dirty="0">
                <a:latin typeface="Arial"/>
                <a:cs typeface="Arial"/>
              </a:rPr>
              <a:t>ate</a:t>
            </a:r>
            <a:r>
              <a:rPr sz="2600" spc="5" dirty="0">
                <a:latin typeface="Arial"/>
                <a:cs typeface="Arial"/>
              </a:rPr>
              <a:t> </a:t>
            </a:r>
            <a:r>
              <a:rPr sz="2600" spc="-15" dirty="0">
                <a:latin typeface="Arial"/>
                <a:cs typeface="Arial"/>
              </a:rPr>
              <a:t>an</a:t>
            </a:r>
            <a:r>
              <a:rPr sz="2600" spc="-20" dirty="0">
                <a:latin typeface="Arial"/>
                <a:cs typeface="Arial"/>
              </a:rPr>
              <a:t>d</a:t>
            </a:r>
            <a:r>
              <a:rPr sz="2600" spc="5" dirty="0">
                <a:latin typeface="Arial"/>
                <a:cs typeface="Arial"/>
              </a:rPr>
              <a:t> </a:t>
            </a:r>
            <a:r>
              <a:rPr sz="2600" spc="-30" dirty="0">
                <a:latin typeface="Arial"/>
                <a:cs typeface="Arial"/>
              </a:rPr>
              <a:t>m</a:t>
            </a:r>
            <a:r>
              <a:rPr sz="2600" spc="-15" dirty="0">
                <a:latin typeface="Arial"/>
                <a:cs typeface="Arial"/>
              </a:rPr>
              <a:t>o</a:t>
            </a:r>
            <a:r>
              <a:rPr sz="2600" spc="-10" dirty="0">
                <a:latin typeface="Arial"/>
                <a:cs typeface="Arial"/>
              </a:rPr>
              <a:t>istur</a:t>
            </a:r>
            <a:r>
              <a:rPr sz="2600" spc="-20" dirty="0">
                <a:latin typeface="Arial"/>
                <a:cs typeface="Arial"/>
              </a:rPr>
              <a:t>e</a:t>
            </a:r>
            <a:r>
              <a:rPr sz="2600" spc="15" dirty="0">
                <a:latin typeface="Arial"/>
                <a:cs typeface="Arial"/>
              </a:rPr>
              <a:t> </a:t>
            </a:r>
            <a:r>
              <a:rPr sz="2600" spc="-15" dirty="0">
                <a:latin typeface="Arial"/>
                <a:cs typeface="Arial"/>
              </a:rPr>
              <a:t>o</a:t>
            </a:r>
            <a:r>
              <a:rPr sz="2600" spc="-10" dirty="0">
                <a:latin typeface="Arial"/>
                <a:cs typeface="Arial"/>
              </a:rPr>
              <a:t>f t</a:t>
            </a:r>
            <a:r>
              <a:rPr sz="2600" spc="-15" dirty="0">
                <a:latin typeface="Arial"/>
                <a:cs typeface="Arial"/>
              </a:rPr>
              <a:t>h</a:t>
            </a:r>
            <a:r>
              <a:rPr sz="2600" spc="-20" dirty="0">
                <a:latin typeface="Arial"/>
                <a:cs typeface="Arial"/>
              </a:rPr>
              <a:t>e</a:t>
            </a:r>
            <a:r>
              <a:rPr sz="2600" spc="5" dirty="0">
                <a:latin typeface="Arial"/>
                <a:cs typeface="Arial"/>
              </a:rPr>
              <a:t> </a:t>
            </a:r>
            <a:r>
              <a:rPr sz="2600" spc="-10" dirty="0">
                <a:latin typeface="Arial"/>
                <a:cs typeface="Arial"/>
              </a:rPr>
              <a:t>body.</a:t>
            </a:r>
            <a:r>
              <a:rPr sz="2600" spc="-5" dirty="0">
                <a:latin typeface="Arial"/>
                <a:cs typeface="Arial"/>
              </a:rPr>
              <a:t> </a:t>
            </a:r>
            <a:r>
              <a:rPr sz="2600" spc="-30" dirty="0" smtClean="0">
                <a:latin typeface="Arial"/>
                <a:cs typeface="Arial"/>
              </a:rPr>
              <a:t>G</a:t>
            </a:r>
            <a:r>
              <a:rPr sz="2600" spc="-15" dirty="0" smtClean="0">
                <a:latin typeface="Arial"/>
                <a:cs typeface="Arial"/>
              </a:rPr>
              <a:t>oo</a:t>
            </a:r>
            <a:r>
              <a:rPr sz="2600" spc="-20" dirty="0" smtClean="0">
                <a:latin typeface="Arial"/>
                <a:cs typeface="Arial"/>
              </a:rPr>
              <a:t>d</a:t>
            </a:r>
            <a:r>
              <a:rPr sz="2600" spc="5" dirty="0" smtClean="0">
                <a:latin typeface="Arial"/>
                <a:cs typeface="Arial"/>
              </a:rPr>
              <a:t> </a:t>
            </a:r>
            <a:r>
              <a:rPr sz="2600" spc="-10" dirty="0">
                <a:latin typeface="Arial"/>
                <a:cs typeface="Arial"/>
              </a:rPr>
              <a:t>livi</a:t>
            </a:r>
            <a:r>
              <a:rPr sz="2600" spc="-15" dirty="0">
                <a:latin typeface="Arial"/>
                <a:cs typeface="Arial"/>
              </a:rPr>
              <a:t>n</a:t>
            </a:r>
            <a:r>
              <a:rPr sz="2600" spc="-20" dirty="0">
                <a:latin typeface="Arial"/>
                <a:cs typeface="Arial"/>
              </a:rPr>
              <a:t>g</a:t>
            </a:r>
            <a:r>
              <a:rPr sz="2600" spc="5" dirty="0">
                <a:latin typeface="Arial"/>
                <a:cs typeface="Arial"/>
              </a:rPr>
              <a:t> </a:t>
            </a:r>
            <a:r>
              <a:rPr sz="2600" spc="-15" dirty="0">
                <a:latin typeface="Arial"/>
                <a:cs typeface="Arial"/>
              </a:rPr>
              <a:t>cond</a:t>
            </a:r>
            <a:r>
              <a:rPr sz="2600" spc="-10" dirty="0">
                <a:latin typeface="Arial"/>
                <a:cs typeface="Arial"/>
              </a:rPr>
              <a:t>iti</a:t>
            </a:r>
            <a:r>
              <a:rPr sz="2600" spc="-15" dirty="0">
                <a:latin typeface="Arial"/>
                <a:cs typeface="Arial"/>
              </a:rPr>
              <a:t>ons</a:t>
            </a:r>
            <a:r>
              <a:rPr sz="2600" spc="5" dirty="0">
                <a:latin typeface="Arial"/>
                <a:cs typeface="Arial"/>
              </a:rPr>
              <a:t> </a:t>
            </a:r>
            <a:r>
              <a:rPr sz="2600" spc="-15" dirty="0">
                <a:latin typeface="Arial"/>
                <a:cs typeface="Arial"/>
              </a:rPr>
              <a:t>an</a:t>
            </a:r>
            <a:r>
              <a:rPr sz="2600" spc="-20" dirty="0">
                <a:latin typeface="Arial"/>
                <a:cs typeface="Arial"/>
              </a:rPr>
              <a:t>d</a:t>
            </a:r>
            <a:r>
              <a:rPr sz="2600" spc="5" dirty="0">
                <a:latin typeface="Arial"/>
                <a:cs typeface="Arial"/>
              </a:rPr>
              <a:t> </a:t>
            </a:r>
            <a:r>
              <a:rPr sz="2600" spc="-10" dirty="0">
                <a:latin typeface="Arial"/>
                <a:cs typeface="Arial"/>
              </a:rPr>
              <a:t>fres</a:t>
            </a:r>
            <a:r>
              <a:rPr sz="2600" spc="-20" dirty="0">
                <a:latin typeface="Arial"/>
                <a:cs typeface="Arial"/>
              </a:rPr>
              <a:t>h</a:t>
            </a:r>
            <a:r>
              <a:rPr sz="2600" spc="5" dirty="0">
                <a:latin typeface="Arial"/>
                <a:cs typeface="Arial"/>
              </a:rPr>
              <a:t> </a:t>
            </a:r>
            <a:r>
              <a:rPr sz="2600" spc="-30" dirty="0">
                <a:latin typeface="Arial"/>
                <a:cs typeface="Arial"/>
              </a:rPr>
              <a:t>w</a:t>
            </a:r>
            <a:r>
              <a:rPr sz="2600" spc="-15" dirty="0">
                <a:latin typeface="Arial"/>
                <a:cs typeface="Arial"/>
              </a:rPr>
              <a:t>a</a:t>
            </a:r>
            <a:r>
              <a:rPr sz="2600" spc="-10" dirty="0">
                <a:latin typeface="Arial"/>
                <a:cs typeface="Arial"/>
              </a:rPr>
              <a:t>t</a:t>
            </a:r>
            <a:r>
              <a:rPr sz="2600" spc="-15" dirty="0">
                <a:latin typeface="Arial"/>
                <a:cs typeface="Arial"/>
              </a:rPr>
              <a:t>e</a:t>
            </a:r>
            <a:r>
              <a:rPr sz="2600" spc="-10" dirty="0">
                <a:latin typeface="Arial"/>
                <a:cs typeface="Arial"/>
              </a:rPr>
              <a:t>r</a:t>
            </a:r>
            <a:r>
              <a:rPr sz="2600" spc="5" dirty="0">
                <a:latin typeface="Arial"/>
                <a:cs typeface="Arial"/>
              </a:rPr>
              <a:t> </a:t>
            </a:r>
            <a:r>
              <a:rPr sz="2600" spc="-10" dirty="0">
                <a:latin typeface="Arial"/>
                <a:cs typeface="Arial"/>
              </a:rPr>
              <a:t>f</a:t>
            </a:r>
            <a:r>
              <a:rPr sz="2600" spc="-15" dirty="0">
                <a:latin typeface="Arial"/>
                <a:cs typeface="Arial"/>
              </a:rPr>
              <a:t>o</a:t>
            </a:r>
            <a:r>
              <a:rPr sz="2600" spc="-10" dirty="0">
                <a:latin typeface="Arial"/>
                <a:cs typeface="Arial"/>
              </a:rPr>
              <a:t>r</a:t>
            </a:r>
            <a:r>
              <a:rPr sz="2600" spc="5" dirty="0">
                <a:latin typeface="Arial"/>
                <a:cs typeface="Arial"/>
              </a:rPr>
              <a:t> </a:t>
            </a:r>
            <a:r>
              <a:rPr sz="2600" spc="-10" dirty="0" smtClean="0">
                <a:latin typeface="Arial"/>
                <a:cs typeface="Arial"/>
              </a:rPr>
              <a:t>t</a:t>
            </a:r>
            <a:r>
              <a:rPr lang="en-US" sz="2600" spc="-10" dirty="0" smtClean="0">
                <a:latin typeface="Arial"/>
                <a:cs typeface="Arial"/>
              </a:rPr>
              <a:t>reatment</a:t>
            </a:r>
            <a:r>
              <a:rPr sz="2600" spc="-10" dirty="0" smtClean="0">
                <a:latin typeface="Arial"/>
                <a:cs typeface="Arial"/>
              </a:rPr>
              <a:t>.</a:t>
            </a:r>
            <a:endParaRPr lang="en-US" sz="2600" spc="-10" dirty="0" smtClean="0">
              <a:latin typeface="Arial"/>
              <a:cs typeface="Arial"/>
            </a:endParaRPr>
          </a:p>
          <a:p>
            <a:pPr marL="354965" marR="220345" indent="-342265">
              <a:lnSpc>
                <a:spcPts val="3460"/>
              </a:lnSpc>
              <a:spcBef>
                <a:spcPts val="750"/>
              </a:spcBef>
              <a:buFont typeface="Arial"/>
              <a:buChar char="•"/>
              <a:tabLst>
                <a:tab pos="355600" algn="l"/>
              </a:tabLst>
            </a:pPr>
            <a:r>
              <a:rPr sz="2800" b="1" spc="-5" dirty="0" smtClean="0">
                <a:latin typeface="Arial"/>
                <a:cs typeface="Arial"/>
              </a:rPr>
              <a:t>E</a:t>
            </a:r>
            <a:r>
              <a:rPr sz="2800" b="1" spc="-10" dirty="0" smtClean="0">
                <a:latin typeface="Arial"/>
                <a:cs typeface="Arial"/>
              </a:rPr>
              <a:t>c</a:t>
            </a:r>
            <a:r>
              <a:rPr sz="2800" b="1" spc="-5" dirty="0" smtClean="0">
                <a:latin typeface="Arial"/>
                <a:cs typeface="Arial"/>
              </a:rPr>
              <a:t>l</a:t>
            </a:r>
            <a:r>
              <a:rPr sz="2800" b="1" spc="-10" dirty="0" smtClean="0">
                <a:latin typeface="Arial"/>
                <a:cs typeface="Arial"/>
              </a:rPr>
              <a:t>ec</a:t>
            </a:r>
            <a:r>
              <a:rPr sz="2800" b="1" dirty="0" smtClean="0">
                <a:latin typeface="Arial"/>
                <a:cs typeface="Arial"/>
              </a:rPr>
              <a:t>t</a:t>
            </a:r>
            <a:r>
              <a:rPr sz="2800" b="1" spc="-5" dirty="0" smtClean="0">
                <a:latin typeface="Arial"/>
                <a:cs typeface="Arial"/>
              </a:rPr>
              <a:t>i</a:t>
            </a:r>
            <a:r>
              <a:rPr sz="2800" b="1" spc="-10" dirty="0" smtClean="0">
                <a:latin typeface="Arial"/>
                <a:cs typeface="Arial"/>
              </a:rPr>
              <a:t>c</a:t>
            </a:r>
            <a:r>
              <a:rPr sz="2800" b="1" dirty="0" smtClean="0">
                <a:latin typeface="Arial"/>
                <a:cs typeface="Arial"/>
              </a:rPr>
              <a:t>s</a:t>
            </a:r>
            <a:r>
              <a:rPr sz="2800" b="1" spc="-20" dirty="0" smtClean="0">
                <a:latin typeface="Arial"/>
                <a:cs typeface="Arial"/>
              </a:rPr>
              <a:t> </a:t>
            </a:r>
            <a:r>
              <a:rPr sz="2800" dirty="0">
                <a:latin typeface="Arial"/>
                <a:cs typeface="Arial"/>
              </a:rPr>
              <a:t>–</a:t>
            </a:r>
            <a:r>
              <a:rPr sz="2800" spc="-10" dirty="0">
                <a:latin typeface="Arial"/>
                <a:cs typeface="Arial"/>
              </a:rPr>
              <a:t> u</a:t>
            </a:r>
            <a:r>
              <a:rPr sz="2800" spc="5" dirty="0">
                <a:latin typeface="Arial"/>
                <a:cs typeface="Arial"/>
              </a:rPr>
              <a:t>s</a:t>
            </a:r>
            <a:r>
              <a:rPr sz="2800" spc="-10" dirty="0">
                <a:latin typeface="Arial"/>
                <a:cs typeface="Arial"/>
              </a:rPr>
              <a:t>e</a:t>
            </a:r>
            <a:r>
              <a:rPr sz="2800" dirty="0">
                <a:latin typeface="Arial"/>
                <a:cs typeface="Arial"/>
              </a:rPr>
              <a:t>d</a:t>
            </a:r>
            <a:r>
              <a:rPr sz="2800" spc="-20" dirty="0">
                <a:latin typeface="Arial"/>
                <a:cs typeface="Arial"/>
              </a:rPr>
              <a:t> </a:t>
            </a:r>
            <a:r>
              <a:rPr sz="2800" dirty="0">
                <a:latin typeface="Arial"/>
                <a:cs typeface="Arial"/>
              </a:rPr>
              <a:t>w</a:t>
            </a:r>
            <a:r>
              <a:rPr sz="2800" spc="-10" dirty="0">
                <a:latin typeface="Arial"/>
                <a:cs typeface="Arial"/>
              </a:rPr>
              <a:t>ha</a:t>
            </a:r>
            <a:r>
              <a:rPr sz="2800" spc="-5" dirty="0">
                <a:latin typeface="Arial"/>
                <a:cs typeface="Arial"/>
              </a:rPr>
              <a:t>t</a:t>
            </a:r>
            <a:r>
              <a:rPr sz="2800" spc="-10" dirty="0">
                <a:latin typeface="Arial"/>
                <a:cs typeface="Arial"/>
              </a:rPr>
              <a:t>e</a:t>
            </a:r>
            <a:r>
              <a:rPr sz="2800" spc="5" dirty="0">
                <a:latin typeface="Arial"/>
                <a:cs typeface="Arial"/>
              </a:rPr>
              <a:t>v</a:t>
            </a:r>
            <a:r>
              <a:rPr sz="2800" spc="-10" dirty="0">
                <a:latin typeface="Arial"/>
                <a:cs typeface="Arial"/>
              </a:rPr>
              <a:t>e</a:t>
            </a:r>
            <a:r>
              <a:rPr sz="2800" dirty="0">
                <a:latin typeface="Arial"/>
                <a:cs typeface="Arial"/>
              </a:rPr>
              <a:t>r</a:t>
            </a:r>
            <a:r>
              <a:rPr sz="2800" spc="-25" dirty="0">
                <a:latin typeface="Arial"/>
                <a:cs typeface="Arial"/>
              </a:rPr>
              <a:t> </a:t>
            </a:r>
            <a:r>
              <a:rPr sz="2800" spc="-10" dirty="0">
                <a:latin typeface="Arial"/>
                <a:cs typeface="Arial"/>
              </a:rPr>
              <a:t>ph</a:t>
            </a:r>
            <a:r>
              <a:rPr sz="2800" spc="-5" dirty="0">
                <a:latin typeface="Arial"/>
                <a:cs typeface="Arial"/>
              </a:rPr>
              <a:t>il</a:t>
            </a:r>
            <a:r>
              <a:rPr sz="2800" spc="-10" dirty="0">
                <a:latin typeface="Arial"/>
                <a:cs typeface="Arial"/>
              </a:rPr>
              <a:t>o</a:t>
            </a:r>
            <a:r>
              <a:rPr sz="2800" spc="5" dirty="0">
                <a:latin typeface="Arial"/>
                <a:cs typeface="Arial"/>
              </a:rPr>
              <a:t>s</a:t>
            </a:r>
            <a:r>
              <a:rPr sz="2800" spc="-10" dirty="0">
                <a:latin typeface="Arial"/>
                <a:cs typeface="Arial"/>
              </a:rPr>
              <a:t>oph</a:t>
            </a:r>
            <a:r>
              <a:rPr sz="2800" dirty="0">
                <a:latin typeface="Arial"/>
                <a:cs typeface="Arial"/>
              </a:rPr>
              <a:t>y</a:t>
            </a:r>
            <a:r>
              <a:rPr sz="2800" spc="-10" dirty="0">
                <a:latin typeface="Arial"/>
                <a:cs typeface="Arial"/>
              </a:rPr>
              <a:t> or </a:t>
            </a:r>
            <a:r>
              <a:rPr sz="2800" spc="-5" dirty="0">
                <a:latin typeface="Arial"/>
                <a:cs typeface="Arial"/>
              </a:rPr>
              <a:t>t</a:t>
            </a:r>
            <a:r>
              <a:rPr sz="2800" spc="-10" dirty="0">
                <a:latin typeface="Arial"/>
                <a:cs typeface="Arial"/>
              </a:rPr>
              <a:t>heo</a:t>
            </a:r>
            <a:r>
              <a:rPr sz="2800" dirty="0">
                <a:latin typeface="Arial"/>
                <a:cs typeface="Arial"/>
              </a:rPr>
              <a:t>ry</a:t>
            </a:r>
            <a:r>
              <a:rPr sz="2800" spc="-10" dirty="0">
                <a:latin typeface="Arial"/>
                <a:cs typeface="Arial"/>
              </a:rPr>
              <a:t> </a:t>
            </a:r>
            <a:r>
              <a:rPr sz="2800" dirty="0">
                <a:latin typeface="Arial"/>
                <a:cs typeface="Arial"/>
              </a:rPr>
              <a:t>w</a:t>
            </a:r>
            <a:r>
              <a:rPr sz="2800" spc="-10" dirty="0">
                <a:latin typeface="Arial"/>
                <a:cs typeface="Arial"/>
              </a:rPr>
              <a:t>o</a:t>
            </a:r>
            <a:r>
              <a:rPr sz="2800" dirty="0">
                <a:latin typeface="Arial"/>
                <a:cs typeface="Arial"/>
              </a:rPr>
              <a:t>r</a:t>
            </a:r>
            <a:r>
              <a:rPr sz="2800" spc="5" dirty="0">
                <a:latin typeface="Arial"/>
                <a:cs typeface="Arial"/>
              </a:rPr>
              <a:t>k</a:t>
            </a:r>
            <a:r>
              <a:rPr sz="2800" spc="-10" dirty="0">
                <a:latin typeface="Arial"/>
                <a:cs typeface="Arial"/>
              </a:rPr>
              <a:t>ed</a:t>
            </a:r>
            <a:endParaRPr sz="2800" dirty="0">
              <a:latin typeface="Arial"/>
              <a:cs typeface="Arial"/>
            </a:endParaRPr>
          </a:p>
        </p:txBody>
      </p:sp>
      <p:sp>
        <p:nvSpPr>
          <p:cNvPr id="4" name="Title 3"/>
          <p:cNvSpPr>
            <a:spLocks noGrp="1"/>
          </p:cNvSpPr>
          <p:nvPr>
            <p:ph type="title"/>
          </p:nvPr>
        </p:nvSpPr>
        <p:spPr>
          <a:xfrm>
            <a:off x="1594992" y="806869"/>
            <a:ext cx="8625043" cy="1325563"/>
          </a:xfrm>
        </p:spPr>
        <p:txBody>
          <a:bodyPr>
            <a:normAutofit fontScale="90000"/>
          </a:bodyPr>
          <a:lstStyle/>
          <a:p>
            <a:pPr marL="1022350" marR="887730" lvl="0" indent="-107950">
              <a:lnSpc>
                <a:spcPct val="100000"/>
              </a:lnSpc>
              <a:spcBef>
                <a:spcPts val="0"/>
              </a:spcBef>
            </a:pPr>
            <a:r>
              <a:rPr lang="en-US" sz="3100" spc="-25" dirty="0">
                <a:solidFill>
                  <a:prstClr val="black"/>
                </a:solidFill>
                <a:latin typeface="Arial" panose="020B0604020202020204" pitchFamily="34" charset="0"/>
                <a:cs typeface="Arial" panose="020B0604020202020204" pitchFamily="34" charset="0"/>
              </a:rPr>
              <a:t>S</a:t>
            </a:r>
            <a:r>
              <a:rPr lang="en-US" sz="3100" spc="-15" dirty="0">
                <a:solidFill>
                  <a:prstClr val="black"/>
                </a:solidFill>
                <a:latin typeface="Arial" panose="020B0604020202020204" pitchFamily="34" charset="0"/>
                <a:cs typeface="Arial" panose="020B0604020202020204" pitchFamily="34" charset="0"/>
              </a:rPr>
              <a:t>chools</a:t>
            </a:r>
            <a:r>
              <a:rPr lang="en-US" sz="3100" spc="5" dirty="0">
                <a:solidFill>
                  <a:prstClr val="black"/>
                </a:solidFill>
                <a:latin typeface="Arial" panose="020B0604020202020204" pitchFamily="34" charset="0"/>
                <a:cs typeface="Arial" panose="020B0604020202020204" pitchFamily="34" charset="0"/>
              </a:rPr>
              <a:t> </a:t>
            </a:r>
            <a:r>
              <a:rPr lang="en-US" sz="3100" spc="-15" dirty="0">
                <a:solidFill>
                  <a:prstClr val="black"/>
                </a:solidFill>
                <a:latin typeface="Arial" panose="020B0604020202020204" pitchFamily="34" charset="0"/>
                <a:cs typeface="Arial" panose="020B0604020202020204" pitchFamily="34" charset="0"/>
              </a:rPr>
              <a:t>o</a:t>
            </a:r>
            <a:r>
              <a:rPr lang="en-US" sz="3100" spc="-10" dirty="0">
                <a:solidFill>
                  <a:prstClr val="black"/>
                </a:solidFill>
                <a:latin typeface="Arial" panose="020B0604020202020204" pitchFamily="34" charset="0"/>
                <a:cs typeface="Arial" panose="020B0604020202020204" pitchFamily="34" charset="0"/>
              </a:rPr>
              <a:t>f t</a:t>
            </a:r>
            <a:r>
              <a:rPr lang="en-US" sz="3100" spc="-15" dirty="0">
                <a:solidFill>
                  <a:prstClr val="black"/>
                </a:solidFill>
                <a:latin typeface="Arial" panose="020B0604020202020204" pitchFamily="34" charset="0"/>
                <a:cs typeface="Arial" panose="020B0604020202020204" pitchFamily="34" charset="0"/>
              </a:rPr>
              <a:t>hough</a:t>
            </a:r>
            <a:r>
              <a:rPr lang="en-US" sz="3100" spc="-10" dirty="0">
                <a:solidFill>
                  <a:prstClr val="black"/>
                </a:solidFill>
                <a:latin typeface="Arial" panose="020B0604020202020204" pitchFamily="34" charset="0"/>
                <a:cs typeface="Arial" panose="020B0604020202020204" pitchFamily="34" charset="0"/>
              </a:rPr>
              <a:t>t</a:t>
            </a:r>
            <a:r>
              <a:rPr lang="en-US" sz="3100" dirty="0">
                <a:solidFill>
                  <a:prstClr val="black"/>
                </a:solidFill>
                <a:latin typeface="Arial" panose="020B0604020202020204" pitchFamily="34" charset="0"/>
                <a:cs typeface="Arial" panose="020B0604020202020204" pitchFamily="34" charset="0"/>
              </a:rPr>
              <a:t> </a:t>
            </a:r>
            <a:r>
              <a:rPr lang="en-US" sz="3100" spc="-15" dirty="0">
                <a:solidFill>
                  <a:prstClr val="black"/>
                </a:solidFill>
                <a:latin typeface="Arial" panose="020B0604020202020204" pitchFamily="34" charset="0"/>
                <a:cs typeface="Arial" panose="020B0604020202020204" pitchFamily="34" charset="0"/>
              </a:rPr>
              <a:t>a</a:t>
            </a:r>
            <a:r>
              <a:rPr lang="en-US" sz="3100" spc="-10" dirty="0">
                <a:solidFill>
                  <a:prstClr val="black"/>
                </a:solidFill>
                <a:latin typeface="Arial" panose="020B0604020202020204" pitchFamily="34" charset="0"/>
                <a:cs typeface="Arial" panose="020B0604020202020204" pitchFamily="34" charset="0"/>
              </a:rPr>
              <a:t>ft</a:t>
            </a:r>
            <a:r>
              <a:rPr lang="en-US" sz="3100" spc="-15" dirty="0">
                <a:solidFill>
                  <a:prstClr val="black"/>
                </a:solidFill>
                <a:latin typeface="Arial" panose="020B0604020202020204" pitchFamily="34" charset="0"/>
                <a:cs typeface="Arial" panose="020B0604020202020204" pitchFamily="34" charset="0"/>
              </a:rPr>
              <a:t>e</a:t>
            </a:r>
            <a:r>
              <a:rPr lang="en-US" sz="3100" spc="-10" dirty="0">
                <a:solidFill>
                  <a:prstClr val="black"/>
                </a:solidFill>
                <a:latin typeface="Arial" panose="020B0604020202020204" pitchFamily="34" charset="0"/>
                <a:cs typeface="Arial" panose="020B0604020202020204" pitchFamily="34" charset="0"/>
              </a:rPr>
              <a:t>r</a:t>
            </a:r>
            <a:r>
              <a:rPr lang="en-US" sz="3100" spc="-5" dirty="0">
                <a:solidFill>
                  <a:prstClr val="black"/>
                </a:solidFill>
                <a:latin typeface="Arial" panose="020B0604020202020204" pitchFamily="34" charset="0"/>
                <a:cs typeface="Arial" panose="020B0604020202020204" pitchFamily="34" charset="0"/>
              </a:rPr>
              <a:t> </a:t>
            </a:r>
            <a:r>
              <a:rPr lang="en-US" sz="3100" spc="-30" dirty="0">
                <a:solidFill>
                  <a:prstClr val="black"/>
                </a:solidFill>
                <a:latin typeface="Arial" panose="020B0604020202020204" pitchFamily="34" charset="0"/>
                <a:cs typeface="Arial" panose="020B0604020202020204" pitchFamily="34" charset="0"/>
              </a:rPr>
              <a:t>H</a:t>
            </a:r>
            <a:r>
              <a:rPr lang="en-US" sz="3100" spc="-10" dirty="0">
                <a:solidFill>
                  <a:prstClr val="black"/>
                </a:solidFill>
                <a:latin typeface="Arial" panose="020B0604020202020204" pitchFamily="34" charset="0"/>
                <a:cs typeface="Arial" panose="020B0604020202020204" pitchFamily="34" charset="0"/>
              </a:rPr>
              <a:t>ippocrat</a:t>
            </a:r>
            <a:r>
              <a:rPr lang="en-US" sz="3100" spc="-15" dirty="0">
                <a:solidFill>
                  <a:prstClr val="black"/>
                </a:solidFill>
                <a:latin typeface="Arial" panose="020B0604020202020204" pitchFamily="34" charset="0"/>
                <a:cs typeface="Arial" panose="020B0604020202020204" pitchFamily="34" charset="0"/>
              </a:rPr>
              <a:t>es</a:t>
            </a:r>
            <a:r>
              <a:rPr lang="en-US" sz="3100" spc="15" dirty="0">
                <a:solidFill>
                  <a:prstClr val="black"/>
                </a:solidFill>
                <a:latin typeface="Arial" panose="020B0604020202020204" pitchFamily="34" charset="0"/>
                <a:cs typeface="Arial" panose="020B0604020202020204" pitchFamily="34" charset="0"/>
              </a:rPr>
              <a:t> </a:t>
            </a:r>
            <a:r>
              <a:rPr lang="en-US" sz="2800" spc="15" dirty="0" smtClean="0">
                <a:solidFill>
                  <a:prstClr val="black"/>
                </a:solidFill>
                <a:latin typeface="Arial" panose="020B0604020202020204" pitchFamily="34" charset="0"/>
                <a:cs typeface="Arial" panose="020B0604020202020204" pitchFamily="34" charset="0"/>
              </a:rPr>
              <a:t/>
            </a:r>
            <a:br>
              <a:rPr lang="en-US" sz="2800" spc="15" dirty="0" smtClean="0">
                <a:solidFill>
                  <a:prstClr val="black"/>
                </a:solidFill>
                <a:latin typeface="Arial" panose="020B0604020202020204" pitchFamily="34" charset="0"/>
                <a:cs typeface="Arial" panose="020B0604020202020204" pitchFamily="34" charset="0"/>
              </a:rPr>
            </a:br>
            <a:r>
              <a:rPr lang="en-US" sz="3100" spc="-5" dirty="0" smtClean="0">
                <a:solidFill>
                  <a:prstClr val="black"/>
                </a:solidFill>
              </a:rPr>
              <a:t>(</a:t>
            </a:r>
            <a:r>
              <a:rPr lang="en-US" sz="3100" spc="-20" dirty="0">
                <a:solidFill>
                  <a:prstClr val="black"/>
                </a:solidFill>
              </a:rPr>
              <a:t>2</a:t>
            </a:r>
            <a:r>
              <a:rPr lang="en-US" sz="3100" spc="15" baseline="25525" dirty="0">
                <a:solidFill>
                  <a:prstClr val="black"/>
                </a:solidFill>
              </a:rPr>
              <a:t>nd</a:t>
            </a:r>
            <a:r>
              <a:rPr lang="en-US" sz="3100" baseline="25525" dirty="0">
                <a:solidFill>
                  <a:prstClr val="black"/>
                </a:solidFill>
              </a:rPr>
              <a:t> </a:t>
            </a:r>
            <a:r>
              <a:rPr lang="en-US" sz="3100" spc="-390" baseline="25525" dirty="0">
                <a:solidFill>
                  <a:prstClr val="black"/>
                </a:solidFill>
              </a:rPr>
              <a:t> </a:t>
            </a:r>
            <a:r>
              <a:rPr lang="en-US" sz="3100" spc="-15" dirty="0">
                <a:solidFill>
                  <a:prstClr val="black"/>
                </a:solidFill>
              </a:rPr>
              <a:t>peak</a:t>
            </a:r>
            <a:r>
              <a:rPr lang="en-US" sz="3100" spc="5" dirty="0">
                <a:solidFill>
                  <a:prstClr val="black"/>
                </a:solidFill>
              </a:rPr>
              <a:t> </a:t>
            </a:r>
            <a:r>
              <a:rPr lang="en-US" sz="3100" spc="-10" dirty="0" smtClean="0">
                <a:solidFill>
                  <a:prstClr val="black"/>
                </a:solidFill>
              </a:rPr>
              <a:t>of </a:t>
            </a:r>
            <a:r>
              <a:rPr lang="en-US" sz="3100" spc="-30" dirty="0" smtClean="0">
                <a:solidFill>
                  <a:prstClr val="black"/>
                </a:solidFill>
                <a:cs typeface="Arial"/>
              </a:rPr>
              <a:t>G</a:t>
            </a:r>
            <a:r>
              <a:rPr lang="en-US" sz="3100" spc="-10" dirty="0" smtClean="0">
                <a:solidFill>
                  <a:prstClr val="black"/>
                </a:solidFill>
                <a:cs typeface="Arial"/>
              </a:rPr>
              <a:t>ree</a:t>
            </a:r>
            <a:r>
              <a:rPr lang="en-US" sz="3100" spc="-15" dirty="0" smtClean="0">
                <a:solidFill>
                  <a:prstClr val="black"/>
                </a:solidFill>
                <a:cs typeface="Arial"/>
              </a:rPr>
              <a:t>k</a:t>
            </a:r>
            <a:r>
              <a:rPr lang="en-US" sz="3100" spc="5" dirty="0" smtClean="0">
                <a:solidFill>
                  <a:prstClr val="black"/>
                </a:solidFill>
                <a:cs typeface="Arial"/>
              </a:rPr>
              <a:t> </a:t>
            </a:r>
            <a:r>
              <a:rPr lang="en-US" sz="3100" spc="-30" dirty="0">
                <a:solidFill>
                  <a:prstClr val="black"/>
                </a:solidFill>
                <a:cs typeface="Arial"/>
              </a:rPr>
              <a:t>m</a:t>
            </a:r>
            <a:r>
              <a:rPr lang="en-US" sz="3100" spc="-15" dirty="0">
                <a:solidFill>
                  <a:prstClr val="black"/>
                </a:solidFill>
                <a:cs typeface="Arial"/>
              </a:rPr>
              <a:t>ed</a:t>
            </a:r>
            <a:r>
              <a:rPr lang="en-US" sz="3100" spc="-10" dirty="0">
                <a:solidFill>
                  <a:prstClr val="black"/>
                </a:solidFill>
                <a:cs typeface="Arial"/>
              </a:rPr>
              <a:t>ici</a:t>
            </a:r>
            <a:r>
              <a:rPr lang="en-US" sz="3100" spc="-15" dirty="0">
                <a:solidFill>
                  <a:prstClr val="black"/>
                </a:solidFill>
                <a:cs typeface="Arial"/>
              </a:rPr>
              <a:t>ne</a:t>
            </a:r>
            <a:r>
              <a:rPr lang="en-US" sz="3100" spc="-10" dirty="0">
                <a:solidFill>
                  <a:prstClr val="black"/>
                </a:solidFill>
                <a:cs typeface="Arial"/>
              </a:rPr>
              <a:t>,</a:t>
            </a:r>
            <a:r>
              <a:rPr lang="en-US" sz="3100" spc="15" dirty="0">
                <a:solidFill>
                  <a:prstClr val="black"/>
                </a:solidFill>
                <a:cs typeface="Arial"/>
              </a:rPr>
              <a:t> </a:t>
            </a:r>
            <a:r>
              <a:rPr lang="en-US" sz="3100" spc="-15" dirty="0">
                <a:solidFill>
                  <a:prstClr val="black"/>
                </a:solidFill>
                <a:cs typeface="Arial"/>
              </a:rPr>
              <a:t>300</a:t>
            </a:r>
            <a:r>
              <a:rPr lang="en-US" sz="3100" spc="-25" dirty="0">
                <a:solidFill>
                  <a:prstClr val="black"/>
                </a:solidFill>
                <a:cs typeface="Arial"/>
              </a:rPr>
              <a:t>BC</a:t>
            </a:r>
            <a:r>
              <a:rPr lang="en-US" sz="3100" spc="5" dirty="0">
                <a:solidFill>
                  <a:prstClr val="black"/>
                </a:solidFill>
                <a:cs typeface="Arial"/>
              </a:rPr>
              <a:t> </a:t>
            </a:r>
            <a:r>
              <a:rPr lang="en-US" sz="3100" spc="-10" dirty="0">
                <a:solidFill>
                  <a:prstClr val="black"/>
                </a:solidFill>
                <a:cs typeface="Arial"/>
              </a:rPr>
              <a:t>-100</a:t>
            </a:r>
            <a:r>
              <a:rPr lang="en-US" sz="3100" spc="-25" dirty="0">
                <a:solidFill>
                  <a:prstClr val="black"/>
                </a:solidFill>
                <a:cs typeface="Arial"/>
              </a:rPr>
              <a:t>AD</a:t>
            </a:r>
            <a:r>
              <a:rPr lang="en-US" sz="3100" spc="-10" dirty="0" smtClean="0">
                <a:solidFill>
                  <a:prstClr val="black"/>
                </a:solidFill>
                <a:cs typeface="Arial"/>
              </a:rPr>
              <a:t>)</a:t>
            </a:r>
            <a:r>
              <a:rPr lang="en-US" sz="2800" spc="-10" dirty="0" smtClean="0">
                <a:solidFill>
                  <a:prstClr val="black"/>
                </a:solidFill>
                <a:cs typeface="Arial"/>
              </a:rPr>
              <a:t/>
            </a:r>
            <a:br>
              <a:rPr lang="en-US" sz="2800" spc="-10" dirty="0" smtClean="0">
                <a:solidFill>
                  <a:prstClr val="black"/>
                </a:solidFill>
                <a:cs typeface="Arial"/>
              </a:rPr>
            </a:br>
            <a:r>
              <a:rPr lang="en-US" sz="2900" spc="-30" dirty="0" smtClean="0">
                <a:solidFill>
                  <a:prstClr val="black"/>
                </a:solidFill>
                <a:latin typeface="Arial"/>
                <a:ea typeface="+mn-ea"/>
                <a:cs typeface="Arial"/>
              </a:rPr>
              <a:t>NON</a:t>
            </a:r>
            <a:r>
              <a:rPr lang="en-US" sz="2900" spc="-10" dirty="0" smtClean="0">
                <a:solidFill>
                  <a:prstClr val="black"/>
                </a:solidFill>
                <a:latin typeface="Arial"/>
                <a:ea typeface="+mn-ea"/>
                <a:cs typeface="Arial"/>
              </a:rPr>
              <a:t>-</a:t>
            </a:r>
            <a:r>
              <a:rPr lang="en-US" sz="2900" spc="-30" dirty="0" smtClean="0">
                <a:solidFill>
                  <a:prstClr val="black"/>
                </a:solidFill>
                <a:latin typeface="Arial"/>
                <a:ea typeface="+mn-ea"/>
                <a:cs typeface="Arial"/>
              </a:rPr>
              <a:t>HUMORA</a:t>
            </a:r>
            <a:r>
              <a:rPr lang="en-US" sz="2900" spc="-15" dirty="0" smtClean="0">
                <a:solidFill>
                  <a:prstClr val="black"/>
                </a:solidFill>
                <a:latin typeface="Arial"/>
                <a:ea typeface="+mn-ea"/>
                <a:cs typeface="Arial"/>
              </a:rPr>
              <a:t>L</a:t>
            </a:r>
            <a:r>
              <a:rPr lang="en-US" sz="2900" spc="-10" dirty="0" smtClean="0">
                <a:solidFill>
                  <a:prstClr val="black"/>
                </a:solidFill>
                <a:latin typeface="Arial"/>
                <a:ea typeface="+mn-ea"/>
                <a:cs typeface="Arial"/>
              </a:rPr>
              <a:t>I</a:t>
            </a:r>
            <a:r>
              <a:rPr lang="en-US" sz="2900" spc="-25" dirty="0" smtClean="0">
                <a:solidFill>
                  <a:prstClr val="black"/>
                </a:solidFill>
                <a:latin typeface="Arial"/>
                <a:ea typeface="+mn-ea"/>
                <a:cs typeface="Arial"/>
              </a:rPr>
              <a:t>STS</a:t>
            </a:r>
            <a:r>
              <a:rPr lang="en-US" sz="2900" spc="-10" dirty="0">
                <a:solidFill>
                  <a:prstClr val="black"/>
                </a:solidFill>
                <a:latin typeface="Arial"/>
                <a:ea typeface="+mn-ea"/>
                <a:cs typeface="Arial"/>
              </a:rPr>
              <a:t>,</a:t>
            </a:r>
            <a:r>
              <a:rPr lang="en-US" sz="2900" spc="50" dirty="0">
                <a:solidFill>
                  <a:prstClr val="black"/>
                </a:solidFill>
                <a:latin typeface="Arial"/>
                <a:ea typeface="+mn-ea"/>
                <a:cs typeface="Arial"/>
              </a:rPr>
              <a:t> </a:t>
            </a:r>
            <a:r>
              <a:rPr lang="en-US" sz="2900" spc="-10" dirty="0">
                <a:solidFill>
                  <a:prstClr val="black"/>
                </a:solidFill>
                <a:latin typeface="Arial"/>
                <a:ea typeface="+mn-ea"/>
                <a:cs typeface="Arial"/>
              </a:rPr>
              <a:t>conti</a:t>
            </a:r>
            <a:r>
              <a:rPr lang="en-US" sz="2900" spc="-15" dirty="0">
                <a:solidFill>
                  <a:prstClr val="black"/>
                </a:solidFill>
                <a:latin typeface="Arial"/>
                <a:ea typeface="+mn-ea"/>
                <a:cs typeface="Arial"/>
              </a:rPr>
              <a:t>nued</a:t>
            </a:r>
            <a:r>
              <a:rPr lang="en-US" sz="2800" spc="-15" dirty="0">
                <a:solidFill>
                  <a:prstClr val="black"/>
                </a:solidFill>
                <a:latin typeface="Arial"/>
                <a:ea typeface="+mn-ea"/>
                <a:cs typeface="Arial"/>
              </a:rPr>
              <a:t/>
            </a:r>
            <a:br>
              <a:rPr lang="en-US" sz="2800" spc="-15" dirty="0">
                <a:solidFill>
                  <a:prstClr val="black"/>
                </a:solidFill>
                <a:latin typeface="Arial"/>
                <a:ea typeface="+mn-ea"/>
                <a:cs typeface="Arial"/>
              </a:rPr>
            </a:br>
            <a:endParaRPr lang="en-US" dirty="0"/>
          </a:p>
        </p:txBody>
      </p:sp>
    </p:spTree>
    <p:extLst>
      <p:ext uri="{BB962C8B-B14F-4D97-AF65-F5344CB8AC3E}">
        <p14:creationId xmlns:p14="http://schemas.microsoft.com/office/powerpoint/2010/main" val="34916123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7383" y="288513"/>
            <a:ext cx="7941945" cy="984885"/>
          </a:xfrm>
          <a:prstGeom prst="rect">
            <a:avLst/>
          </a:prstGeom>
        </p:spPr>
        <p:txBody>
          <a:bodyPr vert="horz" wrap="square" lIns="0" tIns="0" rIns="0" bIns="0" rtlCol="0">
            <a:spAutoFit/>
          </a:bodyPr>
          <a:lstStyle/>
          <a:p>
            <a:pPr marL="1658620" marR="5080" indent="-1646555"/>
            <a:r>
              <a:rPr sz="3200" b="1" spc="-5" dirty="0">
                <a:latin typeface="Arial"/>
                <a:cs typeface="Arial"/>
              </a:rPr>
              <a:t>Th</a:t>
            </a:r>
            <a:r>
              <a:rPr sz="3200" b="1" spc="-10" dirty="0">
                <a:latin typeface="Arial"/>
                <a:cs typeface="Arial"/>
              </a:rPr>
              <a:t>e</a:t>
            </a:r>
            <a:r>
              <a:rPr sz="3200" b="1" spc="-5" dirty="0">
                <a:latin typeface="Arial"/>
                <a:cs typeface="Arial"/>
              </a:rPr>
              <a:t>oph</a:t>
            </a:r>
            <a:r>
              <a:rPr sz="3200" b="1" dirty="0">
                <a:latin typeface="Arial"/>
                <a:cs typeface="Arial"/>
              </a:rPr>
              <a:t>r</a:t>
            </a:r>
            <a:r>
              <a:rPr sz="3200" b="1" spc="-10" dirty="0">
                <a:latin typeface="Arial"/>
                <a:cs typeface="Arial"/>
              </a:rPr>
              <a:t>as</a:t>
            </a:r>
            <a:r>
              <a:rPr sz="3200" b="1" dirty="0">
                <a:latin typeface="Arial"/>
                <a:cs typeface="Arial"/>
              </a:rPr>
              <a:t>t</a:t>
            </a:r>
            <a:r>
              <a:rPr sz="3200" b="1" spc="-15" dirty="0">
                <a:latin typeface="Arial"/>
                <a:cs typeface="Arial"/>
              </a:rPr>
              <a:t>u</a:t>
            </a:r>
            <a:r>
              <a:rPr sz="3200" b="1" spc="-10" dirty="0">
                <a:latin typeface="Arial"/>
                <a:cs typeface="Arial"/>
              </a:rPr>
              <a:t>s</a:t>
            </a:r>
            <a:r>
              <a:rPr sz="3200" b="1" dirty="0">
                <a:latin typeface="Arial"/>
                <a:cs typeface="Arial"/>
              </a:rPr>
              <a:t>,</a:t>
            </a:r>
            <a:r>
              <a:rPr sz="3200" b="1" spc="-45" dirty="0">
                <a:latin typeface="Arial"/>
                <a:cs typeface="Arial"/>
              </a:rPr>
              <a:t> </a:t>
            </a:r>
            <a:r>
              <a:rPr sz="3200" b="1" spc="-5" dirty="0">
                <a:latin typeface="Arial"/>
                <a:cs typeface="Arial"/>
              </a:rPr>
              <a:t>F</a:t>
            </a:r>
            <a:r>
              <a:rPr sz="3200" b="1" spc="-10" dirty="0">
                <a:latin typeface="Arial"/>
                <a:cs typeface="Arial"/>
              </a:rPr>
              <a:t>a</a:t>
            </a:r>
            <a:r>
              <a:rPr sz="3200" b="1" dirty="0">
                <a:latin typeface="Arial"/>
                <a:cs typeface="Arial"/>
              </a:rPr>
              <a:t>t</a:t>
            </a:r>
            <a:r>
              <a:rPr sz="3200" b="1" spc="-5" dirty="0">
                <a:latin typeface="Arial"/>
                <a:cs typeface="Arial"/>
              </a:rPr>
              <a:t>h</a:t>
            </a:r>
            <a:r>
              <a:rPr sz="3200" b="1" spc="-10" dirty="0">
                <a:latin typeface="Arial"/>
                <a:cs typeface="Arial"/>
              </a:rPr>
              <a:t>e</a:t>
            </a:r>
            <a:r>
              <a:rPr sz="3200" b="1" dirty="0">
                <a:latin typeface="Arial"/>
                <a:cs typeface="Arial"/>
              </a:rPr>
              <a:t>r</a:t>
            </a:r>
            <a:r>
              <a:rPr sz="3200" b="1" spc="-15" dirty="0">
                <a:latin typeface="Arial"/>
                <a:cs typeface="Arial"/>
              </a:rPr>
              <a:t> </a:t>
            </a:r>
            <a:r>
              <a:rPr sz="3200" b="1" spc="-5" dirty="0">
                <a:latin typeface="Arial"/>
                <a:cs typeface="Arial"/>
              </a:rPr>
              <a:t>o</a:t>
            </a:r>
            <a:r>
              <a:rPr sz="3200" b="1" dirty="0">
                <a:latin typeface="Arial"/>
                <a:cs typeface="Arial"/>
              </a:rPr>
              <a:t>f</a:t>
            </a:r>
            <a:r>
              <a:rPr sz="3200" b="1" spc="-15" dirty="0">
                <a:latin typeface="Arial"/>
                <a:cs typeface="Arial"/>
              </a:rPr>
              <a:t> </a:t>
            </a:r>
            <a:r>
              <a:rPr sz="3200" b="1" dirty="0">
                <a:latin typeface="Arial"/>
                <a:cs typeface="Arial"/>
              </a:rPr>
              <a:t>P</a:t>
            </a:r>
            <a:r>
              <a:rPr sz="3200" b="1" spc="-5" dirty="0">
                <a:latin typeface="Arial"/>
                <a:cs typeface="Arial"/>
              </a:rPr>
              <a:t>h</a:t>
            </a:r>
            <a:r>
              <a:rPr sz="3200" b="1" spc="-10" dirty="0">
                <a:latin typeface="Arial"/>
                <a:cs typeface="Arial"/>
              </a:rPr>
              <a:t>a</a:t>
            </a:r>
            <a:r>
              <a:rPr sz="3200" b="1" dirty="0">
                <a:latin typeface="Arial"/>
                <a:cs typeface="Arial"/>
              </a:rPr>
              <a:t>r</a:t>
            </a:r>
            <a:r>
              <a:rPr sz="3200" b="1" spc="-5" dirty="0">
                <a:latin typeface="Arial"/>
                <a:cs typeface="Arial"/>
              </a:rPr>
              <a:t>m</a:t>
            </a:r>
            <a:r>
              <a:rPr sz="3200" b="1" spc="-10" dirty="0">
                <a:latin typeface="Arial"/>
                <a:cs typeface="Arial"/>
              </a:rPr>
              <a:t>ac</a:t>
            </a:r>
            <a:r>
              <a:rPr sz="3200" b="1" spc="-5" dirty="0">
                <a:latin typeface="Arial"/>
                <a:cs typeface="Arial"/>
              </a:rPr>
              <a:t>ogno</a:t>
            </a:r>
            <a:r>
              <a:rPr sz="3200" b="1" spc="-10" dirty="0">
                <a:latin typeface="Arial"/>
                <a:cs typeface="Arial"/>
              </a:rPr>
              <a:t>s</a:t>
            </a:r>
            <a:r>
              <a:rPr sz="3200" b="1" dirty="0">
                <a:latin typeface="Arial"/>
                <a:cs typeface="Arial"/>
              </a:rPr>
              <a:t>y </a:t>
            </a:r>
            <a:r>
              <a:rPr sz="3200" b="1" spc="-10" dirty="0">
                <a:latin typeface="Arial"/>
                <a:cs typeface="Arial"/>
              </a:rPr>
              <a:t>a</a:t>
            </a:r>
            <a:r>
              <a:rPr sz="3200" b="1" spc="-5" dirty="0">
                <a:latin typeface="Arial"/>
                <a:cs typeface="Arial"/>
              </a:rPr>
              <a:t>n</a:t>
            </a:r>
            <a:r>
              <a:rPr sz="3200" b="1" dirty="0">
                <a:latin typeface="Arial"/>
                <a:cs typeface="Arial"/>
              </a:rPr>
              <a:t>d</a:t>
            </a:r>
            <a:r>
              <a:rPr sz="3200" b="1" spc="-20" dirty="0">
                <a:latin typeface="Arial"/>
                <a:cs typeface="Arial"/>
              </a:rPr>
              <a:t> </a:t>
            </a:r>
            <a:r>
              <a:rPr sz="3200" b="1" dirty="0">
                <a:latin typeface="Arial"/>
                <a:cs typeface="Arial"/>
              </a:rPr>
              <a:t>B</a:t>
            </a:r>
            <a:r>
              <a:rPr sz="3200" b="1" spc="-5" dirty="0">
                <a:latin typeface="Arial"/>
                <a:cs typeface="Arial"/>
              </a:rPr>
              <a:t>o</a:t>
            </a:r>
            <a:r>
              <a:rPr sz="3200" b="1" dirty="0">
                <a:latin typeface="Arial"/>
                <a:cs typeface="Arial"/>
              </a:rPr>
              <a:t>t</a:t>
            </a:r>
            <a:r>
              <a:rPr sz="3200" b="1" spc="-10" dirty="0">
                <a:latin typeface="Arial"/>
                <a:cs typeface="Arial"/>
              </a:rPr>
              <a:t>a</a:t>
            </a:r>
            <a:r>
              <a:rPr sz="3200" b="1" spc="-5" dirty="0">
                <a:latin typeface="Arial"/>
                <a:cs typeface="Arial"/>
              </a:rPr>
              <a:t>n</a:t>
            </a:r>
            <a:r>
              <a:rPr sz="3200" b="1" dirty="0">
                <a:latin typeface="Arial"/>
                <a:cs typeface="Arial"/>
              </a:rPr>
              <a:t>y</a:t>
            </a:r>
            <a:r>
              <a:rPr sz="3200" b="1" spc="-35" dirty="0">
                <a:latin typeface="Arial"/>
                <a:cs typeface="Arial"/>
              </a:rPr>
              <a:t> </a:t>
            </a:r>
            <a:r>
              <a:rPr sz="3200" b="1" spc="-10" dirty="0">
                <a:latin typeface="Arial"/>
                <a:cs typeface="Arial"/>
              </a:rPr>
              <a:t>370</a:t>
            </a:r>
            <a:r>
              <a:rPr sz="3200" b="1" dirty="0">
                <a:latin typeface="Arial"/>
                <a:cs typeface="Arial"/>
              </a:rPr>
              <a:t>-</a:t>
            </a:r>
            <a:r>
              <a:rPr sz="3200" b="1" spc="-10" dirty="0">
                <a:latin typeface="Arial"/>
                <a:cs typeface="Arial"/>
              </a:rPr>
              <a:t>286</a:t>
            </a:r>
            <a:r>
              <a:rPr sz="3200" b="1" dirty="0">
                <a:latin typeface="Arial"/>
                <a:cs typeface="Arial"/>
              </a:rPr>
              <a:t>B</a:t>
            </a:r>
            <a:r>
              <a:rPr sz="3200" b="1" spc="-5" dirty="0">
                <a:latin typeface="Arial"/>
                <a:cs typeface="Arial"/>
              </a:rPr>
              <a:t>.</a:t>
            </a:r>
            <a:r>
              <a:rPr sz="3200" b="1" dirty="0">
                <a:latin typeface="Arial"/>
                <a:cs typeface="Arial"/>
              </a:rPr>
              <a:t>C.</a:t>
            </a:r>
            <a:endParaRPr sz="3200" dirty="0">
              <a:latin typeface="Arial"/>
              <a:cs typeface="Arial"/>
            </a:endParaRPr>
          </a:p>
        </p:txBody>
      </p:sp>
      <p:sp>
        <p:nvSpPr>
          <p:cNvPr id="3" name="object 3"/>
          <p:cNvSpPr/>
          <p:nvPr/>
        </p:nvSpPr>
        <p:spPr>
          <a:xfrm>
            <a:off x="2306637" y="1244601"/>
            <a:ext cx="7432048" cy="559278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30173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Prehistoric Diseases</a:t>
            </a:r>
            <a:endParaRPr lang="en-US" dirty="0"/>
          </a:p>
        </p:txBody>
      </p:sp>
      <p:sp>
        <p:nvSpPr>
          <p:cNvPr id="3" name="Content Placeholder 2"/>
          <p:cNvSpPr>
            <a:spLocks noGrp="1"/>
          </p:cNvSpPr>
          <p:nvPr>
            <p:ph idx="1"/>
          </p:nvPr>
        </p:nvSpPr>
        <p:spPr/>
        <p:txBody>
          <a:bodyPr/>
          <a:lstStyle/>
          <a:p>
            <a:r>
              <a:rPr lang="en-US" dirty="0" smtClean="0"/>
              <a:t>Arthritis</a:t>
            </a:r>
          </a:p>
          <a:p>
            <a:r>
              <a:rPr lang="en-US" dirty="0" smtClean="0"/>
              <a:t>Sinusitis</a:t>
            </a:r>
          </a:p>
          <a:p>
            <a:r>
              <a:rPr lang="en-US" dirty="0" smtClean="0"/>
              <a:t>Tumors</a:t>
            </a:r>
          </a:p>
          <a:p>
            <a:r>
              <a:rPr lang="en-US" dirty="0" smtClean="0"/>
              <a:t>Musculoskeletal injuries</a:t>
            </a:r>
          </a:p>
          <a:p>
            <a:r>
              <a:rPr lang="en-US" dirty="0" smtClean="0"/>
              <a:t>Tuberculosis</a:t>
            </a:r>
          </a:p>
          <a:p>
            <a:r>
              <a:rPr lang="en-US" dirty="0" smtClean="0"/>
              <a:t>Rickets</a:t>
            </a:r>
          </a:p>
          <a:p>
            <a:r>
              <a:rPr lang="en-US" dirty="0" smtClean="0"/>
              <a:t>Cavities</a:t>
            </a:r>
            <a:endParaRPr lang="en-US" dirty="0"/>
          </a:p>
        </p:txBody>
      </p:sp>
    </p:spTree>
    <p:extLst>
      <p:ext uri="{BB962C8B-B14F-4D97-AF65-F5344CB8AC3E}">
        <p14:creationId xmlns:p14="http://schemas.microsoft.com/office/powerpoint/2010/main" val="15949835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356141"/>
            <a:ext cx="10515600" cy="877003"/>
          </a:xfrm>
          <a:prstGeom prst="rect">
            <a:avLst/>
          </a:prstGeom>
        </p:spPr>
        <p:txBody>
          <a:bodyPr vert="horz" wrap="square" lIns="0" tIns="197961" rIns="0" bIns="0" rtlCol="0" anchor="ctr">
            <a:spAutoFit/>
          </a:bodyPr>
          <a:lstStyle/>
          <a:p>
            <a:pPr marL="2155825">
              <a:lnSpc>
                <a:spcPct val="100000"/>
              </a:lnSpc>
            </a:pPr>
            <a:r>
              <a:rPr spc="-5" dirty="0"/>
              <a:t>T</a:t>
            </a:r>
            <a:r>
              <a:rPr dirty="0"/>
              <a:t>heoph</a:t>
            </a:r>
            <a:r>
              <a:rPr spc="-5" dirty="0"/>
              <a:t>r</a:t>
            </a:r>
            <a:r>
              <a:rPr dirty="0"/>
              <a:t>a</a:t>
            </a:r>
            <a:r>
              <a:rPr spc="5" dirty="0"/>
              <a:t>s</a:t>
            </a:r>
            <a:r>
              <a:rPr dirty="0"/>
              <a:t>tus</a:t>
            </a:r>
          </a:p>
        </p:txBody>
      </p:sp>
      <p:sp>
        <p:nvSpPr>
          <p:cNvPr id="3" name="object 3"/>
          <p:cNvSpPr txBox="1"/>
          <p:nvPr/>
        </p:nvSpPr>
        <p:spPr>
          <a:xfrm>
            <a:off x="2043728" y="1371600"/>
            <a:ext cx="8526116" cy="4501232"/>
          </a:xfrm>
          <a:prstGeom prst="rect">
            <a:avLst/>
          </a:prstGeom>
        </p:spPr>
        <p:txBody>
          <a:bodyPr vert="horz" wrap="square" lIns="0" tIns="0" rIns="0" bIns="0" rtlCol="0">
            <a:spAutoFit/>
          </a:bodyPr>
          <a:lstStyle/>
          <a:p>
            <a:pPr marL="355600" marR="381635" indent="-342900">
              <a:lnSpc>
                <a:spcPts val="3030"/>
              </a:lnSpc>
              <a:buFont typeface="Arial"/>
              <a:buChar char="•"/>
              <a:tabLst>
                <a:tab pos="355600" algn="l"/>
              </a:tabLst>
            </a:pPr>
            <a:r>
              <a:rPr sz="2800" spc="-25" dirty="0">
                <a:latin typeface="Arial"/>
                <a:cs typeface="Arial"/>
              </a:rPr>
              <a:t>P</a:t>
            </a:r>
            <a:r>
              <a:rPr sz="2800" spc="-15" dirty="0">
                <a:latin typeface="Arial"/>
                <a:cs typeface="Arial"/>
              </a:rPr>
              <a:t>h</a:t>
            </a:r>
            <a:r>
              <a:rPr sz="2800" spc="-10" dirty="0">
                <a:latin typeface="Arial"/>
                <a:cs typeface="Arial"/>
              </a:rPr>
              <a:t>il</a:t>
            </a:r>
            <a:r>
              <a:rPr sz="2800" spc="-15" dirty="0">
                <a:latin typeface="Arial"/>
                <a:cs typeface="Arial"/>
              </a:rPr>
              <a:t>osophe</a:t>
            </a:r>
            <a:r>
              <a:rPr sz="2800" spc="-10" dirty="0">
                <a:latin typeface="Arial"/>
                <a:cs typeface="Arial"/>
              </a:rPr>
              <a:t>r</a:t>
            </a:r>
            <a:r>
              <a:rPr sz="2800" spc="15" dirty="0">
                <a:latin typeface="Arial"/>
                <a:cs typeface="Arial"/>
              </a:rPr>
              <a:t> </a:t>
            </a:r>
            <a:r>
              <a:rPr sz="2800" spc="-10" dirty="0">
                <a:latin typeface="Arial"/>
                <a:cs typeface="Arial"/>
              </a:rPr>
              <a:t>(st</a:t>
            </a:r>
            <a:r>
              <a:rPr sz="2800" spc="-15" dirty="0">
                <a:latin typeface="Arial"/>
                <a:cs typeface="Arial"/>
              </a:rPr>
              <a:t>uden</a:t>
            </a:r>
            <a:r>
              <a:rPr sz="2800" spc="-10" dirty="0">
                <a:latin typeface="Arial"/>
                <a:cs typeface="Arial"/>
              </a:rPr>
              <a:t>t </a:t>
            </a:r>
            <a:r>
              <a:rPr sz="2800" spc="-15" dirty="0">
                <a:latin typeface="Arial"/>
                <a:cs typeface="Arial"/>
              </a:rPr>
              <a:t>o</a:t>
            </a:r>
            <a:r>
              <a:rPr sz="2800" spc="-10" dirty="0">
                <a:latin typeface="Arial"/>
                <a:cs typeface="Arial"/>
              </a:rPr>
              <a:t>f</a:t>
            </a:r>
            <a:r>
              <a:rPr sz="2800" dirty="0">
                <a:latin typeface="Arial"/>
                <a:cs typeface="Arial"/>
              </a:rPr>
              <a:t> </a:t>
            </a:r>
            <a:r>
              <a:rPr sz="2800" spc="-25" dirty="0">
                <a:latin typeface="Arial"/>
                <a:cs typeface="Arial"/>
              </a:rPr>
              <a:t>A</a:t>
            </a:r>
            <a:r>
              <a:rPr sz="2800" spc="-5" dirty="0">
                <a:latin typeface="Arial"/>
                <a:cs typeface="Arial"/>
              </a:rPr>
              <a:t>r</a:t>
            </a:r>
            <a:r>
              <a:rPr sz="2800" spc="-10" dirty="0">
                <a:latin typeface="Arial"/>
                <a:cs typeface="Arial"/>
              </a:rPr>
              <a:t>ist</a:t>
            </a:r>
            <a:r>
              <a:rPr sz="2800" spc="-15" dirty="0">
                <a:latin typeface="Arial"/>
                <a:cs typeface="Arial"/>
              </a:rPr>
              <a:t>o</a:t>
            </a:r>
            <a:r>
              <a:rPr sz="2800" spc="-10" dirty="0">
                <a:latin typeface="Arial"/>
                <a:cs typeface="Arial"/>
              </a:rPr>
              <a:t>tl</a:t>
            </a:r>
            <a:r>
              <a:rPr sz="2800" spc="-15" dirty="0">
                <a:latin typeface="Arial"/>
                <a:cs typeface="Arial"/>
              </a:rPr>
              <a:t>e</a:t>
            </a:r>
            <a:r>
              <a:rPr sz="2800" spc="-10" dirty="0">
                <a:latin typeface="Arial"/>
                <a:cs typeface="Arial"/>
              </a:rPr>
              <a:t>)</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5" dirty="0">
                <a:latin typeface="Arial"/>
                <a:cs typeface="Arial"/>
              </a:rPr>
              <a:t>na</a:t>
            </a:r>
            <a:r>
              <a:rPr sz="2800" spc="-10" dirty="0">
                <a:latin typeface="Arial"/>
                <a:cs typeface="Arial"/>
              </a:rPr>
              <a:t>tural sci</a:t>
            </a:r>
            <a:r>
              <a:rPr sz="2800" spc="-15" dirty="0">
                <a:latin typeface="Arial"/>
                <a:cs typeface="Arial"/>
              </a:rPr>
              <a:t>en</a:t>
            </a:r>
            <a:r>
              <a:rPr sz="2800" spc="-10" dirty="0">
                <a:latin typeface="Arial"/>
                <a:cs typeface="Arial"/>
              </a:rPr>
              <a:t>tist</a:t>
            </a:r>
            <a:r>
              <a:rPr lang="en-US" sz="2800" spc="-10" dirty="0">
                <a:latin typeface="Arial"/>
                <a:cs typeface="Arial"/>
              </a:rPr>
              <a:t>.</a:t>
            </a:r>
            <a:endParaRPr sz="2800" dirty="0">
              <a:latin typeface="Arial"/>
              <a:cs typeface="Arial"/>
            </a:endParaRPr>
          </a:p>
          <a:p>
            <a:pPr marL="355600" marR="5080" indent="-342900">
              <a:lnSpc>
                <a:spcPts val="3030"/>
              </a:lnSpc>
              <a:spcBef>
                <a:spcPts val="665"/>
              </a:spcBef>
              <a:buFont typeface="Arial"/>
              <a:buChar char="•"/>
              <a:tabLst>
                <a:tab pos="355600" algn="l"/>
              </a:tabLst>
            </a:pPr>
            <a:r>
              <a:rPr sz="2800" spc="-30" dirty="0">
                <a:latin typeface="Arial"/>
                <a:cs typeface="Arial"/>
              </a:rPr>
              <a:t>O</a:t>
            </a:r>
            <a:r>
              <a:rPr sz="2800" spc="-10" dirty="0">
                <a:latin typeface="Arial"/>
                <a:cs typeface="Arial"/>
              </a:rPr>
              <a:t>bserve</a:t>
            </a:r>
            <a:r>
              <a:rPr sz="2800" spc="-20" dirty="0">
                <a:latin typeface="Arial"/>
                <a:cs typeface="Arial"/>
              </a:rPr>
              <a:t>d</a:t>
            </a:r>
            <a:r>
              <a:rPr sz="2800" spc="5" dirty="0">
                <a:latin typeface="Arial"/>
                <a:cs typeface="Arial"/>
              </a:rPr>
              <a:t> </a:t>
            </a:r>
            <a:r>
              <a:rPr sz="2800" spc="-15" dirty="0">
                <a:latin typeface="Arial"/>
                <a:cs typeface="Arial"/>
              </a:rPr>
              <a:t>p</a:t>
            </a:r>
            <a:r>
              <a:rPr sz="2800" spc="-10" dirty="0">
                <a:latin typeface="Arial"/>
                <a:cs typeface="Arial"/>
              </a:rPr>
              <a:t>l</a:t>
            </a:r>
            <a:r>
              <a:rPr sz="2800" spc="-15" dirty="0">
                <a:latin typeface="Arial"/>
                <a:cs typeface="Arial"/>
              </a:rPr>
              <a:t>ants</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t</a:t>
            </a:r>
            <a:r>
              <a:rPr sz="2800" spc="-15" dirty="0">
                <a:latin typeface="Arial"/>
                <a:cs typeface="Arial"/>
              </a:rPr>
              <a:t>he</a:t>
            </a:r>
            <a:r>
              <a:rPr sz="2800" spc="-10" dirty="0">
                <a:latin typeface="Arial"/>
                <a:cs typeface="Arial"/>
              </a:rPr>
              <a:t>ir</a:t>
            </a:r>
            <a:r>
              <a:rPr sz="2800" spc="5" dirty="0">
                <a:latin typeface="Arial"/>
                <a:cs typeface="Arial"/>
              </a:rPr>
              <a:t> </a:t>
            </a:r>
            <a:r>
              <a:rPr sz="2800" spc="-10" dirty="0">
                <a:latin typeface="Arial"/>
                <a:cs typeface="Arial"/>
              </a:rPr>
              <a:t>properti</a:t>
            </a:r>
            <a:r>
              <a:rPr sz="2800" spc="-15" dirty="0">
                <a:latin typeface="Arial"/>
                <a:cs typeface="Arial"/>
              </a:rPr>
              <a:t>es</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30" dirty="0">
                <a:latin typeface="Arial"/>
                <a:cs typeface="Arial"/>
              </a:rPr>
              <a:t>w</a:t>
            </a:r>
            <a:r>
              <a:rPr sz="2800" spc="-10" dirty="0">
                <a:latin typeface="Arial"/>
                <a:cs typeface="Arial"/>
              </a:rPr>
              <a:t>ro</a:t>
            </a:r>
            <a:r>
              <a:rPr sz="2800" spc="-15" dirty="0">
                <a:latin typeface="Arial"/>
                <a:cs typeface="Arial"/>
              </a:rPr>
              <a:t>te</a:t>
            </a:r>
            <a:r>
              <a:rPr sz="2800" spc="-10" dirty="0">
                <a:latin typeface="Arial"/>
                <a:cs typeface="Arial"/>
              </a:rPr>
              <a:t> t</a:t>
            </a:r>
            <a:r>
              <a:rPr sz="2800" spc="-15" dirty="0">
                <a:latin typeface="Arial"/>
                <a:cs typeface="Arial"/>
              </a:rPr>
              <a:t>he</a:t>
            </a:r>
            <a:r>
              <a:rPr sz="2800" spc="-25" dirty="0">
                <a:latin typeface="Arial"/>
                <a:cs typeface="Arial"/>
              </a:rPr>
              <a:t>m</a:t>
            </a:r>
            <a:r>
              <a:rPr sz="2800" dirty="0">
                <a:latin typeface="Arial"/>
                <a:cs typeface="Arial"/>
              </a:rPr>
              <a:t> </a:t>
            </a:r>
            <a:r>
              <a:rPr sz="2800" spc="-15" dirty="0">
                <a:latin typeface="Arial"/>
                <a:cs typeface="Arial"/>
              </a:rPr>
              <a:t>do</a:t>
            </a:r>
            <a:r>
              <a:rPr sz="2800" spc="-30" dirty="0">
                <a:latin typeface="Arial"/>
                <a:cs typeface="Arial"/>
              </a:rPr>
              <a:t>w</a:t>
            </a:r>
            <a:r>
              <a:rPr sz="2800" spc="-15" dirty="0">
                <a:latin typeface="Arial"/>
                <a:cs typeface="Arial"/>
              </a:rPr>
              <a:t>n</a:t>
            </a:r>
            <a:r>
              <a:rPr sz="2800" spc="-10" dirty="0">
                <a:latin typeface="Arial"/>
                <a:cs typeface="Arial"/>
              </a:rPr>
              <a:t>.</a:t>
            </a:r>
            <a:r>
              <a:rPr sz="2800" spc="15" dirty="0">
                <a:latin typeface="Arial"/>
                <a:cs typeface="Arial"/>
              </a:rPr>
              <a:t> </a:t>
            </a:r>
            <a:r>
              <a:rPr sz="2800" spc="-30" dirty="0">
                <a:latin typeface="Arial"/>
                <a:cs typeface="Arial"/>
              </a:rPr>
              <a:t>C</a:t>
            </a:r>
            <a:r>
              <a:rPr sz="2800" spc="-10" dirty="0">
                <a:latin typeface="Arial"/>
                <a:cs typeface="Arial"/>
              </a:rPr>
              <a:t>redit</a:t>
            </a:r>
            <a:r>
              <a:rPr sz="2800" spc="-15" dirty="0">
                <a:latin typeface="Arial"/>
                <a:cs typeface="Arial"/>
              </a:rPr>
              <a:t>e</a:t>
            </a:r>
            <a:r>
              <a:rPr sz="2800" spc="-20" dirty="0">
                <a:latin typeface="Arial"/>
                <a:cs typeface="Arial"/>
              </a:rPr>
              <a:t>d</a:t>
            </a:r>
            <a:r>
              <a:rPr sz="2800" spc="15" dirty="0">
                <a:latin typeface="Arial"/>
                <a:cs typeface="Arial"/>
              </a:rPr>
              <a:t> </a:t>
            </a:r>
            <a:r>
              <a:rPr sz="2800" spc="-10" dirty="0">
                <a:latin typeface="Arial"/>
                <a:cs typeface="Arial"/>
              </a:rPr>
              <a:t>f</a:t>
            </a:r>
            <a:r>
              <a:rPr sz="2800" spc="-15" dirty="0">
                <a:latin typeface="Arial"/>
                <a:cs typeface="Arial"/>
              </a:rPr>
              <a:t>o</a:t>
            </a:r>
            <a:r>
              <a:rPr sz="2800" spc="-10" dirty="0">
                <a:latin typeface="Arial"/>
                <a:cs typeface="Arial"/>
              </a:rPr>
              <a:t>r</a:t>
            </a:r>
            <a:r>
              <a:rPr sz="2800" spc="-5" dirty="0">
                <a:latin typeface="Arial"/>
                <a:cs typeface="Arial"/>
              </a:rPr>
              <a:t> </a:t>
            </a:r>
            <a:r>
              <a:rPr sz="2800" spc="-10" dirty="0">
                <a:latin typeface="Arial"/>
                <a:cs typeface="Arial"/>
              </a:rPr>
              <a:t>creati</a:t>
            </a:r>
            <a:r>
              <a:rPr sz="2800" spc="-15" dirty="0">
                <a:latin typeface="Arial"/>
                <a:cs typeface="Arial"/>
              </a:rPr>
              <a:t>n</a:t>
            </a:r>
            <a:r>
              <a:rPr sz="2800" spc="-20" dirty="0">
                <a:latin typeface="Arial"/>
                <a:cs typeface="Arial"/>
              </a:rPr>
              <a:t>g</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0" dirty="0">
                <a:latin typeface="Arial"/>
                <a:cs typeface="Arial"/>
              </a:rPr>
              <a:t>first</a:t>
            </a:r>
            <a:r>
              <a:rPr sz="2800" spc="-5" dirty="0">
                <a:latin typeface="Arial"/>
                <a:cs typeface="Arial"/>
              </a:rPr>
              <a:t> </a:t>
            </a:r>
            <a:r>
              <a:rPr sz="2800" spc="-10" dirty="0">
                <a:latin typeface="Arial"/>
                <a:cs typeface="Arial"/>
              </a:rPr>
              <a:t>t</a:t>
            </a:r>
            <a:r>
              <a:rPr sz="2800" spc="-15" dirty="0">
                <a:latin typeface="Arial"/>
                <a:cs typeface="Arial"/>
              </a:rPr>
              <a:t>axono</a:t>
            </a:r>
            <a:r>
              <a:rPr sz="2800" spc="-30" dirty="0">
                <a:latin typeface="Arial"/>
                <a:cs typeface="Arial"/>
              </a:rPr>
              <a:t>m</a:t>
            </a:r>
            <a:r>
              <a:rPr sz="2800" spc="-15" dirty="0">
                <a:latin typeface="Arial"/>
                <a:cs typeface="Arial"/>
              </a:rPr>
              <a:t>y</a:t>
            </a:r>
            <a:r>
              <a:rPr sz="2800" spc="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5" dirty="0">
                <a:latin typeface="Arial"/>
                <a:cs typeface="Arial"/>
              </a:rPr>
              <a:t>p</a:t>
            </a:r>
            <a:r>
              <a:rPr sz="2800" spc="-10" dirty="0">
                <a:latin typeface="Arial"/>
                <a:cs typeface="Arial"/>
              </a:rPr>
              <a:t>l</a:t>
            </a:r>
            <a:r>
              <a:rPr sz="2800" spc="-15" dirty="0">
                <a:latin typeface="Arial"/>
                <a:cs typeface="Arial"/>
              </a:rPr>
              <a:t>ants</a:t>
            </a:r>
            <a:r>
              <a:rPr lang="en-US" sz="2800" spc="-15" dirty="0">
                <a:latin typeface="Arial"/>
                <a:cs typeface="Arial"/>
              </a:rPr>
              <a:t>.</a:t>
            </a:r>
            <a:endParaRPr sz="2800" dirty="0">
              <a:latin typeface="Arial"/>
              <a:cs typeface="Arial"/>
            </a:endParaRPr>
          </a:p>
          <a:p>
            <a:pPr marL="354965" marR="200660" indent="-342265">
              <a:lnSpc>
                <a:spcPts val="3030"/>
              </a:lnSpc>
              <a:spcBef>
                <a:spcPts val="660"/>
              </a:spcBef>
              <a:buFont typeface="Arial"/>
              <a:buChar char="•"/>
              <a:tabLst>
                <a:tab pos="355600" algn="l"/>
                <a:tab pos="6990715" algn="l"/>
              </a:tabLst>
            </a:pPr>
            <a:r>
              <a:rPr sz="2800" spc="-30" dirty="0">
                <a:latin typeface="Arial"/>
                <a:cs typeface="Arial"/>
              </a:rPr>
              <a:t>W</a:t>
            </a:r>
            <a:r>
              <a:rPr sz="2800" spc="-10" dirty="0">
                <a:latin typeface="Arial"/>
                <a:cs typeface="Arial"/>
              </a:rPr>
              <a:t>ro</a:t>
            </a:r>
            <a:r>
              <a:rPr sz="2800" spc="-15" dirty="0">
                <a:latin typeface="Arial"/>
                <a:cs typeface="Arial"/>
              </a:rPr>
              <a:t>te</a:t>
            </a:r>
            <a:r>
              <a:rPr sz="2800" spc="-5" dirty="0">
                <a:latin typeface="Arial"/>
                <a:cs typeface="Arial"/>
              </a:rPr>
              <a:t> </a:t>
            </a:r>
            <a:r>
              <a:rPr sz="2800" spc="-15" dirty="0">
                <a:latin typeface="Arial"/>
                <a:cs typeface="Arial"/>
              </a:rPr>
              <a:t>books</a:t>
            </a:r>
            <a:r>
              <a:rPr sz="2800" spc="5" dirty="0">
                <a:latin typeface="Arial"/>
                <a:cs typeface="Arial"/>
              </a:rPr>
              <a:t> </a:t>
            </a:r>
            <a:r>
              <a:rPr sz="2800" spc="-15" dirty="0">
                <a:latin typeface="Arial"/>
                <a:cs typeface="Arial"/>
              </a:rPr>
              <a:t>o</a:t>
            </a:r>
            <a:r>
              <a:rPr sz="2800" spc="-20" dirty="0">
                <a:latin typeface="Arial"/>
                <a:cs typeface="Arial"/>
              </a:rPr>
              <a:t>n</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h</a:t>
            </a:r>
            <a:r>
              <a:rPr sz="2800" spc="-10" dirty="0">
                <a:latin typeface="Arial"/>
                <a:cs typeface="Arial"/>
              </a:rPr>
              <a:t>istor</a:t>
            </a:r>
            <a:r>
              <a:rPr sz="2800" spc="-15" dirty="0">
                <a:latin typeface="Arial"/>
                <a:cs typeface="Arial"/>
              </a:rPr>
              <a:t>y</a:t>
            </a:r>
            <a:r>
              <a:rPr sz="2800" spc="-5" dirty="0">
                <a:latin typeface="Arial"/>
                <a:cs typeface="Arial"/>
              </a:rPr>
              <a:t> </a:t>
            </a:r>
            <a:r>
              <a:rPr sz="2800" spc="-15" dirty="0">
                <a:latin typeface="Arial"/>
                <a:cs typeface="Arial"/>
              </a:rPr>
              <a:t>o</a:t>
            </a:r>
            <a:r>
              <a:rPr sz="2800" spc="-10" dirty="0">
                <a:latin typeface="Arial"/>
                <a:cs typeface="Arial"/>
              </a:rPr>
              <a:t>f </a:t>
            </a:r>
            <a:r>
              <a:rPr sz="2800" spc="-15" dirty="0">
                <a:latin typeface="Arial"/>
                <a:cs typeface="Arial"/>
              </a:rPr>
              <a:t>p</a:t>
            </a:r>
            <a:r>
              <a:rPr sz="2800" spc="-10" dirty="0">
                <a:latin typeface="Arial"/>
                <a:cs typeface="Arial"/>
              </a:rPr>
              <a:t>l</a:t>
            </a:r>
            <a:r>
              <a:rPr sz="2800" spc="-15" dirty="0">
                <a:latin typeface="Arial"/>
                <a:cs typeface="Arial"/>
              </a:rPr>
              <a:t>ants</a:t>
            </a:r>
            <a:r>
              <a:rPr sz="2800" spc="5" dirty="0">
                <a:latin typeface="Arial"/>
                <a:cs typeface="Arial"/>
              </a:rPr>
              <a:t> </a:t>
            </a:r>
            <a:r>
              <a:rPr sz="2800" spc="-15" dirty="0">
                <a:latin typeface="Arial"/>
                <a:cs typeface="Arial"/>
              </a:rPr>
              <a:t>and</a:t>
            </a:r>
            <a:r>
              <a:rPr sz="2800" spc="-10" dirty="0">
                <a:latin typeface="Arial"/>
                <a:cs typeface="Arial"/>
              </a:rPr>
              <a:t> descri</a:t>
            </a:r>
            <a:r>
              <a:rPr sz="2800" spc="-15" dirty="0">
                <a:latin typeface="Arial"/>
                <a:cs typeface="Arial"/>
              </a:rPr>
              <a:t>be</a:t>
            </a:r>
            <a:r>
              <a:rPr sz="2800" spc="-20" dirty="0">
                <a:latin typeface="Arial"/>
                <a:cs typeface="Arial"/>
              </a:rPr>
              <a:t>d</a:t>
            </a:r>
            <a:r>
              <a:rPr sz="2800" spc="5" dirty="0">
                <a:latin typeface="Arial"/>
                <a:cs typeface="Arial"/>
              </a:rPr>
              <a:t> </a:t>
            </a:r>
            <a:r>
              <a:rPr sz="2800" spc="-10" dirty="0">
                <a:latin typeface="Arial"/>
                <a:cs typeface="Arial"/>
              </a:rPr>
              <a:t>preparations,</a:t>
            </a:r>
            <a:r>
              <a:rPr sz="2800" dirty="0">
                <a:latin typeface="Arial"/>
                <a:cs typeface="Arial"/>
              </a:rPr>
              <a:t> </a:t>
            </a:r>
            <a:r>
              <a:rPr sz="2800" spc="-10" dirty="0">
                <a:latin typeface="Arial"/>
                <a:cs typeface="Arial"/>
              </a:rPr>
              <a:t>therapeutic</a:t>
            </a:r>
            <a:r>
              <a:rPr sz="2800" spc="5" dirty="0">
                <a:latin typeface="Arial"/>
                <a:cs typeface="Arial"/>
              </a:rPr>
              <a:t> </a:t>
            </a:r>
            <a:r>
              <a:rPr sz="2800" spc="-10" dirty="0" smtClean="0">
                <a:latin typeface="Arial"/>
                <a:cs typeface="Arial"/>
              </a:rPr>
              <a:t>use</a:t>
            </a:r>
            <a:r>
              <a:rPr sz="2800" spc="-15" dirty="0" smtClean="0">
                <a:latin typeface="Arial"/>
                <a:cs typeface="Arial"/>
              </a:rPr>
              <a:t>s</a:t>
            </a:r>
            <a:r>
              <a:rPr lang="en-US" sz="2800" spc="-15" dirty="0" smtClean="0">
                <a:latin typeface="Arial"/>
                <a:cs typeface="Arial"/>
              </a:rPr>
              <a:t> </a:t>
            </a:r>
            <a:r>
              <a:rPr sz="2800" spc="-15" dirty="0" smtClean="0">
                <a:latin typeface="Arial"/>
                <a:cs typeface="Arial"/>
              </a:rPr>
              <a:t>and</a:t>
            </a:r>
            <a:r>
              <a:rPr sz="2800" spc="-5" dirty="0" smtClean="0">
                <a:latin typeface="Arial"/>
                <a:cs typeface="Arial"/>
              </a:rPr>
              <a:t> </a:t>
            </a:r>
            <a:r>
              <a:rPr sz="2800" spc="-10" dirty="0">
                <a:latin typeface="Arial"/>
                <a:cs typeface="Arial"/>
              </a:rPr>
              <a:t>t</a:t>
            </a:r>
            <a:r>
              <a:rPr sz="2800" spc="-15" dirty="0">
                <a:latin typeface="Arial"/>
                <a:cs typeface="Arial"/>
              </a:rPr>
              <a:t>he</a:t>
            </a:r>
            <a:r>
              <a:rPr sz="2800" spc="-10" dirty="0">
                <a:latin typeface="Arial"/>
                <a:cs typeface="Arial"/>
              </a:rPr>
              <a:t>ir</a:t>
            </a:r>
            <a:r>
              <a:rPr sz="2800" spc="5" dirty="0">
                <a:latin typeface="Arial"/>
                <a:cs typeface="Arial"/>
              </a:rPr>
              <a:t> </a:t>
            </a:r>
            <a:r>
              <a:rPr sz="2800" spc="-10" dirty="0">
                <a:latin typeface="Arial"/>
                <a:cs typeface="Arial"/>
              </a:rPr>
              <a:t>phar</a:t>
            </a:r>
            <a:r>
              <a:rPr sz="2800" spc="-30" dirty="0">
                <a:latin typeface="Arial"/>
                <a:cs typeface="Arial"/>
              </a:rPr>
              <a:t>m</a:t>
            </a:r>
            <a:r>
              <a:rPr sz="2800" spc="-10" dirty="0">
                <a:latin typeface="Arial"/>
                <a:cs typeface="Arial"/>
              </a:rPr>
              <a:t>acology,</a:t>
            </a:r>
            <a:r>
              <a:rPr sz="2800" spc="15" dirty="0">
                <a:latin typeface="Arial"/>
                <a:cs typeface="Arial"/>
              </a:rPr>
              <a:t> </a:t>
            </a:r>
            <a:r>
              <a:rPr sz="2800" spc="-15" dirty="0">
                <a:latin typeface="Arial"/>
                <a:cs typeface="Arial"/>
              </a:rPr>
              <a:t>ob</a:t>
            </a:r>
            <a:r>
              <a:rPr sz="2800" spc="-10" dirty="0">
                <a:latin typeface="Arial"/>
                <a:cs typeface="Arial"/>
              </a:rPr>
              <a:t>t</a:t>
            </a:r>
            <a:r>
              <a:rPr sz="2800" spc="-15" dirty="0">
                <a:latin typeface="Arial"/>
                <a:cs typeface="Arial"/>
              </a:rPr>
              <a:t>a</a:t>
            </a:r>
            <a:r>
              <a:rPr sz="2800" spc="-10" dirty="0">
                <a:latin typeface="Arial"/>
                <a:cs typeface="Arial"/>
              </a:rPr>
              <a:t>i</a:t>
            </a:r>
            <a:r>
              <a:rPr sz="2800" spc="-15" dirty="0">
                <a:latin typeface="Arial"/>
                <a:cs typeface="Arial"/>
              </a:rPr>
              <a:t>ne</a:t>
            </a:r>
            <a:r>
              <a:rPr sz="2800" spc="-20" dirty="0">
                <a:latin typeface="Arial"/>
                <a:cs typeface="Arial"/>
              </a:rPr>
              <a:t>d</a:t>
            </a:r>
            <a:r>
              <a:rPr sz="2800" spc="5" dirty="0">
                <a:latin typeface="Arial"/>
                <a:cs typeface="Arial"/>
              </a:rPr>
              <a:t> </a:t>
            </a:r>
            <a:r>
              <a:rPr sz="2800" spc="-10" dirty="0">
                <a:latin typeface="Arial"/>
                <a:cs typeface="Arial"/>
              </a:rPr>
              <a:t>practical</a:t>
            </a:r>
            <a:r>
              <a:rPr sz="2800" dirty="0">
                <a:latin typeface="Arial"/>
                <a:cs typeface="Arial"/>
              </a:rPr>
              <a:t> </a:t>
            </a:r>
            <a:r>
              <a:rPr sz="2800" spc="-10" dirty="0">
                <a:latin typeface="Arial"/>
                <a:cs typeface="Arial"/>
              </a:rPr>
              <a:t>drug</a:t>
            </a:r>
            <a:r>
              <a:rPr sz="2800" spc="-5" dirty="0">
                <a:latin typeface="Arial"/>
                <a:cs typeface="Arial"/>
              </a:rPr>
              <a:t> </a:t>
            </a:r>
            <a:r>
              <a:rPr sz="2800" spc="-10" dirty="0">
                <a:latin typeface="Arial"/>
                <a:cs typeface="Arial"/>
              </a:rPr>
              <a:t>i</a:t>
            </a:r>
            <a:r>
              <a:rPr sz="2800" spc="-15" dirty="0">
                <a:latin typeface="Arial"/>
                <a:cs typeface="Arial"/>
              </a:rPr>
              <a:t>n</a:t>
            </a:r>
            <a:r>
              <a:rPr sz="2800" spc="-10" dirty="0">
                <a:latin typeface="Arial"/>
                <a:cs typeface="Arial"/>
              </a:rPr>
              <a:t>for</a:t>
            </a:r>
            <a:r>
              <a:rPr sz="2800" spc="-30" dirty="0">
                <a:latin typeface="Arial"/>
                <a:cs typeface="Arial"/>
              </a:rPr>
              <a:t>m</a:t>
            </a:r>
            <a:r>
              <a:rPr sz="2800" spc="-15" dirty="0">
                <a:latin typeface="Arial"/>
                <a:cs typeface="Arial"/>
              </a:rPr>
              <a:t>a</a:t>
            </a:r>
            <a:r>
              <a:rPr sz="2800" spc="-10" dirty="0">
                <a:latin typeface="Arial"/>
                <a:cs typeface="Arial"/>
              </a:rPr>
              <a:t>ti</a:t>
            </a:r>
            <a:r>
              <a:rPr sz="2800" spc="-15" dirty="0">
                <a:latin typeface="Arial"/>
                <a:cs typeface="Arial"/>
              </a:rPr>
              <a:t>o</a:t>
            </a:r>
            <a:r>
              <a:rPr sz="2800" spc="-20" dirty="0">
                <a:latin typeface="Arial"/>
                <a:cs typeface="Arial"/>
              </a:rPr>
              <a:t>n</a:t>
            </a:r>
            <a:r>
              <a:rPr sz="2800" spc="15" dirty="0">
                <a:latin typeface="Arial"/>
                <a:cs typeface="Arial"/>
              </a:rPr>
              <a:t> </a:t>
            </a:r>
            <a:r>
              <a:rPr sz="2800" spc="-10" dirty="0">
                <a:latin typeface="Arial"/>
                <a:cs typeface="Arial"/>
              </a:rPr>
              <a:t>fro</a:t>
            </a:r>
            <a:r>
              <a:rPr sz="2800" spc="-25" dirty="0">
                <a:latin typeface="Arial"/>
                <a:cs typeface="Arial"/>
              </a:rPr>
              <a:t>m</a:t>
            </a:r>
            <a:r>
              <a:rPr sz="2800"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0" dirty="0">
                <a:latin typeface="Arial"/>
                <a:cs typeface="Arial"/>
              </a:rPr>
              <a:t>rhizot</a:t>
            </a:r>
            <a:r>
              <a:rPr sz="2800" spc="-15" dirty="0">
                <a:latin typeface="Arial"/>
                <a:cs typeface="Arial"/>
              </a:rPr>
              <a:t>o</a:t>
            </a:r>
            <a:r>
              <a:rPr sz="2800" spc="-30" dirty="0">
                <a:latin typeface="Arial"/>
                <a:cs typeface="Arial"/>
              </a:rPr>
              <a:t>m</a:t>
            </a:r>
            <a:r>
              <a:rPr sz="2800" spc="-15" dirty="0">
                <a:latin typeface="Arial"/>
                <a:cs typeface="Arial"/>
              </a:rPr>
              <a:t>o</a:t>
            </a:r>
            <a:r>
              <a:rPr sz="2800" spc="-10" dirty="0">
                <a:latin typeface="Arial"/>
                <a:cs typeface="Arial"/>
              </a:rPr>
              <a:t>i</a:t>
            </a:r>
            <a:r>
              <a:rPr sz="2800" spc="10" dirty="0">
                <a:latin typeface="Arial"/>
                <a:cs typeface="Arial"/>
              </a:rPr>
              <a:t> </a:t>
            </a:r>
            <a:r>
              <a:rPr sz="2800" spc="-15" dirty="0">
                <a:latin typeface="Arial"/>
                <a:cs typeface="Arial"/>
              </a:rPr>
              <a:t>and</a:t>
            </a:r>
            <a:r>
              <a:rPr sz="2800" spc="-10" dirty="0">
                <a:latin typeface="Arial"/>
                <a:cs typeface="Arial"/>
              </a:rPr>
              <a:t> phar</a:t>
            </a:r>
            <a:r>
              <a:rPr sz="2800" spc="-30" dirty="0">
                <a:latin typeface="Arial"/>
                <a:cs typeface="Arial"/>
              </a:rPr>
              <a:t>m</a:t>
            </a:r>
            <a:r>
              <a:rPr sz="2800" spc="-15" dirty="0">
                <a:latin typeface="Arial"/>
                <a:cs typeface="Arial"/>
              </a:rPr>
              <a:t>akopo</a:t>
            </a:r>
            <a:r>
              <a:rPr sz="2800" spc="-10" dirty="0">
                <a:latin typeface="Arial"/>
                <a:cs typeface="Arial"/>
              </a:rPr>
              <a:t>l</a:t>
            </a:r>
            <a:r>
              <a:rPr sz="2800" spc="-15" dirty="0">
                <a:latin typeface="Arial"/>
                <a:cs typeface="Arial"/>
              </a:rPr>
              <a:t>o</a:t>
            </a:r>
            <a:r>
              <a:rPr lang="en-US" sz="2800" spc="-10" dirty="0">
                <a:latin typeface="Arial"/>
                <a:cs typeface="Arial"/>
              </a:rPr>
              <a:t>i.</a:t>
            </a:r>
            <a:endParaRPr sz="2800" dirty="0">
              <a:latin typeface="Arial"/>
              <a:cs typeface="Arial"/>
            </a:endParaRPr>
          </a:p>
          <a:p>
            <a:pPr marL="355600" marR="241935" indent="-342900">
              <a:lnSpc>
                <a:spcPts val="3030"/>
              </a:lnSpc>
              <a:spcBef>
                <a:spcPts val="660"/>
              </a:spcBef>
              <a:buFont typeface="Arial"/>
              <a:buChar char="•"/>
              <a:tabLst>
                <a:tab pos="355600" algn="l"/>
              </a:tabLst>
            </a:pPr>
            <a:r>
              <a:rPr sz="2800" spc="-30" dirty="0">
                <a:latin typeface="Arial"/>
                <a:cs typeface="Arial"/>
              </a:rPr>
              <a:t>D</a:t>
            </a:r>
            <a:r>
              <a:rPr sz="2800" spc="-10" dirty="0">
                <a:latin typeface="Arial"/>
                <a:cs typeface="Arial"/>
              </a:rPr>
              <a:t>escri</a:t>
            </a:r>
            <a:r>
              <a:rPr sz="2800" spc="-15" dirty="0">
                <a:latin typeface="Arial"/>
                <a:cs typeface="Arial"/>
              </a:rPr>
              <a:t>be</a:t>
            </a:r>
            <a:r>
              <a:rPr sz="2800" spc="-20" dirty="0">
                <a:latin typeface="Arial"/>
                <a:cs typeface="Arial"/>
              </a:rPr>
              <a:t>d</a:t>
            </a:r>
            <a:r>
              <a:rPr sz="2800" spc="15" dirty="0">
                <a:latin typeface="Arial"/>
                <a:cs typeface="Arial"/>
              </a:rPr>
              <a:t> </a:t>
            </a:r>
            <a:r>
              <a:rPr sz="2800" spc="-10" dirty="0">
                <a:latin typeface="Arial"/>
                <a:cs typeface="Arial"/>
              </a:rPr>
              <a:t>pepper</a:t>
            </a:r>
            <a:r>
              <a:rPr sz="2800" spc="-30" dirty="0">
                <a:latin typeface="Arial"/>
                <a:cs typeface="Arial"/>
              </a:rPr>
              <a:t>m</a:t>
            </a:r>
            <a:r>
              <a:rPr sz="2800" spc="-10" dirty="0">
                <a:latin typeface="Arial"/>
                <a:cs typeface="Arial"/>
              </a:rPr>
              <a:t>i</a:t>
            </a:r>
            <a:r>
              <a:rPr sz="2800" spc="-15" dirty="0">
                <a:latin typeface="Arial"/>
                <a:cs typeface="Arial"/>
              </a:rPr>
              <a:t>n</a:t>
            </a:r>
            <a:r>
              <a:rPr sz="2800" spc="-10" dirty="0">
                <a:latin typeface="Arial"/>
                <a:cs typeface="Arial"/>
              </a:rPr>
              <a:t>t,</a:t>
            </a:r>
            <a:r>
              <a:rPr sz="2800" spc="15" dirty="0">
                <a:latin typeface="Arial"/>
                <a:cs typeface="Arial"/>
              </a:rPr>
              <a:t> </a:t>
            </a:r>
            <a:r>
              <a:rPr sz="2800" spc="-10" dirty="0">
                <a:latin typeface="Arial"/>
                <a:cs typeface="Arial"/>
              </a:rPr>
              <a:t>thy</a:t>
            </a:r>
            <a:r>
              <a:rPr sz="2800" spc="-30" dirty="0">
                <a:latin typeface="Arial"/>
                <a:cs typeface="Arial"/>
              </a:rPr>
              <a:t>m</a:t>
            </a:r>
            <a:r>
              <a:rPr sz="2800" spc="-15" dirty="0">
                <a:latin typeface="Arial"/>
                <a:cs typeface="Arial"/>
              </a:rPr>
              <a:t>e</a:t>
            </a:r>
            <a:r>
              <a:rPr sz="2800" spc="-10" dirty="0">
                <a:latin typeface="Arial"/>
                <a:cs typeface="Arial"/>
              </a:rPr>
              <a:t>, </a:t>
            </a:r>
            <a:r>
              <a:rPr sz="2800" spc="-15" dirty="0">
                <a:latin typeface="Arial"/>
                <a:cs typeface="Arial"/>
              </a:rPr>
              <a:t>senna</a:t>
            </a:r>
            <a:r>
              <a:rPr sz="2800" spc="-10" dirty="0">
                <a:latin typeface="Arial"/>
                <a:cs typeface="Arial"/>
              </a:rPr>
              <a:t>,</a:t>
            </a:r>
            <a:r>
              <a:rPr sz="2800" dirty="0">
                <a:latin typeface="Arial"/>
                <a:cs typeface="Arial"/>
              </a:rPr>
              <a:t> </a:t>
            </a:r>
            <a:r>
              <a:rPr sz="2800" spc="-10" dirty="0">
                <a:latin typeface="Arial"/>
                <a:cs typeface="Arial"/>
              </a:rPr>
              <a:t>j</a:t>
            </a:r>
            <a:r>
              <a:rPr sz="2800" spc="-15" dirty="0">
                <a:latin typeface="Arial"/>
                <a:cs typeface="Arial"/>
              </a:rPr>
              <a:t>un</a:t>
            </a:r>
            <a:r>
              <a:rPr sz="2800" spc="-10" dirty="0">
                <a:latin typeface="Arial"/>
                <a:cs typeface="Arial"/>
              </a:rPr>
              <a:t>iper, he</a:t>
            </a:r>
            <a:r>
              <a:rPr sz="2800" spc="-30" dirty="0">
                <a:latin typeface="Arial"/>
                <a:cs typeface="Arial"/>
              </a:rPr>
              <a:t>m</a:t>
            </a:r>
            <a:r>
              <a:rPr sz="2800" spc="-10" dirty="0">
                <a:latin typeface="Arial"/>
                <a:cs typeface="Arial"/>
              </a:rPr>
              <a:t>lock.</a:t>
            </a:r>
            <a:endParaRPr sz="2800" dirty="0">
              <a:latin typeface="Arial"/>
              <a:cs typeface="Arial"/>
            </a:endParaRPr>
          </a:p>
        </p:txBody>
      </p:sp>
    </p:spTree>
    <p:extLst>
      <p:ext uri="{BB962C8B-B14F-4D97-AF65-F5344CB8AC3E}">
        <p14:creationId xmlns:p14="http://schemas.microsoft.com/office/powerpoint/2010/main" val="41575462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285529"/>
            <a:ext cx="10515600" cy="1018227"/>
          </a:xfrm>
          <a:prstGeom prst="rect">
            <a:avLst/>
          </a:prstGeom>
        </p:spPr>
        <p:txBody>
          <a:bodyPr vert="horz" wrap="square" lIns="0" tIns="347980" rIns="0" bIns="0" rtlCol="0" anchor="ctr">
            <a:spAutoFit/>
          </a:bodyPr>
          <a:lstStyle/>
          <a:p>
            <a:pPr marL="1501775">
              <a:lnSpc>
                <a:spcPts val="5235"/>
              </a:lnSpc>
            </a:pPr>
            <a:r>
              <a:rPr dirty="0"/>
              <a:t>P</a:t>
            </a:r>
            <a:r>
              <a:rPr spc="5" dirty="0"/>
              <a:t>l</a:t>
            </a:r>
            <a:r>
              <a:rPr dirty="0"/>
              <a:t>ant C</a:t>
            </a:r>
            <a:r>
              <a:rPr spc="5" dirty="0"/>
              <a:t>l</a:t>
            </a:r>
            <a:r>
              <a:rPr dirty="0"/>
              <a:t>a</a:t>
            </a:r>
            <a:r>
              <a:rPr spc="5" dirty="0"/>
              <a:t>ss</a:t>
            </a:r>
            <a:r>
              <a:rPr spc="-10" dirty="0"/>
              <a:t>i</a:t>
            </a:r>
            <a:r>
              <a:rPr dirty="0"/>
              <a:t>f</a:t>
            </a:r>
            <a:r>
              <a:rPr spc="5" dirty="0"/>
              <a:t>i</a:t>
            </a:r>
            <a:r>
              <a:rPr spc="-10" dirty="0"/>
              <a:t>c</a:t>
            </a:r>
            <a:r>
              <a:rPr dirty="0"/>
              <a:t>at</a:t>
            </a:r>
            <a:r>
              <a:rPr spc="5" dirty="0"/>
              <a:t>i</a:t>
            </a:r>
            <a:r>
              <a:rPr dirty="0"/>
              <a:t>on</a:t>
            </a:r>
          </a:p>
        </p:txBody>
      </p:sp>
      <p:sp>
        <p:nvSpPr>
          <p:cNvPr id="3" name="object 3"/>
          <p:cNvSpPr txBox="1"/>
          <p:nvPr/>
        </p:nvSpPr>
        <p:spPr>
          <a:xfrm>
            <a:off x="1625987" y="1638213"/>
            <a:ext cx="8602894" cy="4411464"/>
          </a:xfrm>
          <a:prstGeom prst="rect">
            <a:avLst/>
          </a:prstGeom>
        </p:spPr>
        <p:txBody>
          <a:bodyPr vert="horz" wrap="square" lIns="0" tIns="0" rIns="0" bIns="0" rtlCol="0">
            <a:spAutoFit/>
          </a:bodyPr>
          <a:lstStyle/>
          <a:p>
            <a:pPr marL="355600" marR="128270" indent="-342900">
              <a:lnSpc>
                <a:spcPts val="3030"/>
              </a:lnSpc>
              <a:buFont typeface="Arial"/>
              <a:buChar char="•"/>
              <a:tabLst>
                <a:tab pos="355600" algn="l"/>
                <a:tab pos="1602105" algn="l"/>
              </a:tabLst>
            </a:pPr>
            <a:r>
              <a:rPr sz="2800" b="1" spc="-25" dirty="0">
                <a:latin typeface="Arial"/>
                <a:cs typeface="Arial"/>
              </a:rPr>
              <a:t>Ph</a:t>
            </a:r>
            <a:r>
              <a:rPr sz="2800" b="1" spc="-15" dirty="0">
                <a:latin typeface="Arial"/>
                <a:cs typeface="Arial"/>
              </a:rPr>
              <a:t>ar</a:t>
            </a:r>
            <a:r>
              <a:rPr sz="2800" b="1" spc="-30" dirty="0">
                <a:latin typeface="Arial"/>
                <a:cs typeface="Arial"/>
              </a:rPr>
              <a:t>m</a:t>
            </a:r>
            <a:r>
              <a:rPr sz="2800" b="1" spc="-15" dirty="0">
                <a:latin typeface="Arial"/>
                <a:cs typeface="Arial"/>
              </a:rPr>
              <a:t>ac</a:t>
            </a:r>
            <a:r>
              <a:rPr sz="2800" b="1" spc="-25" dirty="0">
                <a:latin typeface="Arial"/>
                <a:cs typeface="Arial"/>
              </a:rPr>
              <a:t>ogno</a:t>
            </a:r>
            <a:r>
              <a:rPr sz="2800" b="1" spc="-5" dirty="0">
                <a:latin typeface="Arial"/>
                <a:cs typeface="Arial"/>
              </a:rPr>
              <a:t>s</a:t>
            </a:r>
            <a:r>
              <a:rPr sz="2800" b="1" spc="-20" dirty="0">
                <a:latin typeface="Arial"/>
                <a:cs typeface="Arial"/>
              </a:rPr>
              <a:t>y</a:t>
            </a:r>
            <a:r>
              <a:rPr sz="2800" b="1" spc="40" dirty="0">
                <a:latin typeface="Arial"/>
                <a:cs typeface="Arial"/>
              </a:rPr>
              <a:t> </a:t>
            </a:r>
            <a:r>
              <a:rPr sz="2800" spc="-10" dirty="0">
                <a:latin typeface="Arial"/>
                <a:cs typeface="Arial"/>
              </a:rPr>
              <a:t>st</a:t>
            </a:r>
            <a:r>
              <a:rPr sz="2800" spc="-15" dirty="0">
                <a:latin typeface="Arial"/>
                <a:cs typeface="Arial"/>
              </a:rPr>
              <a:t>udy</a:t>
            </a:r>
            <a:r>
              <a:rPr sz="2800" spc="-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0" dirty="0">
                <a:latin typeface="Arial"/>
                <a:cs typeface="Arial"/>
              </a:rPr>
              <a:t>active phar</a:t>
            </a:r>
            <a:r>
              <a:rPr sz="2800" spc="-30" dirty="0">
                <a:latin typeface="Arial"/>
                <a:cs typeface="Arial"/>
              </a:rPr>
              <a:t>m</a:t>
            </a:r>
            <a:r>
              <a:rPr sz="2800" spc="-10" dirty="0">
                <a:latin typeface="Arial"/>
                <a:cs typeface="Arial"/>
              </a:rPr>
              <a:t>acol</a:t>
            </a:r>
            <a:r>
              <a:rPr sz="2800" spc="-15" dirty="0">
                <a:latin typeface="Arial"/>
                <a:cs typeface="Arial"/>
              </a:rPr>
              <a:t>og</a:t>
            </a:r>
            <a:r>
              <a:rPr sz="2800" spc="-10" dirty="0">
                <a:latin typeface="Arial"/>
                <a:cs typeface="Arial"/>
              </a:rPr>
              <a:t>ical</a:t>
            </a:r>
            <a:r>
              <a:rPr sz="2800" spc="25" dirty="0">
                <a:latin typeface="Arial"/>
                <a:cs typeface="Arial"/>
              </a:rPr>
              <a:t> </a:t>
            </a:r>
            <a:r>
              <a:rPr sz="2800" spc="-10" dirty="0">
                <a:latin typeface="Arial"/>
                <a:cs typeface="Arial"/>
              </a:rPr>
              <a:t>ingredi</a:t>
            </a:r>
            <a:r>
              <a:rPr sz="2800" spc="-15" dirty="0">
                <a:latin typeface="Arial"/>
                <a:cs typeface="Arial"/>
              </a:rPr>
              <a:t>en</a:t>
            </a:r>
            <a:r>
              <a:rPr sz="2800" spc="-10" dirty="0">
                <a:latin typeface="Arial"/>
                <a:cs typeface="Arial"/>
              </a:rPr>
              <a:t>t</a:t>
            </a:r>
            <a:r>
              <a:rPr sz="2800" dirty="0">
                <a:latin typeface="Arial"/>
                <a:cs typeface="Arial"/>
              </a:rPr>
              <a:t> </a:t>
            </a:r>
            <a:r>
              <a:rPr sz="2800" spc="-15" dirty="0">
                <a:latin typeface="Arial"/>
                <a:cs typeface="Arial"/>
              </a:rPr>
              <a:t>o</a:t>
            </a:r>
            <a:r>
              <a:rPr sz="2800" spc="-10" dirty="0">
                <a:latin typeface="Arial"/>
                <a:cs typeface="Arial"/>
              </a:rPr>
              <a:t>r</a:t>
            </a:r>
            <a:r>
              <a:rPr sz="2800" spc="5" dirty="0">
                <a:latin typeface="Arial"/>
                <a:cs typeface="Arial"/>
              </a:rPr>
              <a:t> </a:t>
            </a:r>
            <a:r>
              <a:rPr sz="2800" spc="-10" dirty="0">
                <a:latin typeface="Arial"/>
                <a:cs typeface="Arial"/>
              </a:rPr>
              <a:t>ingredi</a:t>
            </a:r>
            <a:r>
              <a:rPr sz="2800" spc="-15" dirty="0">
                <a:latin typeface="Arial"/>
                <a:cs typeface="Arial"/>
              </a:rPr>
              <a:t>ents</a:t>
            </a:r>
            <a:r>
              <a:rPr sz="2800" spc="15" dirty="0">
                <a:latin typeface="Arial"/>
                <a:cs typeface="Arial"/>
              </a:rPr>
              <a:t> </a:t>
            </a:r>
            <a:r>
              <a:rPr sz="2800" spc="-15" dirty="0">
                <a:latin typeface="Arial"/>
                <a:cs typeface="Arial"/>
              </a:rPr>
              <a:t>in</a:t>
            </a:r>
            <a:r>
              <a:rPr sz="2800" spc="-10" dirty="0">
                <a:latin typeface="Arial"/>
                <a:cs typeface="Arial"/>
              </a:rPr>
              <a:t> </a:t>
            </a:r>
            <a:r>
              <a:rPr sz="2800" spc="-15" dirty="0" smtClean="0">
                <a:latin typeface="Arial"/>
                <a:cs typeface="Arial"/>
              </a:rPr>
              <a:t>p</a:t>
            </a:r>
            <a:r>
              <a:rPr sz="2800" spc="-10" dirty="0" smtClean="0">
                <a:latin typeface="Arial"/>
                <a:cs typeface="Arial"/>
              </a:rPr>
              <a:t>l</a:t>
            </a:r>
            <a:r>
              <a:rPr sz="2800" spc="-15" dirty="0" smtClean="0">
                <a:latin typeface="Arial"/>
                <a:cs typeface="Arial"/>
              </a:rPr>
              <a:t>an</a:t>
            </a:r>
            <a:r>
              <a:rPr sz="2800" spc="-10" dirty="0" smtClean="0">
                <a:latin typeface="Arial"/>
                <a:cs typeface="Arial"/>
              </a:rPr>
              <a:t>ts.</a:t>
            </a:r>
            <a:r>
              <a:rPr lang="en-US" sz="2800" spc="-10" dirty="0" smtClean="0">
                <a:latin typeface="Arial"/>
                <a:cs typeface="Arial"/>
              </a:rPr>
              <a:t> </a:t>
            </a:r>
            <a:r>
              <a:rPr sz="2800" spc="-10" dirty="0" smtClean="0">
                <a:latin typeface="Arial"/>
                <a:cs typeface="Arial"/>
              </a:rPr>
              <a:t>I</a:t>
            </a:r>
            <a:r>
              <a:rPr sz="2800" spc="-15" dirty="0" smtClean="0">
                <a:latin typeface="Arial"/>
                <a:cs typeface="Arial"/>
              </a:rPr>
              <a:t>den</a:t>
            </a:r>
            <a:r>
              <a:rPr sz="2800" spc="-10" dirty="0" smtClean="0">
                <a:latin typeface="Arial"/>
                <a:cs typeface="Arial"/>
              </a:rPr>
              <a:t>tificati</a:t>
            </a:r>
            <a:r>
              <a:rPr sz="2800" spc="-15" dirty="0" smtClean="0">
                <a:latin typeface="Arial"/>
                <a:cs typeface="Arial"/>
              </a:rPr>
              <a:t>on</a:t>
            </a:r>
            <a:r>
              <a:rPr sz="2800" spc="-10" dirty="0">
                <a:latin typeface="Arial"/>
                <a:cs typeface="Arial"/>
              </a:rPr>
              <a:t>,</a:t>
            </a:r>
            <a:r>
              <a:rPr sz="2800" spc="-20" dirty="0">
                <a:latin typeface="Arial"/>
                <a:cs typeface="Arial"/>
              </a:rPr>
              <a:t> </a:t>
            </a:r>
            <a:r>
              <a:rPr sz="2800" spc="-10" dirty="0">
                <a:latin typeface="Arial"/>
                <a:cs typeface="Arial"/>
              </a:rPr>
              <a:t>ori</a:t>
            </a:r>
            <a:r>
              <a:rPr sz="2800" spc="-15" dirty="0">
                <a:latin typeface="Arial"/>
                <a:cs typeface="Arial"/>
              </a:rPr>
              <a:t>g</a:t>
            </a:r>
            <a:r>
              <a:rPr sz="2800" spc="-10" dirty="0">
                <a:latin typeface="Arial"/>
                <a:cs typeface="Arial"/>
              </a:rPr>
              <a:t>i</a:t>
            </a:r>
            <a:r>
              <a:rPr sz="2800" spc="-15" dirty="0">
                <a:latin typeface="Arial"/>
                <a:cs typeface="Arial"/>
              </a:rPr>
              <a:t>n</a:t>
            </a:r>
            <a:r>
              <a:rPr sz="2800" spc="-10" dirty="0">
                <a:latin typeface="Arial"/>
                <a:cs typeface="Arial"/>
              </a:rPr>
              <a:t>,</a:t>
            </a:r>
            <a:r>
              <a:rPr sz="2800"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po</a:t>
            </a:r>
            <a:r>
              <a:rPr sz="2800" spc="-10" dirty="0">
                <a:latin typeface="Arial"/>
                <a:cs typeface="Arial"/>
              </a:rPr>
              <a:t>tenc</a:t>
            </a:r>
            <a:r>
              <a:rPr sz="2800" spc="-15" dirty="0">
                <a:latin typeface="Arial"/>
                <a:cs typeface="Arial"/>
              </a:rPr>
              <a:t>y</a:t>
            </a:r>
            <a:r>
              <a:rPr sz="2800" spc="-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0" dirty="0">
                <a:latin typeface="Arial"/>
                <a:cs typeface="Arial"/>
              </a:rPr>
              <a:t>its activ</a:t>
            </a:r>
            <a:r>
              <a:rPr sz="2800" spc="-20" dirty="0">
                <a:latin typeface="Arial"/>
                <a:cs typeface="Arial"/>
              </a:rPr>
              <a:t>e</a:t>
            </a:r>
            <a:r>
              <a:rPr sz="2800" spc="-5" dirty="0">
                <a:latin typeface="Arial"/>
                <a:cs typeface="Arial"/>
              </a:rPr>
              <a:t> </a:t>
            </a:r>
            <a:r>
              <a:rPr sz="2800" spc="-10" dirty="0">
                <a:latin typeface="Arial"/>
                <a:cs typeface="Arial"/>
              </a:rPr>
              <a:t>ingredi</a:t>
            </a:r>
            <a:r>
              <a:rPr sz="2800" spc="-15" dirty="0">
                <a:latin typeface="Arial"/>
                <a:cs typeface="Arial"/>
              </a:rPr>
              <a:t>ents</a:t>
            </a:r>
            <a:r>
              <a:rPr sz="2800" spc="5" dirty="0">
                <a:latin typeface="Arial"/>
                <a:cs typeface="Arial"/>
              </a:rPr>
              <a:t> </a:t>
            </a:r>
            <a:r>
              <a:rPr sz="2800" spc="-5" dirty="0">
                <a:latin typeface="Arial"/>
                <a:cs typeface="Arial"/>
              </a:rPr>
              <a:t>(</a:t>
            </a:r>
            <a:r>
              <a:rPr sz="2800" i="1" spc="-15" dirty="0">
                <a:latin typeface="Arial"/>
                <a:cs typeface="Arial"/>
              </a:rPr>
              <a:t>a</a:t>
            </a:r>
            <a:r>
              <a:rPr sz="2800" i="1" spc="-10" dirty="0">
                <a:latin typeface="Arial"/>
                <a:cs typeface="Arial"/>
              </a:rPr>
              <a:t>lkal</a:t>
            </a:r>
            <a:r>
              <a:rPr sz="2800" i="1" spc="-15" dirty="0">
                <a:latin typeface="Arial"/>
                <a:cs typeface="Arial"/>
              </a:rPr>
              <a:t>o</a:t>
            </a:r>
            <a:r>
              <a:rPr sz="2800" i="1" spc="-10" dirty="0">
                <a:latin typeface="Arial"/>
                <a:cs typeface="Arial"/>
              </a:rPr>
              <a:t>ids</a:t>
            </a:r>
            <a:r>
              <a:rPr sz="2800" spc="-10" dirty="0">
                <a:latin typeface="Arial"/>
                <a:cs typeface="Arial"/>
              </a:rPr>
              <a:t>)</a:t>
            </a:r>
            <a:r>
              <a:rPr sz="2800" spc="1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t</a:t>
            </a:r>
            <a:r>
              <a:rPr sz="2800" spc="-15" dirty="0">
                <a:latin typeface="Arial"/>
                <a:cs typeface="Arial"/>
              </a:rPr>
              <a:t>he</a:t>
            </a:r>
            <a:r>
              <a:rPr sz="2800" spc="-10" dirty="0">
                <a:latin typeface="Arial"/>
                <a:cs typeface="Arial"/>
              </a:rPr>
              <a:t> concentrati</a:t>
            </a:r>
            <a:r>
              <a:rPr sz="2800" spc="-15" dirty="0">
                <a:latin typeface="Arial"/>
                <a:cs typeface="Arial"/>
              </a:rPr>
              <a:t>o</a:t>
            </a:r>
            <a:r>
              <a:rPr sz="2800" spc="-20" dirty="0">
                <a:latin typeface="Arial"/>
                <a:cs typeface="Arial"/>
              </a:rPr>
              <a:t>n</a:t>
            </a:r>
            <a:r>
              <a:rPr sz="2800" spc="5" dirty="0">
                <a:latin typeface="Arial"/>
                <a:cs typeface="Arial"/>
              </a:rPr>
              <a:t> </a:t>
            </a:r>
            <a:r>
              <a:rPr sz="2800" spc="-15" dirty="0">
                <a:latin typeface="Arial"/>
                <a:cs typeface="Arial"/>
              </a:rPr>
              <a:t>in</a:t>
            </a:r>
            <a:r>
              <a:rPr sz="2800" spc="5" dirty="0">
                <a:latin typeface="Arial"/>
                <a:cs typeface="Arial"/>
              </a:rPr>
              <a:t> </a:t>
            </a:r>
            <a:r>
              <a:rPr sz="2800" spc="-15" dirty="0">
                <a:latin typeface="Arial"/>
                <a:cs typeface="Arial"/>
              </a:rPr>
              <a:t>d</a:t>
            </a:r>
            <a:r>
              <a:rPr sz="2800" spc="-10" dirty="0">
                <a:latin typeface="Arial"/>
                <a:cs typeface="Arial"/>
              </a:rPr>
              <a:t>ifferent par</a:t>
            </a:r>
            <a:r>
              <a:rPr sz="2800" spc="-15" dirty="0">
                <a:latin typeface="Arial"/>
                <a:cs typeface="Arial"/>
              </a:rPr>
              <a:t>ts</a:t>
            </a:r>
            <a:r>
              <a:rPr sz="2800" spc="-5"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p</a:t>
            </a:r>
            <a:r>
              <a:rPr sz="2800" spc="-10" dirty="0">
                <a:latin typeface="Arial"/>
                <a:cs typeface="Arial"/>
              </a:rPr>
              <a:t>lant</a:t>
            </a:r>
            <a:r>
              <a:rPr lang="en-US" sz="2800" spc="-10" dirty="0">
                <a:latin typeface="Arial"/>
                <a:cs typeface="Arial"/>
              </a:rPr>
              <a:t>.</a:t>
            </a:r>
            <a:endParaRPr sz="2800" dirty="0">
              <a:latin typeface="Arial"/>
              <a:cs typeface="Arial"/>
            </a:endParaRPr>
          </a:p>
          <a:p>
            <a:pPr marL="355600" marR="107314" indent="-342900">
              <a:lnSpc>
                <a:spcPts val="3030"/>
              </a:lnSpc>
              <a:spcBef>
                <a:spcPts val="660"/>
              </a:spcBef>
              <a:buFont typeface="Arial"/>
              <a:buChar char="•"/>
              <a:tabLst>
                <a:tab pos="355600" algn="l"/>
              </a:tabLst>
            </a:pPr>
            <a:r>
              <a:rPr sz="2800" spc="-25" dirty="0">
                <a:latin typeface="Arial"/>
                <a:cs typeface="Arial"/>
              </a:rPr>
              <a:t>A</a:t>
            </a:r>
            <a:r>
              <a:rPr sz="2800" spc="-15" dirty="0">
                <a:latin typeface="Arial"/>
                <a:cs typeface="Arial"/>
              </a:rPr>
              <a:t>bou</a:t>
            </a:r>
            <a:r>
              <a:rPr sz="2800" spc="-10" dirty="0">
                <a:latin typeface="Arial"/>
                <a:cs typeface="Arial"/>
              </a:rPr>
              <a:t>t</a:t>
            </a:r>
            <a:r>
              <a:rPr sz="2800" dirty="0">
                <a:latin typeface="Arial"/>
                <a:cs typeface="Arial"/>
              </a:rPr>
              <a:t> </a:t>
            </a:r>
            <a:r>
              <a:rPr sz="2800" spc="-15" dirty="0">
                <a:latin typeface="Arial"/>
                <a:cs typeface="Arial"/>
              </a:rPr>
              <a:t>70</a:t>
            </a:r>
            <a:r>
              <a:rPr sz="2800" spc="-25" dirty="0">
                <a:latin typeface="Arial"/>
                <a:cs typeface="Arial"/>
              </a:rPr>
              <a:t>%</a:t>
            </a:r>
            <a:r>
              <a:rPr sz="2800" dirty="0">
                <a:latin typeface="Arial"/>
                <a:cs typeface="Arial"/>
              </a:rPr>
              <a:t> </a:t>
            </a:r>
            <a:r>
              <a:rPr sz="2800" spc="-15" dirty="0">
                <a:latin typeface="Arial"/>
                <a:cs typeface="Arial"/>
              </a:rPr>
              <a:t>o</a:t>
            </a:r>
            <a:r>
              <a:rPr sz="2800" spc="-10" dirty="0">
                <a:latin typeface="Arial"/>
                <a:cs typeface="Arial"/>
              </a:rPr>
              <a:t>f</a:t>
            </a:r>
            <a:r>
              <a:rPr sz="2800" dirty="0">
                <a:latin typeface="Arial"/>
                <a:cs typeface="Arial"/>
              </a:rPr>
              <a:t> </a:t>
            </a:r>
            <a:r>
              <a:rPr sz="2800" spc="-10" dirty="0">
                <a:latin typeface="Arial"/>
                <a:cs typeface="Arial"/>
              </a:rPr>
              <a:t>prescri</a:t>
            </a:r>
            <a:r>
              <a:rPr sz="2800" spc="-15" dirty="0">
                <a:latin typeface="Arial"/>
                <a:cs typeface="Arial"/>
              </a:rPr>
              <a:t>p</a:t>
            </a:r>
            <a:r>
              <a:rPr sz="2800" spc="-10" dirty="0">
                <a:latin typeface="Arial"/>
                <a:cs typeface="Arial"/>
              </a:rPr>
              <a:t>ti</a:t>
            </a:r>
            <a:r>
              <a:rPr sz="2800" spc="-15" dirty="0">
                <a:latin typeface="Arial"/>
                <a:cs typeface="Arial"/>
              </a:rPr>
              <a:t>o</a:t>
            </a:r>
            <a:r>
              <a:rPr sz="2800" spc="-20" dirty="0">
                <a:latin typeface="Arial"/>
                <a:cs typeface="Arial"/>
              </a:rPr>
              <a:t>n</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30" dirty="0">
                <a:latin typeface="Arial"/>
                <a:cs typeface="Arial"/>
              </a:rPr>
              <a:t>O</a:t>
            </a:r>
            <a:r>
              <a:rPr sz="2800" spc="-25" dirty="0">
                <a:latin typeface="Arial"/>
                <a:cs typeface="Arial"/>
              </a:rPr>
              <a:t>TC</a:t>
            </a:r>
            <a:r>
              <a:rPr sz="2800" spc="10" dirty="0">
                <a:latin typeface="Arial"/>
                <a:cs typeface="Arial"/>
              </a:rPr>
              <a:t> </a:t>
            </a:r>
            <a:r>
              <a:rPr sz="2800" spc="-10" dirty="0">
                <a:latin typeface="Arial"/>
                <a:cs typeface="Arial"/>
              </a:rPr>
              <a:t>drug</a:t>
            </a:r>
            <a:r>
              <a:rPr sz="2800" spc="-15" dirty="0">
                <a:latin typeface="Arial"/>
                <a:cs typeface="Arial"/>
              </a:rPr>
              <a:t>s</a:t>
            </a:r>
            <a:r>
              <a:rPr sz="2800" spc="5" dirty="0">
                <a:latin typeface="Arial"/>
                <a:cs typeface="Arial"/>
              </a:rPr>
              <a:t> </a:t>
            </a:r>
            <a:r>
              <a:rPr sz="2800" spc="-10" dirty="0">
                <a:latin typeface="Arial"/>
                <a:cs typeface="Arial"/>
              </a:rPr>
              <a:t>are derive</a:t>
            </a:r>
            <a:r>
              <a:rPr sz="2800" spc="-20" dirty="0">
                <a:latin typeface="Arial"/>
                <a:cs typeface="Arial"/>
              </a:rPr>
              <a:t>d</a:t>
            </a:r>
            <a:r>
              <a:rPr sz="2800" spc="5" dirty="0">
                <a:latin typeface="Arial"/>
                <a:cs typeface="Arial"/>
              </a:rPr>
              <a:t> </a:t>
            </a:r>
            <a:r>
              <a:rPr sz="2800" spc="-15" dirty="0">
                <a:latin typeface="Arial"/>
                <a:cs typeface="Arial"/>
              </a:rPr>
              <a:t>in</a:t>
            </a:r>
            <a:r>
              <a:rPr sz="2800" spc="5" dirty="0">
                <a:latin typeface="Arial"/>
                <a:cs typeface="Arial"/>
              </a:rPr>
              <a:t> </a:t>
            </a:r>
            <a:r>
              <a:rPr sz="2800" spc="-10" dirty="0">
                <a:latin typeface="Arial"/>
                <a:cs typeface="Arial"/>
              </a:rPr>
              <a:t>so</a:t>
            </a:r>
            <a:r>
              <a:rPr sz="2800" spc="-30" dirty="0">
                <a:latin typeface="Arial"/>
                <a:cs typeface="Arial"/>
              </a:rPr>
              <a:t>m</a:t>
            </a:r>
            <a:r>
              <a:rPr sz="2800" spc="-20" dirty="0">
                <a:latin typeface="Arial"/>
                <a:cs typeface="Arial"/>
              </a:rPr>
              <a:t>e</a:t>
            </a:r>
            <a:r>
              <a:rPr sz="2800" spc="15" dirty="0">
                <a:latin typeface="Arial"/>
                <a:cs typeface="Arial"/>
              </a:rPr>
              <a:t> </a:t>
            </a:r>
            <a:r>
              <a:rPr sz="2800" spc="-10" dirty="0">
                <a:latin typeface="Arial"/>
                <a:cs typeface="Arial"/>
              </a:rPr>
              <a:t>for</a:t>
            </a:r>
            <a:r>
              <a:rPr sz="2800" spc="-25" dirty="0">
                <a:latin typeface="Arial"/>
                <a:cs typeface="Arial"/>
              </a:rPr>
              <a:t>m</a:t>
            </a:r>
            <a:r>
              <a:rPr sz="2800" dirty="0">
                <a:latin typeface="Arial"/>
                <a:cs typeface="Arial"/>
              </a:rPr>
              <a:t> </a:t>
            </a:r>
            <a:r>
              <a:rPr sz="2800" spc="-10" dirty="0">
                <a:latin typeface="Arial"/>
                <a:cs typeface="Arial"/>
              </a:rPr>
              <a:t>fro</a:t>
            </a:r>
            <a:r>
              <a:rPr sz="2800" spc="-25" dirty="0">
                <a:latin typeface="Arial"/>
                <a:cs typeface="Arial"/>
              </a:rPr>
              <a:t>m</a:t>
            </a:r>
            <a:r>
              <a:rPr sz="2800" dirty="0">
                <a:latin typeface="Arial"/>
                <a:cs typeface="Arial"/>
              </a:rPr>
              <a:t> </a:t>
            </a:r>
            <a:r>
              <a:rPr sz="2800" spc="-10" dirty="0">
                <a:latin typeface="Arial"/>
                <a:cs typeface="Arial"/>
              </a:rPr>
              <a:t>ori</a:t>
            </a:r>
            <a:r>
              <a:rPr sz="2800" spc="-15" dirty="0">
                <a:latin typeface="Arial"/>
                <a:cs typeface="Arial"/>
              </a:rPr>
              <a:t>g</a:t>
            </a:r>
            <a:r>
              <a:rPr sz="2800" spc="-10" dirty="0">
                <a:latin typeface="Arial"/>
                <a:cs typeface="Arial"/>
              </a:rPr>
              <a:t>i</a:t>
            </a:r>
            <a:r>
              <a:rPr sz="2800" spc="-15" dirty="0">
                <a:latin typeface="Arial"/>
                <a:cs typeface="Arial"/>
              </a:rPr>
              <a:t>na</a:t>
            </a:r>
            <a:r>
              <a:rPr sz="2800" spc="-10" dirty="0">
                <a:latin typeface="Arial"/>
                <a:cs typeface="Arial"/>
              </a:rPr>
              <a:t>l</a:t>
            </a:r>
            <a:r>
              <a:rPr sz="2800" spc="15" dirty="0">
                <a:latin typeface="Arial"/>
                <a:cs typeface="Arial"/>
              </a:rPr>
              <a:t> </a:t>
            </a:r>
            <a:r>
              <a:rPr sz="2800" spc="-15" dirty="0">
                <a:latin typeface="Arial"/>
                <a:cs typeface="Arial"/>
              </a:rPr>
              <a:t>na</a:t>
            </a:r>
            <a:r>
              <a:rPr sz="2800" spc="-10" dirty="0">
                <a:latin typeface="Arial"/>
                <a:cs typeface="Arial"/>
              </a:rPr>
              <a:t>tural produc</a:t>
            </a:r>
            <a:r>
              <a:rPr sz="2800" spc="-15" dirty="0">
                <a:latin typeface="Arial"/>
                <a:cs typeface="Arial"/>
              </a:rPr>
              <a:t>ts</a:t>
            </a:r>
            <a:r>
              <a:rPr lang="en-US" sz="2800" spc="-15" dirty="0">
                <a:latin typeface="Arial"/>
                <a:cs typeface="Arial"/>
              </a:rPr>
              <a:t>.</a:t>
            </a:r>
            <a:endParaRPr sz="2800" dirty="0">
              <a:latin typeface="Arial"/>
              <a:cs typeface="Arial"/>
            </a:endParaRPr>
          </a:p>
          <a:p>
            <a:pPr marL="355600" marR="5080" indent="-342900">
              <a:lnSpc>
                <a:spcPts val="3030"/>
              </a:lnSpc>
              <a:spcBef>
                <a:spcPts val="660"/>
              </a:spcBef>
              <a:buFont typeface="Arial"/>
              <a:buChar char="•"/>
              <a:tabLst>
                <a:tab pos="355600" algn="l"/>
              </a:tabLst>
            </a:pPr>
            <a:r>
              <a:rPr sz="2800" spc="-25" dirty="0">
                <a:latin typeface="Arial"/>
                <a:cs typeface="Arial"/>
              </a:rPr>
              <a:t>P</a:t>
            </a:r>
            <a:r>
              <a:rPr sz="2800" spc="-10" dirty="0">
                <a:latin typeface="Arial"/>
                <a:cs typeface="Arial"/>
              </a:rPr>
              <a:t>har</a:t>
            </a:r>
            <a:r>
              <a:rPr sz="2800" spc="-30" dirty="0">
                <a:latin typeface="Arial"/>
                <a:cs typeface="Arial"/>
              </a:rPr>
              <a:t>m</a:t>
            </a:r>
            <a:r>
              <a:rPr sz="2800" spc="-15" dirty="0">
                <a:latin typeface="Arial"/>
                <a:cs typeface="Arial"/>
              </a:rPr>
              <a:t>acobo</a:t>
            </a:r>
            <a:r>
              <a:rPr sz="2800" spc="-10" dirty="0">
                <a:latin typeface="Arial"/>
                <a:cs typeface="Arial"/>
              </a:rPr>
              <a:t>t</a:t>
            </a:r>
            <a:r>
              <a:rPr sz="2800" spc="-15" dirty="0">
                <a:latin typeface="Arial"/>
                <a:cs typeface="Arial"/>
              </a:rPr>
              <a:t>an</a:t>
            </a:r>
            <a:r>
              <a:rPr sz="2800" spc="-10" dirty="0">
                <a:latin typeface="Arial"/>
                <a:cs typeface="Arial"/>
              </a:rPr>
              <a:t>is</a:t>
            </a:r>
            <a:r>
              <a:rPr sz="2800" spc="-15" dirty="0">
                <a:latin typeface="Arial"/>
                <a:cs typeface="Arial"/>
              </a:rPr>
              <a:t>ts</a:t>
            </a:r>
            <a:r>
              <a:rPr sz="2800" spc="15" dirty="0">
                <a:latin typeface="Arial"/>
                <a:cs typeface="Arial"/>
              </a:rPr>
              <a:t> </a:t>
            </a:r>
            <a:r>
              <a:rPr sz="2800" spc="-15" dirty="0">
                <a:latin typeface="Arial"/>
                <a:cs typeface="Arial"/>
              </a:rPr>
              <a:t>o</a:t>
            </a:r>
            <a:r>
              <a:rPr sz="2800" spc="-10" dirty="0">
                <a:latin typeface="Arial"/>
                <a:cs typeface="Arial"/>
              </a:rPr>
              <a:t>r</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p</a:t>
            </a:r>
            <a:r>
              <a:rPr sz="2800" spc="-10" dirty="0">
                <a:latin typeface="Arial"/>
                <a:cs typeface="Arial"/>
              </a:rPr>
              <a:t>l</a:t>
            </a:r>
            <a:r>
              <a:rPr sz="2800" spc="-15" dirty="0">
                <a:latin typeface="Arial"/>
                <a:cs typeface="Arial"/>
              </a:rPr>
              <a:t>an</a:t>
            </a:r>
            <a:r>
              <a:rPr sz="2800" spc="-10" dirty="0">
                <a:latin typeface="Arial"/>
                <a:cs typeface="Arial"/>
              </a:rPr>
              <a:t>t</a:t>
            </a:r>
            <a:r>
              <a:rPr sz="2800" dirty="0">
                <a:latin typeface="Arial"/>
                <a:cs typeface="Arial"/>
              </a:rPr>
              <a:t> </a:t>
            </a:r>
            <a:r>
              <a:rPr sz="2800" spc="-10" dirty="0">
                <a:latin typeface="Arial"/>
                <a:cs typeface="Arial"/>
              </a:rPr>
              <a:t>collector</a:t>
            </a:r>
            <a:r>
              <a:rPr sz="2800" spc="-15" dirty="0">
                <a:latin typeface="Arial"/>
                <a:cs typeface="Arial"/>
              </a:rPr>
              <a:t>s</a:t>
            </a:r>
            <a:r>
              <a:rPr sz="2800" spc="-5" dirty="0">
                <a:latin typeface="Arial"/>
                <a:cs typeface="Arial"/>
              </a:rPr>
              <a:t> </a:t>
            </a:r>
            <a:r>
              <a:rPr sz="2800" spc="-10" dirty="0">
                <a:latin typeface="Arial"/>
                <a:cs typeface="Arial"/>
              </a:rPr>
              <a:t>of anti</a:t>
            </a:r>
            <a:r>
              <a:rPr sz="2800" spc="-15" dirty="0">
                <a:latin typeface="Arial"/>
                <a:cs typeface="Arial"/>
              </a:rPr>
              <a:t>qu</a:t>
            </a:r>
            <a:r>
              <a:rPr sz="2800" spc="-10" dirty="0">
                <a:latin typeface="Arial"/>
                <a:cs typeface="Arial"/>
              </a:rPr>
              <a:t>ity</a:t>
            </a:r>
            <a:r>
              <a:rPr sz="2800" spc="-5" dirty="0">
                <a:latin typeface="Arial"/>
                <a:cs typeface="Arial"/>
              </a:rPr>
              <a:t> -</a:t>
            </a:r>
            <a:r>
              <a:rPr sz="2800" b="1" i="1" spc="-30" dirty="0">
                <a:latin typeface="Arial"/>
                <a:cs typeface="Arial"/>
              </a:rPr>
              <a:t>R</a:t>
            </a:r>
            <a:r>
              <a:rPr sz="2800" b="1" i="1" spc="-15" dirty="0">
                <a:latin typeface="Arial"/>
                <a:cs typeface="Arial"/>
              </a:rPr>
              <a:t>h</a:t>
            </a:r>
            <a:r>
              <a:rPr sz="2800" b="1" i="1" spc="-10" dirty="0">
                <a:latin typeface="Arial"/>
                <a:cs typeface="Arial"/>
              </a:rPr>
              <a:t>izot</a:t>
            </a:r>
            <a:r>
              <a:rPr sz="2800" b="1" i="1" spc="-15" dirty="0">
                <a:latin typeface="Arial"/>
                <a:cs typeface="Arial"/>
              </a:rPr>
              <a:t>o</a:t>
            </a:r>
            <a:r>
              <a:rPr sz="2800" b="1" i="1" spc="-30" dirty="0">
                <a:latin typeface="Arial"/>
                <a:cs typeface="Arial"/>
              </a:rPr>
              <a:t>m</a:t>
            </a:r>
            <a:r>
              <a:rPr sz="2800" b="1" i="1" spc="-15" dirty="0">
                <a:latin typeface="Arial"/>
                <a:cs typeface="Arial"/>
              </a:rPr>
              <a:t>o</a:t>
            </a:r>
            <a:r>
              <a:rPr sz="2800" b="1" i="1" spc="-10" dirty="0">
                <a:latin typeface="Arial"/>
                <a:cs typeface="Arial"/>
              </a:rPr>
              <a:t>i</a:t>
            </a:r>
            <a:r>
              <a:rPr sz="2800" spc="-10" dirty="0">
                <a:latin typeface="Arial"/>
                <a:cs typeface="Arial"/>
              </a:rPr>
              <a:t>,</a:t>
            </a:r>
            <a:r>
              <a:rPr sz="2800" spc="25" dirty="0">
                <a:latin typeface="Arial"/>
                <a:cs typeface="Arial"/>
              </a:rPr>
              <a:t> </a:t>
            </a:r>
            <a:r>
              <a:rPr sz="2800" spc="-10" dirty="0">
                <a:latin typeface="Arial"/>
                <a:cs typeface="Arial"/>
              </a:rPr>
              <a:t>“root collectors”</a:t>
            </a:r>
            <a:r>
              <a:rPr sz="2800" spc="5"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t</a:t>
            </a:r>
            <a:r>
              <a:rPr sz="2800" spc="-15" dirty="0">
                <a:latin typeface="Arial"/>
                <a:cs typeface="Arial"/>
              </a:rPr>
              <a:t>he</a:t>
            </a:r>
            <a:r>
              <a:rPr sz="2800" spc="-5" dirty="0">
                <a:latin typeface="Arial"/>
                <a:cs typeface="Arial"/>
              </a:rPr>
              <a:t> </a:t>
            </a:r>
            <a:r>
              <a:rPr sz="2800" b="1" i="1" spc="-10" dirty="0">
                <a:latin typeface="Arial"/>
                <a:cs typeface="Arial"/>
              </a:rPr>
              <a:t>phar</a:t>
            </a:r>
            <a:r>
              <a:rPr sz="2800" b="1" i="1" spc="-30" dirty="0">
                <a:latin typeface="Arial"/>
                <a:cs typeface="Arial"/>
              </a:rPr>
              <a:t>m</a:t>
            </a:r>
            <a:r>
              <a:rPr sz="2800" b="1" i="1" spc="-15" dirty="0">
                <a:latin typeface="Arial"/>
                <a:cs typeface="Arial"/>
              </a:rPr>
              <a:t>akopo</a:t>
            </a:r>
            <a:r>
              <a:rPr sz="2800" b="1" i="1" spc="-10" dirty="0">
                <a:latin typeface="Arial"/>
                <a:cs typeface="Arial"/>
              </a:rPr>
              <a:t>l</a:t>
            </a:r>
            <a:r>
              <a:rPr sz="2800" b="1" i="1" spc="-15" dirty="0">
                <a:latin typeface="Arial"/>
                <a:cs typeface="Arial"/>
              </a:rPr>
              <a:t>a</a:t>
            </a:r>
            <a:r>
              <a:rPr sz="2800" b="1" i="1" spc="-10" dirty="0">
                <a:latin typeface="Arial"/>
                <a:cs typeface="Arial"/>
              </a:rPr>
              <a:t>i</a:t>
            </a:r>
            <a:r>
              <a:rPr sz="2800" i="1" spc="25" dirty="0">
                <a:latin typeface="Arial"/>
                <a:cs typeface="Arial"/>
              </a:rPr>
              <a:t> </a:t>
            </a:r>
            <a:r>
              <a:rPr sz="2800" spc="-20" dirty="0">
                <a:latin typeface="Arial"/>
                <a:cs typeface="Arial"/>
              </a:rPr>
              <a:t>–</a:t>
            </a:r>
            <a:r>
              <a:rPr sz="2800" spc="5" dirty="0">
                <a:latin typeface="Arial"/>
                <a:cs typeface="Arial"/>
              </a:rPr>
              <a:t> </a:t>
            </a:r>
            <a:r>
              <a:rPr sz="2800" spc="-15" dirty="0">
                <a:latin typeface="Arial"/>
                <a:cs typeface="Arial"/>
              </a:rPr>
              <a:t>o</a:t>
            </a:r>
            <a:r>
              <a:rPr sz="2800" spc="-10" dirty="0">
                <a:latin typeface="Arial"/>
                <a:cs typeface="Arial"/>
              </a:rPr>
              <a:t>r</a:t>
            </a:r>
            <a:r>
              <a:rPr sz="2800" spc="5" dirty="0">
                <a:latin typeface="Arial"/>
                <a:cs typeface="Arial"/>
              </a:rPr>
              <a:t> </a:t>
            </a:r>
            <a:r>
              <a:rPr sz="2800" spc="-10" dirty="0">
                <a:latin typeface="Arial"/>
                <a:cs typeface="Arial"/>
              </a:rPr>
              <a:t>dru</a:t>
            </a:r>
            <a:r>
              <a:rPr sz="2800" spc="-20" dirty="0">
                <a:latin typeface="Arial"/>
                <a:cs typeface="Arial"/>
              </a:rPr>
              <a:t>g</a:t>
            </a:r>
            <a:r>
              <a:rPr sz="2800" spc="5" dirty="0">
                <a:latin typeface="Arial"/>
                <a:cs typeface="Arial"/>
              </a:rPr>
              <a:t> </a:t>
            </a:r>
            <a:r>
              <a:rPr sz="2800" spc="-10" dirty="0">
                <a:latin typeface="Arial"/>
                <a:cs typeface="Arial"/>
              </a:rPr>
              <a:t>seller</a:t>
            </a:r>
            <a:r>
              <a:rPr sz="2800" spc="-15" dirty="0">
                <a:latin typeface="Arial"/>
                <a:cs typeface="Arial"/>
              </a:rPr>
              <a:t>s</a:t>
            </a:r>
            <a:r>
              <a:rPr sz="2800" spc="5" dirty="0">
                <a:latin typeface="Arial"/>
                <a:cs typeface="Arial"/>
              </a:rPr>
              <a:t> </a:t>
            </a:r>
            <a:r>
              <a:rPr sz="2800" spc="-15" dirty="0">
                <a:latin typeface="Arial"/>
                <a:cs typeface="Arial"/>
              </a:rPr>
              <a:t>and</a:t>
            </a:r>
            <a:r>
              <a:rPr sz="2800" spc="-10" dirty="0">
                <a:latin typeface="Arial"/>
                <a:cs typeface="Arial"/>
              </a:rPr>
              <a:t> apothecari</a:t>
            </a:r>
            <a:r>
              <a:rPr sz="2800" spc="-15" dirty="0">
                <a:latin typeface="Arial"/>
                <a:cs typeface="Arial"/>
              </a:rPr>
              <a:t>es</a:t>
            </a:r>
            <a:r>
              <a:rPr sz="2800" spc="5" dirty="0">
                <a:latin typeface="Arial"/>
                <a:cs typeface="Arial"/>
              </a:rPr>
              <a:t> </a:t>
            </a:r>
            <a:r>
              <a:rPr sz="2800" spc="-30" dirty="0">
                <a:latin typeface="Arial"/>
                <a:cs typeface="Arial"/>
              </a:rPr>
              <a:t>w</a:t>
            </a:r>
            <a:r>
              <a:rPr sz="2800" spc="-10" dirty="0">
                <a:latin typeface="Arial"/>
                <a:cs typeface="Arial"/>
              </a:rPr>
              <a:t>er</a:t>
            </a:r>
            <a:r>
              <a:rPr sz="2800" spc="-20" dirty="0">
                <a:latin typeface="Arial"/>
                <a:cs typeface="Arial"/>
              </a:rPr>
              <a:t>e</a:t>
            </a:r>
            <a:r>
              <a:rPr sz="2800" spc="15" dirty="0">
                <a:latin typeface="Arial"/>
                <a:cs typeface="Arial"/>
              </a:rPr>
              <a:t> </a:t>
            </a:r>
            <a:r>
              <a:rPr sz="2800" spc="-10" dirty="0">
                <a:latin typeface="Arial"/>
                <a:cs typeface="Arial"/>
              </a:rPr>
              <a:t>exper</a:t>
            </a:r>
            <a:r>
              <a:rPr sz="2800" spc="-15" dirty="0">
                <a:latin typeface="Arial"/>
                <a:cs typeface="Arial"/>
              </a:rPr>
              <a:t>ts</a:t>
            </a:r>
            <a:r>
              <a:rPr sz="2800" spc="-5" dirty="0">
                <a:latin typeface="Arial"/>
                <a:cs typeface="Arial"/>
              </a:rPr>
              <a:t> </a:t>
            </a:r>
            <a:r>
              <a:rPr sz="2800" spc="-15" dirty="0">
                <a:latin typeface="Arial"/>
                <a:cs typeface="Arial"/>
              </a:rPr>
              <a:t>o</a:t>
            </a:r>
            <a:r>
              <a:rPr sz="2800" spc="-20" dirty="0">
                <a:latin typeface="Arial"/>
                <a:cs typeface="Arial"/>
              </a:rPr>
              <a:t>n</a:t>
            </a:r>
            <a:r>
              <a:rPr sz="2800" spc="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na</a:t>
            </a:r>
            <a:r>
              <a:rPr sz="2800" spc="-10" dirty="0">
                <a:latin typeface="Arial"/>
                <a:cs typeface="Arial"/>
              </a:rPr>
              <a:t>l</a:t>
            </a:r>
            <a:r>
              <a:rPr sz="2800" spc="15" dirty="0">
                <a:latin typeface="Arial"/>
                <a:cs typeface="Arial"/>
              </a:rPr>
              <a:t> </a:t>
            </a:r>
            <a:r>
              <a:rPr sz="2800" spc="-15" dirty="0">
                <a:latin typeface="Arial"/>
                <a:cs typeface="Arial"/>
              </a:rPr>
              <a:t>p</a:t>
            </a:r>
            <a:r>
              <a:rPr sz="2800" spc="-10" dirty="0">
                <a:latin typeface="Arial"/>
                <a:cs typeface="Arial"/>
              </a:rPr>
              <a:t>l</a:t>
            </a:r>
            <a:r>
              <a:rPr sz="2800" spc="-15" dirty="0">
                <a:latin typeface="Arial"/>
                <a:cs typeface="Arial"/>
              </a:rPr>
              <a:t>ants</a:t>
            </a:r>
            <a:r>
              <a:rPr sz="2800" spc="-10" dirty="0">
                <a:latin typeface="Arial"/>
                <a:cs typeface="Arial"/>
              </a:rPr>
              <a:t> </a:t>
            </a:r>
            <a:r>
              <a:rPr sz="2800" spc="-15" dirty="0">
                <a:latin typeface="Arial"/>
                <a:cs typeface="Arial"/>
              </a:rPr>
              <a:t>an</a:t>
            </a:r>
            <a:r>
              <a:rPr sz="2800" spc="-20" dirty="0">
                <a:latin typeface="Arial"/>
                <a:cs typeface="Arial"/>
              </a:rPr>
              <a:t>d</a:t>
            </a:r>
            <a:r>
              <a:rPr sz="2800" spc="5" dirty="0">
                <a:latin typeface="Arial"/>
                <a:cs typeface="Arial"/>
              </a:rPr>
              <a:t> </a:t>
            </a:r>
            <a:r>
              <a:rPr sz="2800" spc="-10" dirty="0">
                <a:latin typeface="Arial"/>
                <a:cs typeface="Arial"/>
              </a:rPr>
              <a:t>t</a:t>
            </a:r>
            <a:r>
              <a:rPr sz="2800" spc="-15" dirty="0">
                <a:latin typeface="Arial"/>
                <a:cs typeface="Arial"/>
              </a:rPr>
              <a:t>he</a:t>
            </a:r>
            <a:r>
              <a:rPr sz="2800" spc="-10" dirty="0">
                <a:latin typeface="Arial"/>
                <a:cs typeface="Arial"/>
              </a:rPr>
              <a:t>ir</a:t>
            </a:r>
            <a:r>
              <a:rPr sz="2800" spc="5" dirty="0">
                <a:latin typeface="Arial"/>
                <a:cs typeface="Arial"/>
              </a:rPr>
              <a:t> </a:t>
            </a:r>
            <a:r>
              <a:rPr sz="2800" spc="-10" dirty="0">
                <a:latin typeface="Arial"/>
                <a:cs typeface="Arial"/>
              </a:rPr>
              <a:t>uses</a:t>
            </a:r>
            <a:r>
              <a:rPr lang="en-US" sz="2800" spc="-10" dirty="0">
                <a:latin typeface="Arial"/>
                <a:cs typeface="Arial"/>
              </a:rPr>
              <a:t>.</a:t>
            </a:r>
            <a:endParaRPr sz="2800" dirty="0">
              <a:latin typeface="Arial"/>
              <a:cs typeface="Arial"/>
            </a:endParaRPr>
          </a:p>
        </p:txBody>
      </p:sp>
    </p:spTree>
    <p:extLst>
      <p:ext uri="{BB962C8B-B14F-4D97-AF65-F5344CB8AC3E}">
        <p14:creationId xmlns:p14="http://schemas.microsoft.com/office/powerpoint/2010/main" val="4422858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285529"/>
            <a:ext cx="10515600" cy="1018227"/>
          </a:xfrm>
          <a:prstGeom prst="rect">
            <a:avLst/>
          </a:prstGeom>
        </p:spPr>
        <p:txBody>
          <a:bodyPr vert="horz" wrap="square" lIns="0" tIns="347980" rIns="0" bIns="0" rtlCol="0" anchor="ctr">
            <a:spAutoFit/>
          </a:bodyPr>
          <a:lstStyle/>
          <a:p>
            <a:pPr marL="712470">
              <a:lnSpc>
                <a:spcPts val="5235"/>
              </a:lnSpc>
            </a:pPr>
            <a:r>
              <a:rPr dirty="0"/>
              <a:t>Rh</a:t>
            </a:r>
            <a:r>
              <a:rPr spc="5" dirty="0"/>
              <a:t>iz</a:t>
            </a:r>
            <a:r>
              <a:rPr dirty="0"/>
              <a:t>otom</a:t>
            </a:r>
            <a:r>
              <a:rPr spc="5" dirty="0"/>
              <a:t>is</a:t>
            </a:r>
            <a:r>
              <a:rPr dirty="0"/>
              <a:t>ts</a:t>
            </a:r>
            <a:r>
              <a:rPr spc="-45" dirty="0"/>
              <a:t> </a:t>
            </a:r>
            <a:r>
              <a:rPr spc="-5" dirty="0"/>
              <a:t>(</a:t>
            </a:r>
            <a:r>
              <a:rPr i="1" spc="-5" dirty="0">
                <a:cs typeface="Arial"/>
              </a:rPr>
              <a:t>r</a:t>
            </a:r>
            <a:r>
              <a:rPr i="1" dirty="0">
                <a:cs typeface="Arial"/>
              </a:rPr>
              <a:t>h</a:t>
            </a:r>
            <a:r>
              <a:rPr i="1" spc="5" dirty="0">
                <a:cs typeface="Arial"/>
              </a:rPr>
              <a:t>iz</a:t>
            </a:r>
            <a:r>
              <a:rPr i="1" dirty="0">
                <a:cs typeface="Arial"/>
              </a:rPr>
              <a:t>otomo</a:t>
            </a:r>
            <a:r>
              <a:rPr i="1" spc="5" dirty="0">
                <a:cs typeface="Arial"/>
              </a:rPr>
              <a:t>i</a:t>
            </a:r>
            <a:r>
              <a:rPr i="1" dirty="0">
                <a:cs typeface="Arial"/>
              </a:rPr>
              <a:t>)</a:t>
            </a:r>
            <a:endParaRPr dirty="0">
              <a:cs typeface="Arial"/>
            </a:endParaRPr>
          </a:p>
        </p:txBody>
      </p:sp>
      <p:sp>
        <p:nvSpPr>
          <p:cNvPr id="3" name="object 3"/>
          <p:cNvSpPr txBox="1"/>
          <p:nvPr/>
        </p:nvSpPr>
        <p:spPr>
          <a:xfrm>
            <a:off x="2121934" y="1681164"/>
            <a:ext cx="7672996" cy="4196020"/>
          </a:xfrm>
          <a:prstGeom prst="rect">
            <a:avLst/>
          </a:prstGeom>
        </p:spPr>
        <p:txBody>
          <a:bodyPr vert="horz" wrap="square" lIns="0" tIns="0" rIns="0" bIns="0" rtlCol="0">
            <a:spAutoFit/>
          </a:bodyPr>
          <a:lstStyle/>
          <a:p>
            <a:pPr marL="354965" marR="153670" indent="-342265">
              <a:buFont typeface="Arial"/>
              <a:buChar char="•"/>
              <a:tabLst>
                <a:tab pos="355600" algn="l"/>
              </a:tabLst>
            </a:pPr>
            <a:r>
              <a:rPr sz="2800" dirty="0">
                <a:latin typeface="Arial"/>
                <a:cs typeface="Arial"/>
              </a:rPr>
              <a:t>D</a:t>
            </a:r>
            <a:r>
              <a:rPr sz="2800" spc="-5" dirty="0">
                <a:latin typeface="Arial"/>
                <a:cs typeface="Arial"/>
              </a:rPr>
              <a:t>i</a:t>
            </a:r>
            <a:r>
              <a:rPr sz="2800" spc="-10" dirty="0">
                <a:latin typeface="Arial"/>
                <a:cs typeface="Arial"/>
              </a:rPr>
              <a:t>o</a:t>
            </a:r>
            <a:r>
              <a:rPr sz="2800" spc="5" dirty="0">
                <a:latin typeface="Arial"/>
                <a:cs typeface="Arial"/>
              </a:rPr>
              <a:t>c</a:t>
            </a:r>
            <a:r>
              <a:rPr sz="2800" spc="-5" dirty="0">
                <a:latin typeface="Arial"/>
                <a:cs typeface="Arial"/>
              </a:rPr>
              <a:t>l</a:t>
            </a:r>
            <a:r>
              <a:rPr sz="2800" spc="-10" dirty="0">
                <a:latin typeface="Arial"/>
                <a:cs typeface="Arial"/>
              </a:rPr>
              <a:t>e</a:t>
            </a:r>
            <a:r>
              <a:rPr sz="2800" dirty="0">
                <a:latin typeface="Arial"/>
                <a:cs typeface="Arial"/>
              </a:rPr>
              <a:t>s</a:t>
            </a:r>
            <a:r>
              <a:rPr sz="2800" spc="-10" dirty="0">
                <a:latin typeface="Arial"/>
                <a:cs typeface="Arial"/>
              </a:rPr>
              <a:t> 350</a:t>
            </a:r>
            <a:r>
              <a:rPr sz="2800" spc="-5" dirty="0">
                <a:latin typeface="Arial"/>
                <a:cs typeface="Arial"/>
              </a:rPr>
              <a:t>B.</a:t>
            </a:r>
            <a:r>
              <a:rPr sz="2800" dirty="0">
                <a:latin typeface="Arial"/>
                <a:cs typeface="Arial"/>
              </a:rPr>
              <a:t>C</a:t>
            </a:r>
            <a:r>
              <a:rPr sz="2800" spc="-5" dirty="0" smtClean="0">
                <a:latin typeface="Arial"/>
                <a:cs typeface="Arial"/>
              </a:rPr>
              <a:t>.</a:t>
            </a:r>
            <a:r>
              <a:rPr lang="en-US" sz="2800" spc="-5" dirty="0" smtClean="0">
                <a:latin typeface="Arial"/>
                <a:cs typeface="Arial"/>
              </a:rPr>
              <a:t> </a:t>
            </a:r>
            <a:r>
              <a:rPr sz="2800" spc="-5" dirty="0" smtClean="0">
                <a:latin typeface="Arial"/>
                <a:cs typeface="Arial"/>
              </a:rPr>
              <a:t>1</a:t>
            </a:r>
            <a:r>
              <a:rPr sz="2800" spc="7" baseline="25132" dirty="0" smtClean="0">
                <a:latin typeface="Arial"/>
                <a:cs typeface="Arial"/>
              </a:rPr>
              <a:t>st</a:t>
            </a:r>
            <a:r>
              <a:rPr sz="2800" spc="427" baseline="25132" dirty="0" smtClean="0">
                <a:latin typeface="Arial"/>
                <a:cs typeface="Arial"/>
              </a:rPr>
              <a:t> </a:t>
            </a:r>
            <a:r>
              <a:rPr sz="2800" spc="5" dirty="0">
                <a:latin typeface="Arial"/>
                <a:cs typeface="Arial"/>
              </a:rPr>
              <a:t>s</a:t>
            </a:r>
            <a:r>
              <a:rPr sz="2800" spc="-10" dirty="0">
                <a:latin typeface="Arial"/>
                <a:cs typeface="Arial"/>
              </a:rPr>
              <a:t>ou</a:t>
            </a:r>
            <a:r>
              <a:rPr sz="2800" dirty="0">
                <a:latin typeface="Arial"/>
                <a:cs typeface="Arial"/>
              </a:rPr>
              <a:t>r</a:t>
            </a:r>
            <a:r>
              <a:rPr sz="2800" spc="5" dirty="0">
                <a:latin typeface="Arial"/>
                <a:cs typeface="Arial"/>
              </a:rPr>
              <a:t>c</a:t>
            </a:r>
            <a:r>
              <a:rPr sz="2800" dirty="0">
                <a:latin typeface="Arial"/>
                <a:cs typeface="Arial"/>
              </a:rPr>
              <a:t>e</a:t>
            </a:r>
            <a:r>
              <a:rPr sz="2800" spc="-35" dirty="0">
                <a:latin typeface="Arial"/>
                <a:cs typeface="Arial"/>
              </a:rPr>
              <a:t> </a:t>
            </a:r>
            <a:r>
              <a:rPr sz="2800" spc="-10" dirty="0">
                <a:latin typeface="Arial"/>
                <a:cs typeface="Arial"/>
              </a:rPr>
              <a:t>o</a:t>
            </a:r>
            <a:r>
              <a:rPr sz="2800" dirty="0">
                <a:latin typeface="Arial"/>
                <a:cs typeface="Arial"/>
              </a:rPr>
              <a:t>f</a:t>
            </a:r>
            <a:r>
              <a:rPr sz="2800" spc="-5" dirty="0">
                <a:latin typeface="Arial"/>
                <a:cs typeface="Arial"/>
              </a:rPr>
              <a:t> </a:t>
            </a:r>
            <a:r>
              <a:rPr sz="2800" spc="-10" dirty="0">
                <a:latin typeface="Arial"/>
                <a:cs typeface="Arial"/>
              </a:rPr>
              <a:t>a</a:t>
            </a:r>
            <a:r>
              <a:rPr sz="2800" spc="-5" dirty="0">
                <a:latin typeface="Arial"/>
                <a:cs typeface="Arial"/>
              </a:rPr>
              <a:t>l</a:t>
            </a:r>
            <a:r>
              <a:rPr sz="2800" dirty="0">
                <a:latin typeface="Arial"/>
                <a:cs typeface="Arial"/>
              </a:rPr>
              <a:t>l</a:t>
            </a:r>
            <a:r>
              <a:rPr sz="2800" spc="-10" dirty="0">
                <a:latin typeface="Arial"/>
                <a:cs typeface="Arial"/>
              </a:rPr>
              <a:t> med</a:t>
            </a:r>
            <a:r>
              <a:rPr sz="2800" spc="-5" dirty="0">
                <a:latin typeface="Arial"/>
                <a:cs typeface="Arial"/>
              </a:rPr>
              <a:t>i</a:t>
            </a:r>
            <a:r>
              <a:rPr sz="2800" spc="5" dirty="0">
                <a:latin typeface="Arial"/>
                <a:cs typeface="Arial"/>
              </a:rPr>
              <a:t>c</a:t>
            </a:r>
            <a:r>
              <a:rPr sz="2800" spc="-5" dirty="0">
                <a:latin typeface="Arial"/>
                <a:cs typeface="Arial"/>
              </a:rPr>
              <a:t>i</a:t>
            </a:r>
            <a:r>
              <a:rPr sz="2800" spc="-10" dirty="0">
                <a:latin typeface="Arial"/>
                <a:cs typeface="Arial"/>
              </a:rPr>
              <a:t>nal p</a:t>
            </a:r>
            <a:r>
              <a:rPr sz="2800" spc="-5" dirty="0">
                <a:latin typeface="Arial"/>
                <a:cs typeface="Arial"/>
              </a:rPr>
              <a:t>l</a:t>
            </a:r>
            <a:r>
              <a:rPr sz="2800" spc="-10" dirty="0">
                <a:latin typeface="Arial"/>
                <a:cs typeface="Arial"/>
              </a:rPr>
              <a:t>an</a:t>
            </a:r>
            <a:r>
              <a:rPr sz="2800" dirty="0">
                <a:latin typeface="Arial"/>
                <a:cs typeface="Arial"/>
              </a:rPr>
              <a:t>t</a:t>
            </a:r>
            <a:r>
              <a:rPr sz="2800" spc="-5" dirty="0">
                <a:latin typeface="Arial"/>
                <a:cs typeface="Arial"/>
              </a:rPr>
              <a:t> i</a:t>
            </a:r>
            <a:r>
              <a:rPr sz="2800" spc="-10" dirty="0">
                <a:latin typeface="Arial"/>
                <a:cs typeface="Arial"/>
              </a:rPr>
              <a:t>n</a:t>
            </a:r>
            <a:r>
              <a:rPr sz="2800" spc="-5" dirty="0">
                <a:latin typeface="Arial"/>
                <a:cs typeface="Arial"/>
              </a:rPr>
              <a:t>f</a:t>
            </a:r>
            <a:r>
              <a:rPr sz="2800" spc="-10" dirty="0">
                <a:latin typeface="Arial"/>
                <a:cs typeface="Arial"/>
              </a:rPr>
              <a:t>o</a:t>
            </a:r>
            <a:r>
              <a:rPr sz="2800" dirty="0">
                <a:latin typeface="Arial"/>
                <a:cs typeface="Arial"/>
              </a:rPr>
              <a:t>r</a:t>
            </a:r>
            <a:r>
              <a:rPr sz="2800" spc="-10" dirty="0">
                <a:latin typeface="Arial"/>
                <a:cs typeface="Arial"/>
              </a:rPr>
              <a:t>ma</a:t>
            </a:r>
            <a:r>
              <a:rPr sz="2800" spc="-5" dirty="0">
                <a:latin typeface="Arial"/>
                <a:cs typeface="Arial"/>
              </a:rPr>
              <a:t>ti</a:t>
            </a:r>
            <a:r>
              <a:rPr sz="2800" spc="-10" dirty="0">
                <a:latin typeface="Arial"/>
                <a:cs typeface="Arial"/>
              </a:rPr>
              <a:t>on</a:t>
            </a:r>
            <a:r>
              <a:rPr sz="2800" dirty="0">
                <a:latin typeface="Arial"/>
                <a:cs typeface="Arial"/>
              </a:rPr>
              <a:t>,</a:t>
            </a:r>
            <a:r>
              <a:rPr sz="2800" spc="-5" dirty="0">
                <a:latin typeface="Arial"/>
                <a:cs typeface="Arial"/>
              </a:rPr>
              <a:t> </a:t>
            </a:r>
            <a:r>
              <a:rPr sz="2800" spc="-10" dirty="0">
                <a:latin typeface="Arial"/>
                <a:cs typeface="Arial"/>
              </a:rPr>
              <a:t>upo</a:t>
            </a:r>
            <a:r>
              <a:rPr sz="2800" dirty="0">
                <a:latin typeface="Arial"/>
                <a:cs typeface="Arial"/>
              </a:rPr>
              <a:t>n</a:t>
            </a:r>
            <a:r>
              <a:rPr sz="2800" spc="-20" dirty="0">
                <a:latin typeface="Arial"/>
                <a:cs typeface="Arial"/>
              </a:rPr>
              <a:t> </a:t>
            </a:r>
            <a:r>
              <a:rPr sz="2800" dirty="0">
                <a:latin typeface="Arial"/>
                <a:cs typeface="Arial"/>
              </a:rPr>
              <a:t>w</a:t>
            </a:r>
            <a:r>
              <a:rPr sz="2800" spc="-10" dirty="0">
                <a:latin typeface="Arial"/>
                <a:cs typeface="Arial"/>
              </a:rPr>
              <a:t>h</a:t>
            </a:r>
            <a:r>
              <a:rPr sz="2800" spc="-5" dirty="0">
                <a:latin typeface="Arial"/>
                <a:cs typeface="Arial"/>
              </a:rPr>
              <a:t>i</a:t>
            </a:r>
            <a:r>
              <a:rPr sz="2800" spc="5" dirty="0">
                <a:latin typeface="Arial"/>
                <a:cs typeface="Arial"/>
              </a:rPr>
              <a:t>c</a:t>
            </a:r>
            <a:r>
              <a:rPr sz="2800" dirty="0">
                <a:latin typeface="Arial"/>
                <a:cs typeface="Arial"/>
              </a:rPr>
              <a:t>h </a:t>
            </a:r>
            <a:r>
              <a:rPr sz="2800" spc="-5" dirty="0">
                <a:latin typeface="Arial"/>
                <a:cs typeface="Arial"/>
              </a:rPr>
              <a:t>T</a:t>
            </a:r>
            <a:r>
              <a:rPr sz="2800" spc="-10" dirty="0">
                <a:latin typeface="Arial"/>
                <a:cs typeface="Arial"/>
              </a:rPr>
              <a:t>heoph</a:t>
            </a:r>
            <a:r>
              <a:rPr sz="2800" dirty="0">
                <a:latin typeface="Arial"/>
                <a:cs typeface="Arial"/>
              </a:rPr>
              <a:t>r</a:t>
            </a:r>
            <a:r>
              <a:rPr sz="2800" spc="-10" dirty="0">
                <a:latin typeface="Arial"/>
                <a:cs typeface="Arial"/>
              </a:rPr>
              <a:t>a</a:t>
            </a:r>
            <a:r>
              <a:rPr sz="2800" spc="5" dirty="0">
                <a:latin typeface="Arial"/>
                <a:cs typeface="Arial"/>
              </a:rPr>
              <a:t>s</a:t>
            </a:r>
            <a:r>
              <a:rPr sz="2800" spc="-5" dirty="0">
                <a:latin typeface="Arial"/>
                <a:cs typeface="Arial"/>
              </a:rPr>
              <a:t>t</a:t>
            </a:r>
            <a:r>
              <a:rPr sz="2800" spc="-10" dirty="0">
                <a:latin typeface="Arial"/>
                <a:cs typeface="Arial"/>
              </a:rPr>
              <a:t>u</a:t>
            </a:r>
            <a:r>
              <a:rPr sz="2800" dirty="0">
                <a:latin typeface="Arial"/>
                <a:cs typeface="Arial"/>
              </a:rPr>
              <a:t>s</a:t>
            </a:r>
            <a:r>
              <a:rPr sz="2800" spc="-35" dirty="0">
                <a:latin typeface="Arial"/>
                <a:cs typeface="Arial"/>
              </a:rPr>
              <a:t> </a:t>
            </a:r>
            <a:r>
              <a:rPr sz="2800" spc="-5" dirty="0">
                <a:latin typeface="Arial"/>
                <a:cs typeface="Arial"/>
              </a:rPr>
              <a:t>f</a:t>
            </a:r>
            <a:r>
              <a:rPr sz="2800" spc="-10" dirty="0">
                <a:latin typeface="Arial"/>
                <a:cs typeface="Arial"/>
              </a:rPr>
              <a:t>u</a:t>
            </a:r>
            <a:r>
              <a:rPr sz="2800" dirty="0">
                <a:latin typeface="Arial"/>
                <a:cs typeface="Arial"/>
              </a:rPr>
              <a:t>r</a:t>
            </a:r>
            <a:r>
              <a:rPr sz="2800" spc="-5" dirty="0">
                <a:latin typeface="Arial"/>
                <a:cs typeface="Arial"/>
              </a:rPr>
              <a:t>t</a:t>
            </a:r>
            <a:r>
              <a:rPr sz="2800" spc="-10" dirty="0">
                <a:latin typeface="Arial"/>
                <a:cs typeface="Arial"/>
              </a:rPr>
              <a:t>he</a:t>
            </a:r>
            <a:r>
              <a:rPr sz="2800" dirty="0">
                <a:latin typeface="Arial"/>
                <a:cs typeface="Arial"/>
              </a:rPr>
              <a:t>r</a:t>
            </a:r>
            <a:r>
              <a:rPr sz="2800" spc="-15" dirty="0">
                <a:latin typeface="Arial"/>
                <a:cs typeface="Arial"/>
              </a:rPr>
              <a:t> </a:t>
            </a:r>
            <a:r>
              <a:rPr sz="2800" spc="5" dirty="0">
                <a:latin typeface="Arial"/>
                <a:cs typeface="Arial"/>
              </a:rPr>
              <a:t>c</a:t>
            </a:r>
            <a:r>
              <a:rPr sz="2800" spc="-5" dirty="0">
                <a:latin typeface="Arial"/>
                <a:cs typeface="Arial"/>
              </a:rPr>
              <a:t>l</a:t>
            </a:r>
            <a:r>
              <a:rPr sz="2800" spc="-10" dirty="0">
                <a:latin typeface="Arial"/>
                <a:cs typeface="Arial"/>
              </a:rPr>
              <a:t>a</a:t>
            </a:r>
            <a:r>
              <a:rPr sz="2800" spc="5" dirty="0">
                <a:latin typeface="Arial"/>
                <a:cs typeface="Arial"/>
              </a:rPr>
              <a:t>ss</a:t>
            </a:r>
            <a:r>
              <a:rPr sz="2800" spc="-5" dirty="0">
                <a:latin typeface="Arial"/>
                <a:cs typeface="Arial"/>
              </a:rPr>
              <a:t>ifi</a:t>
            </a:r>
            <a:r>
              <a:rPr sz="2800" spc="-10" dirty="0">
                <a:latin typeface="Arial"/>
                <a:cs typeface="Arial"/>
              </a:rPr>
              <a:t>ed</a:t>
            </a:r>
            <a:r>
              <a:rPr lang="en-US" sz="2800" spc="-10" dirty="0">
                <a:latin typeface="Arial"/>
                <a:cs typeface="Arial"/>
              </a:rPr>
              <a:t>.</a:t>
            </a:r>
            <a:endParaRPr sz="2800" dirty="0">
              <a:latin typeface="Arial"/>
              <a:cs typeface="Arial"/>
            </a:endParaRPr>
          </a:p>
          <a:p>
            <a:pPr marL="355600" indent="-342900">
              <a:lnSpc>
                <a:spcPts val="3840"/>
              </a:lnSpc>
              <a:spcBef>
                <a:spcPts val="770"/>
              </a:spcBef>
              <a:buFont typeface="Arial"/>
              <a:buChar char="•"/>
              <a:tabLst>
                <a:tab pos="355600" algn="l"/>
              </a:tabLst>
            </a:pPr>
            <a:r>
              <a:rPr sz="2800" dirty="0">
                <a:latin typeface="Arial"/>
                <a:cs typeface="Arial"/>
              </a:rPr>
              <a:t>Cr</a:t>
            </a:r>
            <a:r>
              <a:rPr sz="2800" spc="-10" dirty="0">
                <a:latin typeface="Arial"/>
                <a:cs typeface="Arial"/>
              </a:rPr>
              <a:t>a</a:t>
            </a:r>
            <a:r>
              <a:rPr sz="2800" spc="-5" dirty="0">
                <a:latin typeface="Arial"/>
                <a:cs typeface="Arial"/>
              </a:rPr>
              <a:t>t</a:t>
            </a:r>
            <a:r>
              <a:rPr sz="2800" spc="-10" dirty="0">
                <a:latin typeface="Arial"/>
                <a:cs typeface="Arial"/>
              </a:rPr>
              <a:t>eua</a:t>
            </a:r>
            <a:r>
              <a:rPr sz="2800" dirty="0">
                <a:latin typeface="Arial"/>
                <a:cs typeface="Arial"/>
              </a:rPr>
              <a:t>s</a:t>
            </a:r>
            <a:r>
              <a:rPr sz="2800" spc="-20" dirty="0">
                <a:latin typeface="Arial"/>
                <a:cs typeface="Arial"/>
              </a:rPr>
              <a:t> </a:t>
            </a:r>
            <a:r>
              <a:rPr sz="2800" spc="-10" dirty="0">
                <a:latin typeface="Arial"/>
                <a:cs typeface="Arial"/>
              </a:rPr>
              <a:t>10</a:t>
            </a:r>
            <a:r>
              <a:rPr sz="2800" dirty="0">
                <a:latin typeface="Arial"/>
                <a:cs typeface="Arial"/>
              </a:rPr>
              <a:t>0</a:t>
            </a:r>
            <a:r>
              <a:rPr sz="2800" spc="-10" dirty="0">
                <a:latin typeface="Arial"/>
                <a:cs typeface="Arial"/>
              </a:rPr>
              <a:t> </a:t>
            </a:r>
            <a:r>
              <a:rPr sz="2800" spc="-5" dirty="0">
                <a:latin typeface="Arial"/>
                <a:cs typeface="Arial"/>
              </a:rPr>
              <a:t>B.</a:t>
            </a:r>
            <a:r>
              <a:rPr sz="2800" dirty="0">
                <a:latin typeface="Arial"/>
                <a:cs typeface="Arial"/>
              </a:rPr>
              <a:t>C.</a:t>
            </a:r>
            <a:r>
              <a:rPr sz="2800" spc="-5" dirty="0">
                <a:latin typeface="Arial"/>
                <a:cs typeface="Arial"/>
              </a:rPr>
              <a:t> </a:t>
            </a:r>
            <a:r>
              <a:rPr sz="2800" dirty="0">
                <a:latin typeface="Arial"/>
                <a:cs typeface="Arial"/>
              </a:rPr>
              <a:t>1</a:t>
            </a:r>
            <a:r>
              <a:rPr sz="2800" spc="7" baseline="25132" dirty="0">
                <a:latin typeface="Arial"/>
                <a:cs typeface="Arial"/>
              </a:rPr>
              <a:t>st</a:t>
            </a:r>
            <a:r>
              <a:rPr sz="2800" spc="427" baseline="25132" dirty="0">
                <a:latin typeface="Arial"/>
                <a:cs typeface="Arial"/>
              </a:rPr>
              <a:t> </a:t>
            </a:r>
            <a:r>
              <a:rPr sz="2800" spc="5" dirty="0">
                <a:latin typeface="Arial"/>
                <a:cs typeface="Arial"/>
              </a:rPr>
              <a:t>k</a:t>
            </a:r>
            <a:r>
              <a:rPr sz="2800" spc="-10" dirty="0">
                <a:latin typeface="Arial"/>
                <a:cs typeface="Arial"/>
              </a:rPr>
              <a:t>no</a:t>
            </a:r>
            <a:r>
              <a:rPr sz="2800" dirty="0">
                <a:latin typeface="Arial"/>
                <a:cs typeface="Arial"/>
              </a:rPr>
              <a:t>wn</a:t>
            </a:r>
            <a:r>
              <a:rPr sz="2800" spc="-20" dirty="0">
                <a:latin typeface="Arial"/>
                <a:cs typeface="Arial"/>
              </a:rPr>
              <a:t> </a:t>
            </a:r>
            <a:r>
              <a:rPr sz="2800" i="1" spc="-5" dirty="0" smtClean="0">
                <a:latin typeface="Arial"/>
                <a:cs typeface="Arial"/>
              </a:rPr>
              <a:t>ill</a:t>
            </a:r>
            <a:r>
              <a:rPr sz="2800" i="1" spc="-10" dirty="0" smtClean="0">
                <a:latin typeface="Arial"/>
                <a:cs typeface="Arial"/>
              </a:rPr>
              <a:t>u</a:t>
            </a:r>
            <a:r>
              <a:rPr sz="2800" i="1" spc="5" dirty="0" smtClean="0">
                <a:latin typeface="Arial"/>
                <a:cs typeface="Arial"/>
              </a:rPr>
              <a:t>s</a:t>
            </a:r>
            <a:r>
              <a:rPr sz="2800" i="1" spc="-5" dirty="0" smtClean="0">
                <a:latin typeface="Arial"/>
                <a:cs typeface="Arial"/>
              </a:rPr>
              <a:t>t</a:t>
            </a:r>
            <a:r>
              <a:rPr sz="2800" i="1" dirty="0" smtClean="0">
                <a:latin typeface="Arial"/>
                <a:cs typeface="Arial"/>
              </a:rPr>
              <a:t>r</a:t>
            </a:r>
            <a:r>
              <a:rPr sz="2800" i="1" spc="-10" dirty="0" smtClean="0">
                <a:latin typeface="Arial"/>
                <a:cs typeface="Arial"/>
              </a:rPr>
              <a:t>a</a:t>
            </a:r>
            <a:r>
              <a:rPr sz="2800" i="1" spc="-5" dirty="0" smtClean="0">
                <a:latin typeface="Arial"/>
                <a:cs typeface="Arial"/>
              </a:rPr>
              <a:t>t</a:t>
            </a:r>
            <a:r>
              <a:rPr sz="2800" i="1" spc="-10" dirty="0" smtClean="0">
                <a:latin typeface="Arial"/>
                <a:cs typeface="Arial"/>
              </a:rPr>
              <a:t>e</a:t>
            </a:r>
            <a:r>
              <a:rPr sz="2800" i="1" dirty="0" smtClean="0">
                <a:latin typeface="Arial"/>
                <a:cs typeface="Arial"/>
              </a:rPr>
              <a:t>d</a:t>
            </a:r>
            <a:r>
              <a:rPr lang="en-US" sz="2800" i="1" dirty="0" smtClean="0">
                <a:latin typeface="Arial"/>
                <a:cs typeface="Arial"/>
              </a:rPr>
              <a:t> </a:t>
            </a:r>
            <a:r>
              <a:rPr lang="en-US" sz="2800" spc="-10" dirty="0" smtClean="0">
                <a:latin typeface="Arial"/>
                <a:cs typeface="Arial"/>
              </a:rPr>
              <a:t>H</a:t>
            </a:r>
            <a:r>
              <a:rPr sz="2800" spc="-10" dirty="0">
                <a:latin typeface="Arial"/>
                <a:cs typeface="Arial"/>
              </a:rPr>
              <a:t>e</a:t>
            </a:r>
            <a:r>
              <a:rPr sz="2800" dirty="0">
                <a:latin typeface="Arial"/>
                <a:cs typeface="Arial"/>
              </a:rPr>
              <a:t>r</a:t>
            </a:r>
            <a:r>
              <a:rPr sz="2800" spc="-10" dirty="0">
                <a:latin typeface="Arial"/>
                <a:cs typeface="Arial"/>
              </a:rPr>
              <a:t>bal</a:t>
            </a:r>
            <a:r>
              <a:rPr lang="en-US" sz="2800" spc="-10" dirty="0">
                <a:latin typeface="Arial"/>
                <a:cs typeface="Arial"/>
              </a:rPr>
              <a:t>.</a:t>
            </a:r>
            <a:endParaRPr sz="2800" dirty="0">
              <a:latin typeface="Arial"/>
              <a:cs typeface="Arial"/>
            </a:endParaRPr>
          </a:p>
          <a:p>
            <a:pPr marL="354965" marR="5080" indent="-342265">
              <a:spcBef>
                <a:spcPts val="770"/>
              </a:spcBef>
              <a:buFont typeface="Arial"/>
              <a:buChar char="•"/>
              <a:tabLst>
                <a:tab pos="355600" algn="l"/>
                <a:tab pos="3827779" algn="l"/>
              </a:tabLst>
            </a:pPr>
            <a:r>
              <a:rPr sz="2800" dirty="0">
                <a:latin typeface="Arial"/>
                <a:cs typeface="Arial"/>
              </a:rPr>
              <a:t>D</a:t>
            </a:r>
            <a:r>
              <a:rPr sz="2800" spc="-5" dirty="0">
                <a:latin typeface="Arial"/>
                <a:cs typeface="Arial"/>
              </a:rPr>
              <a:t>i</a:t>
            </a:r>
            <a:r>
              <a:rPr sz="2800" spc="-10" dirty="0">
                <a:latin typeface="Arial"/>
                <a:cs typeface="Arial"/>
              </a:rPr>
              <a:t>o</a:t>
            </a:r>
            <a:r>
              <a:rPr sz="2800" spc="5" dirty="0">
                <a:latin typeface="Arial"/>
                <a:cs typeface="Arial"/>
              </a:rPr>
              <a:t>sc</a:t>
            </a:r>
            <a:r>
              <a:rPr sz="2800" spc="-10" dirty="0">
                <a:latin typeface="Arial"/>
                <a:cs typeface="Arial"/>
              </a:rPr>
              <a:t>o</a:t>
            </a:r>
            <a:r>
              <a:rPr sz="2800" dirty="0">
                <a:latin typeface="Arial"/>
                <a:cs typeface="Arial"/>
              </a:rPr>
              <a:t>r</a:t>
            </a:r>
            <a:r>
              <a:rPr sz="2800" spc="-5" dirty="0">
                <a:latin typeface="Arial"/>
                <a:cs typeface="Arial"/>
              </a:rPr>
              <a:t>i</a:t>
            </a:r>
            <a:r>
              <a:rPr sz="2800" spc="-10" dirty="0">
                <a:latin typeface="Arial"/>
                <a:cs typeface="Arial"/>
              </a:rPr>
              <a:t>de</a:t>
            </a:r>
            <a:r>
              <a:rPr sz="2800" dirty="0">
                <a:latin typeface="Arial"/>
                <a:cs typeface="Arial"/>
              </a:rPr>
              <a:t>s</a:t>
            </a:r>
            <a:r>
              <a:rPr sz="2800" spc="-20" dirty="0">
                <a:latin typeface="Arial"/>
                <a:cs typeface="Arial"/>
              </a:rPr>
              <a:t> </a:t>
            </a:r>
            <a:r>
              <a:rPr lang="en-US" sz="2800" spc="-20" dirty="0" smtClean="0">
                <a:latin typeface="Arial"/>
                <a:cs typeface="Arial"/>
              </a:rPr>
              <a:t>60 </a:t>
            </a:r>
            <a:r>
              <a:rPr sz="2800" spc="-5" dirty="0" smtClean="0">
                <a:latin typeface="Arial"/>
                <a:cs typeface="Arial"/>
              </a:rPr>
              <a:t>A.</a:t>
            </a:r>
            <a:r>
              <a:rPr sz="2800" dirty="0" smtClean="0">
                <a:latin typeface="Arial"/>
                <a:cs typeface="Arial"/>
              </a:rPr>
              <a:t>D.</a:t>
            </a:r>
            <a:r>
              <a:rPr sz="2800" spc="-5" dirty="0" smtClean="0">
                <a:latin typeface="Arial"/>
                <a:cs typeface="Arial"/>
              </a:rPr>
              <a:t> 1</a:t>
            </a:r>
            <a:r>
              <a:rPr sz="2800" spc="7" baseline="25132" dirty="0" smtClean="0">
                <a:latin typeface="Arial"/>
                <a:cs typeface="Arial"/>
              </a:rPr>
              <a:t>st</a:t>
            </a:r>
            <a:r>
              <a:rPr sz="2800" spc="427" baseline="25132" dirty="0" smtClean="0">
                <a:latin typeface="Arial"/>
                <a:cs typeface="Arial"/>
              </a:rPr>
              <a:t> </a:t>
            </a:r>
            <a:r>
              <a:rPr sz="2800" i="1" spc="-10" dirty="0">
                <a:latin typeface="Arial"/>
                <a:cs typeface="Arial"/>
              </a:rPr>
              <a:t>ma</a:t>
            </a:r>
            <a:r>
              <a:rPr sz="2800" i="1" spc="-5" dirty="0">
                <a:latin typeface="Arial"/>
                <a:cs typeface="Arial"/>
              </a:rPr>
              <a:t>t</a:t>
            </a:r>
            <a:r>
              <a:rPr sz="2800" i="1" spc="-10" dirty="0">
                <a:latin typeface="Arial"/>
                <a:cs typeface="Arial"/>
              </a:rPr>
              <a:t>e</a:t>
            </a:r>
            <a:r>
              <a:rPr sz="2800" i="1" dirty="0">
                <a:latin typeface="Arial"/>
                <a:cs typeface="Arial"/>
              </a:rPr>
              <a:t>r</a:t>
            </a:r>
            <a:r>
              <a:rPr sz="2800" i="1" spc="-5" dirty="0">
                <a:latin typeface="Arial"/>
                <a:cs typeface="Arial"/>
              </a:rPr>
              <a:t>i</a:t>
            </a:r>
            <a:r>
              <a:rPr sz="2800" i="1" dirty="0">
                <a:latin typeface="Arial"/>
                <a:cs typeface="Arial"/>
              </a:rPr>
              <a:t>a</a:t>
            </a:r>
            <a:r>
              <a:rPr sz="2800" i="1" spc="-20" dirty="0">
                <a:latin typeface="Arial"/>
                <a:cs typeface="Arial"/>
              </a:rPr>
              <a:t> </a:t>
            </a:r>
            <a:r>
              <a:rPr sz="2800" i="1" spc="-10" dirty="0">
                <a:latin typeface="Arial"/>
                <a:cs typeface="Arial"/>
              </a:rPr>
              <a:t>med</a:t>
            </a:r>
            <a:r>
              <a:rPr sz="2800" i="1" spc="-5" dirty="0">
                <a:latin typeface="Arial"/>
                <a:cs typeface="Arial"/>
              </a:rPr>
              <a:t>i</a:t>
            </a:r>
            <a:r>
              <a:rPr sz="2800" i="1" spc="5" dirty="0">
                <a:latin typeface="Arial"/>
                <a:cs typeface="Arial"/>
              </a:rPr>
              <a:t>c</a:t>
            </a:r>
            <a:r>
              <a:rPr sz="2800" i="1" dirty="0">
                <a:latin typeface="Arial"/>
                <a:cs typeface="Arial"/>
              </a:rPr>
              <a:t>a </a:t>
            </a:r>
            <a:r>
              <a:rPr sz="2800" spc="5" dirty="0">
                <a:latin typeface="Arial"/>
                <a:cs typeface="Arial"/>
              </a:rPr>
              <a:t>s</a:t>
            </a:r>
            <a:r>
              <a:rPr sz="2800" spc="-10" dirty="0">
                <a:latin typeface="Arial"/>
                <a:cs typeface="Arial"/>
              </a:rPr>
              <a:t>u</a:t>
            </a:r>
            <a:r>
              <a:rPr sz="2800" dirty="0">
                <a:latin typeface="Arial"/>
                <a:cs typeface="Arial"/>
              </a:rPr>
              <a:t>r</a:t>
            </a:r>
            <a:r>
              <a:rPr sz="2800" spc="5" dirty="0">
                <a:latin typeface="Arial"/>
                <a:cs typeface="Arial"/>
              </a:rPr>
              <a:t>v</a:t>
            </a:r>
            <a:r>
              <a:rPr sz="2800" spc="-5" dirty="0">
                <a:latin typeface="Arial"/>
                <a:cs typeface="Arial"/>
              </a:rPr>
              <a:t>i</a:t>
            </a:r>
            <a:r>
              <a:rPr sz="2800" spc="5" dirty="0">
                <a:latin typeface="Arial"/>
                <a:cs typeface="Arial"/>
              </a:rPr>
              <a:t>v</a:t>
            </a:r>
            <a:r>
              <a:rPr sz="2800" spc="-10" dirty="0">
                <a:latin typeface="Arial"/>
                <a:cs typeface="Arial"/>
              </a:rPr>
              <a:t>e</a:t>
            </a:r>
            <a:r>
              <a:rPr sz="2800" dirty="0">
                <a:latin typeface="Arial"/>
                <a:cs typeface="Arial"/>
              </a:rPr>
              <a:t>d</a:t>
            </a:r>
            <a:r>
              <a:rPr sz="2800" spc="-35" dirty="0">
                <a:latin typeface="Arial"/>
                <a:cs typeface="Arial"/>
              </a:rPr>
              <a:t> </a:t>
            </a:r>
            <a:r>
              <a:rPr sz="2800" spc="-10" dirty="0" smtClean="0">
                <a:latin typeface="Arial"/>
                <a:cs typeface="Arial"/>
              </a:rPr>
              <a:t>an</a:t>
            </a:r>
            <a:r>
              <a:rPr sz="2800" spc="-5" dirty="0" smtClean="0">
                <a:latin typeface="Arial"/>
                <a:cs typeface="Arial"/>
              </a:rPr>
              <a:t>ti</a:t>
            </a:r>
            <a:r>
              <a:rPr sz="2800" spc="-10" dirty="0" smtClean="0">
                <a:latin typeface="Arial"/>
                <a:cs typeface="Arial"/>
              </a:rPr>
              <a:t>qu</a:t>
            </a:r>
            <a:r>
              <a:rPr sz="2800" spc="-5" dirty="0" smtClean="0">
                <a:latin typeface="Arial"/>
                <a:cs typeface="Arial"/>
              </a:rPr>
              <a:t>it</a:t>
            </a:r>
            <a:r>
              <a:rPr sz="2800" spc="5" dirty="0" smtClean="0">
                <a:latin typeface="Arial"/>
                <a:cs typeface="Arial"/>
              </a:rPr>
              <a:t>y</a:t>
            </a:r>
            <a:r>
              <a:rPr sz="2800" dirty="0" smtClean="0">
                <a:latin typeface="Arial"/>
                <a:cs typeface="Arial"/>
              </a:rPr>
              <a:t>.</a:t>
            </a:r>
            <a:r>
              <a:rPr lang="en-US" sz="2800" dirty="0" smtClean="0">
                <a:latin typeface="Arial"/>
                <a:cs typeface="Arial"/>
              </a:rPr>
              <a:t> </a:t>
            </a:r>
            <a:r>
              <a:rPr sz="2800" spc="-5" dirty="0" smtClean="0">
                <a:latin typeface="Arial"/>
                <a:cs typeface="Arial"/>
              </a:rPr>
              <a:t>T</a:t>
            </a:r>
            <a:r>
              <a:rPr sz="2800" spc="-10" dirty="0" smtClean="0">
                <a:latin typeface="Arial"/>
                <a:cs typeface="Arial"/>
              </a:rPr>
              <a:t>h</a:t>
            </a:r>
            <a:r>
              <a:rPr sz="2800" dirty="0" smtClean="0">
                <a:latin typeface="Arial"/>
                <a:cs typeface="Arial"/>
              </a:rPr>
              <a:t>e</a:t>
            </a:r>
            <a:r>
              <a:rPr sz="2800" spc="-20" dirty="0" smtClean="0">
                <a:latin typeface="Arial"/>
                <a:cs typeface="Arial"/>
              </a:rPr>
              <a:t> </a:t>
            </a:r>
            <a:r>
              <a:rPr sz="2800" spc="-5" dirty="0">
                <a:latin typeface="Arial"/>
                <a:cs typeface="Arial"/>
              </a:rPr>
              <a:t>fi</a:t>
            </a:r>
            <a:r>
              <a:rPr sz="2800" dirty="0">
                <a:latin typeface="Arial"/>
                <a:cs typeface="Arial"/>
              </a:rPr>
              <a:t>r</a:t>
            </a:r>
            <a:r>
              <a:rPr sz="2800" spc="5" dirty="0">
                <a:latin typeface="Arial"/>
                <a:cs typeface="Arial"/>
              </a:rPr>
              <a:t>s</a:t>
            </a:r>
            <a:r>
              <a:rPr sz="2800" dirty="0">
                <a:latin typeface="Arial"/>
                <a:cs typeface="Arial"/>
              </a:rPr>
              <a:t>t</a:t>
            </a:r>
            <a:r>
              <a:rPr sz="2800" spc="-5" dirty="0">
                <a:latin typeface="Arial"/>
                <a:cs typeface="Arial"/>
              </a:rPr>
              <a:t> i</a:t>
            </a:r>
            <a:r>
              <a:rPr sz="2800" spc="-10" dirty="0">
                <a:latin typeface="Arial"/>
                <a:cs typeface="Arial"/>
              </a:rPr>
              <a:t>n</a:t>
            </a:r>
            <a:r>
              <a:rPr sz="2800" spc="-5" dirty="0">
                <a:latin typeface="Arial"/>
                <a:cs typeface="Arial"/>
              </a:rPr>
              <a:t>t</a:t>
            </a:r>
            <a:r>
              <a:rPr sz="2800" spc="-10" dirty="0">
                <a:latin typeface="Arial"/>
                <a:cs typeface="Arial"/>
              </a:rPr>
              <a:t>e</a:t>
            </a:r>
            <a:r>
              <a:rPr sz="2800" spc="-5" dirty="0">
                <a:latin typeface="Arial"/>
                <a:cs typeface="Arial"/>
              </a:rPr>
              <a:t>ll</a:t>
            </a:r>
            <a:r>
              <a:rPr sz="2800" spc="-10" dirty="0">
                <a:latin typeface="Arial"/>
                <a:cs typeface="Arial"/>
              </a:rPr>
              <a:t>e</a:t>
            </a:r>
            <a:r>
              <a:rPr sz="2800" spc="5" dirty="0">
                <a:latin typeface="Arial"/>
                <a:cs typeface="Arial"/>
              </a:rPr>
              <a:t>c</a:t>
            </a:r>
            <a:r>
              <a:rPr sz="2800" spc="-5" dirty="0">
                <a:latin typeface="Arial"/>
                <a:cs typeface="Arial"/>
              </a:rPr>
              <a:t>t</a:t>
            </a:r>
            <a:r>
              <a:rPr sz="2800" spc="-10" dirty="0">
                <a:latin typeface="Arial"/>
                <a:cs typeface="Arial"/>
              </a:rPr>
              <a:t>ua</a:t>
            </a:r>
            <a:r>
              <a:rPr sz="2800" dirty="0">
                <a:latin typeface="Arial"/>
                <a:cs typeface="Arial"/>
              </a:rPr>
              <a:t>l </a:t>
            </a:r>
            <a:r>
              <a:rPr sz="2800" spc="-10" dirty="0">
                <a:latin typeface="Arial"/>
                <a:cs typeface="Arial"/>
              </a:rPr>
              <a:t>m</a:t>
            </a:r>
            <a:r>
              <a:rPr sz="2800" spc="-5" dirty="0">
                <a:latin typeface="Arial"/>
                <a:cs typeface="Arial"/>
              </a:rPr>
              <a:t>il</a:t>
            </a:r>
            <a:r>
              <a:rPr sz="2800" spc="-10" dirty="0">
                <a:latin typeface="Arial"/>
                <a:cs typeface="Arial"/>
              </a:rPr>
              <a:t>e</a:t>
            </a:r>
            <a:r>
              <a:rPr sz="2800" spc="5" dirty="0">
                <a:latin typeface="Arial"/>
                <a:cs typeface="Arial"/>
              </a:rPr>
              <a:t>s</a:t>
            </a:r>
            <a:r>
              <a:rPr sz="2800" spc="-5" dirty="0">
                <a:latin typeface="Arial"/>
                <a:cs typeface="Arial"/>
              </a:rPr>
              <a:t>t</a:t>
            </a:r>
            <a:r>
              <a:rPr sz="2800" spc="-10" dirty="0">
                <a:latin typeface="Arial"/>
                <a:cs typeface="Arial"/>
              </a:rPr>
              <a:t>on</a:t>
            </a:r>
            <a:r>
              <a:rPr sz="2800" dirty="0">
                <a:latin typeface="Arial"/>
                <a:cs typeface="Arial"/>
              </a:rPr>
              <a:t>e</a:t>
            </a:r>
            <a:r>
              <a:rPr sz="2800" spc="-10" dirty="0">
                <a:latin typeface="Arial"/>
                <a:cs typeface="Arial"/>
              </a:rPr>
              <a:t> </a:t>
            </a:r>
            <a:r>
              <a:rPr sz="2800" spc="-5" dirty="0">
                <a:latin typeface="Arial"/>
                <a:cs typeface="Arial"/>
              </a:rPr>
              <a:t>i</a:t>
            </a:r>
            <a:r>
              <a:rPr sz="2800" dirty="0">
                <a:latin typeface="Arial"/>
                <a:cs typeface="Arial"/>
              </a:rPr>
              <a:t>n</a:t>
            </a:r>
            <a:r>
              <a:rPr sz="2800" spc="-10" dirty="0">
                <a:latin typeface="Arial"/>
                <a:cs typeface="Arial"/>
              </a:rPr>
              <a:t> </a:t>
            </a:r>
            <a:r>
              <a:rPr sz="2800" spc="-5" dirty="0">
                <a:latin typeface="Arial"/>
                <a:cs typeface="Arial"/>
              </a:rPr>
              <a:t>t</a:t>
            </a:r>
            <a:r>
              <a:rPr sz="2800" spc="-10" dirty="0">
                <a:latin typeface="Arial"/>
                <a:cs typeface="Arial"/>
              </a:rPr>
              <a:t>h</a:t>
            </a:r>
            <a:r>
              <a:rPr sz="2800" dirty="0">
                <a:latin typeface="Arial"/>
                <a:cs typeface="Arial"/>
              </a:rPr>
              <a:t>e</a:t>
            </a:r>
            <a:r>
              <a:rPr sz="2800" spc="-10" dirty="0">
                <a:latin typeface="Arial"/>
                <a:cs typeface="Arial"/>
              </a:rPr>
              <a:t> de</a:t>
            </a:r>
            <a:r>
              <a:rPr sz="2800" spc="5" dirty="0">
                <a:latin typeface="Arial"/>
                <a:cs typeface="Arial"/>
              </a:rPr>
              <a:t>v</a:t>
            </a:r>
            <a:r>
              <a:rPr sz="2800" spc="-10" dirty="0">
                <a:latin typeface="Arial"/>
                <a:cs typeface="Arial"/>
              </a:rPr>
              <a:t>e</a:t>
            </a:r>
            <a:r>
              <a:rPr sz="2800" spc="-5" dirty="0">
                <a:latin typeface="Arial"/>
                <a:cs typeface="Arial"/>
              </a:rPr>
              <a:t>l</a:t>
            </a:r>
            <a:r>
              <a:rPr sz="2800" spc="-10" dirty="0">
                <a:latin typeface="Arial"/>
                <a:cs typeface="Arial"/>
              </a:rPr>
              <a:t>opmen</a:t>
            </a:r>
            <a:r>
              <a:rPr sz="2800" dirty="0">
                <a:latin typeface="Arial"/>
                <a:cs typeface="Arial"/>
              </a:rPr>
              <a:t>t</a:t>
            </a:r>
            <a:r>
              <a:rPr sz="2800" spc="-30" dirty="0">
                <a:latin typeface="Arial"/>
                <a:cs typeface="Arial"/>
              </a:rPr>
              <a:t> </a:t>
            </a:r>
            <a:r>
              <a:rPr sz="2800" spc="-10" dirty="0">
                <a:latin typeface="Arial"/>
                <a:cs typeface="Arial"/>
              </a:rPr>
              <a:t>o</a:t>
            </a:r>
            <a:r>
              <a:rPr sz="2800" dirty="0">
                <a:latin typeface="Arial"/>
                <a:cs typeface="Arial"/>
              </a:rPr>
              <a:t>f</a:t>
            </a:r>
            <a:r>
              <a:rPr sz="2800" spc="-5" dirty="0">
                <a:latin typeface="Arial"/>
                <a:cs typeface="Arial"/>
              </a:rPr>
              <a:t> </a:t>
            </a:r>
            <a:r>
              <a:rPr sz="2800" spc="-10" dirty="0">
                <a:latin typeface="Arial"/>
                <a:cs typeface="Arial"/>
              </a:rPr>
              <a:t>pha</a:t>
            </a:r>
            <a:r>
              <a:rPr sz="2800" dirty="0">
                <a:latin typeface="Arial"/>
                <a:cs typeface="Arial"/>
              </a:rPr>
              <a:t>r</a:t>
            </a:r>
            <a:r>
              <a:rPr sz="2800" spc="-10" dirty="0">
                <a:latin typeface="Arial"/>
                <a:cs typeface="Arial"/>
              </a:rPr>
              <a:t>ma</a:t>
            </a:r>
            <a:r>
              <a:rPr sz="2800" spc="5" dirty="0">
                <a:latin typeface="Arial"/>
                <a:cs typeface="Arial"/>
              </a:rPr>
              <a:t>c</a:t>
            </a:r>
            <a:r>
              <a:rPr sz="2800" dirty="0">
                <a:latin typeface="Arial"/>
                <a:cs typeface="Arial"/>
              </a:rPr>
              <a:t>y </a:t>
            </a:r>
            <a:r>
              <a:rPr sz="2800" spc="-10" dirty="0">
                <a:latin typeface="Arial"/>
                <a:cs typeface="Arial"/>
              </a:rPr>
              <a:t>an</a:t>
            </a:r>
            <a:r>
              <a:rPr sz="2800" dirty="0">
                <a:latin typeface="Arial"/>
                <a:cs typeface="Arial"/>
              </a:rPr>
              <a:t>d</a:t>
            </a:r>
            <a:r>
              <a:rPr sz="2800" spc="-10" dirty="0">
                <a:latin typeface="Arial"/>
                <a:cs typeface="Arial"/>
              </a:rPr>
              <a:t> bo</a:t>
            </a:r>
            <a:r>
              <a:rPr sz="2800" spc="-5" dirty="0">
                <a:latin typeface="Arial"/>
                <a:cs typeface="Arial"/>
              </a:rPr>
              <a:t>t</a:t>
            </a:r>
            <a:r>
              <a:rPr sz="2800" spc="-10" dirty="0">
                <a:latin typeface="Arial"/>
                <a:cs typeface="Arial"/>
              </a:rPr>
              <a:t>any</a:t>
            </a:r>
            <a:r>
              <a:rPr lang="en-US" sz="2800" spc="-10" dirty="0">
                <a:latin typeface="Arial"/>
                <a:cs typeface="Arial"/>
              </a:rPr>
              <a:t>.</a:t>
            </a:r>
            <a:endParaRPr sz="2800" dirty="0">
              <a:latin typeface="Arial"/>
              <a:cs typeface="Arial"/>
            </a:endParaRPr>
          </a:p>
        </p:txBody>
      </p:sp>
    </p:spTree>
    <p:extLst>
      <p:ext uri="{BB962C8B-B14F-4D97-AF65-F5344CB8AC3E}">
        <p14:creationId xmlns:p14="http://schemas.microsoft.com/office/powerpoint/2010/main" val="26552343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3347" y="266254"/>
            <a:ext cx="6385560" cy="738664"/>
          </a:xfrm>
          <a:prstGeom prst="rect">
            <a:avLst/>
          </a:prstGeom>
        </p:spPr>
        <p:txBody>
          <a:bodyPr vert="horz" wrap="square" lIns="0" tIns="0" rIns="0" bIns="0" rtlCol="0">
            <a:spAutoFit/>
          </a:bodyPr>
          <a:lstStyle/>
          <a:p>
            <a:pPr marL="1422400" marR="5080" indent="-1409700"/>
            <a:r>
              <a:rPr sz="2400" spc="-5" dirty="0">
                <a:latin typeface="Arial"/>
                <a:cs typeface="Arial"/>
              </a:rPr>
              <a:t>Belladonn</a:t>
            </a:r>
            <a:r>
              <a:rPr sz="2400" dirty="0">
                <a:latin typeface="Arial"/>
                <a:cs typeface="Arial"/>
              </a:rPr>
              <a:t>a</a:t>
            </a:r>
            <a:r>
              <a:rPr sz="2400" spc="50" dirty="0">
                <a:latin typeface="Arial"/>
                <a:cs typeface="Arial"/>
              </a:rPr>
              <a:t> </a:t>
            </a:r>
            <a:r>
              <a:rPr sz="2400" i="1" dirty="0">
                <a:latin typeface="Arial"/>
                <a:cs typeface="Arial"/>
              </a:rPr>
              <a:t>(</a:t>
            </a:r>
            <a:r>
              <a:rPr sz="2400" i="1" spc="-5" dirty="0">
                <a:latin typeface="Arial"/>
                <a:cs typeface="Arial"/>
              </a:rPr>
              <a:t>A</a:t>
            </a:r>
            <a:r>
              <a:rPr sz="2400" i="1" dirty="0">
                <a:latin typeface="Arial"/>
                <a:cs typeface="Arial"/>
              </a:rPr>
              <a:t>tr</a:t>
            </a:r>
            <a:r>
              <a:rPr sz="2400" i="1" spc="-5" dirty="0">
                <a:latin typeface="Arial"/>
                <a:cs typeface="Arial"/>
              </a:rPr>
              <a:t>op</a:t>
            </a:r>
            <a:r>
              <a:rPr sz="2400" i="1" dirty="0">
                <a:latin typeface="Arial"/>
                <a:cs typeface="Arial"/>
              </a:rPr>
              <a:t>a </a:t>
            </a:r>
            <a:r>
              <a:rPr sz="2400" i="1" spc="-5" dirty="0">
                <a:latin typeface="Arial"/>
                <a:cs typeface="Arial"/>
              </a:rPr>
              <a:t>Belladonna</a:t>
            </a:r>
            <a:r>
              <a:rPr sz="2400" i="1" dirty="0">
                <a:latin typeface="Arial"/>
                <a:cs typeface="Arial"/>
              </a:rPr>
              <a:t>)</a:t>
            </a:r>
            <a:r>
              <a:rPr sz="2400" i="1" spc="55" dirty="0">
                <a:latin typeface="Arial"/>
                <a:cs typeface="Arial"/>
              </a:rPr>
              <a:t> </a:t>
            </a:r>
            <a:r>
              <a:rPr sz="2400" spc="-5" dirty="0">
                <a:latin typeface="Arial"/>
                <a:cs typeface="Arial"/>
              </a:rPr>
              <a:t>an</a:t>
            </a:r>
            <a:r>
              <a:rPr sz="2400" dirty="0">
                <a:latin typeface="Arial"/>
                <a:cs typeface="Arial"/>
              </a:rPr>
              <a:t>d M</a:t>
            </a:r>
            <a:r>
              <a:rPr sz="2400" spc="-5" dirty="0">
                <a:latin typeface="Arial"/>
                <a:cs typeface="Arial"/>
              </a:rPr>
              <a:t>and</a:t>
            </a:r>
            <a:r>
              <a:rPr sz="2400" spc="5" dirty="0">
                <a:latin typeface="Arial"/>
                <a:cs typeface="Arial"/>
              </a:rPr>
              <a:t>r</a:t>
            </a:r>
            <a:r>
              <a:rPr sz="2400" spc="-5" dirty="0">
                <a:latin typeface="Arial"/>
                <a:cs typeface="Arial"/>
              </a:rPr>
              <a:t>a</a:t>
            </a:r>
            <a:r>
              <a:rPr sz="2400" dirty="0">
                <a:latin typeface="Arial"/>
                <a:cs typeface="Arial"/>
              </a:rPr>
              <a:t>ke (</a:t>
            </a:r>
            <a:r>
              <a:rPr sz="2400" i="1" dirty="0">
                <a:latin typeface="Arial"/>
                <a:cs typeface="Arial"/>
              </a:rPr>
              <a:t>M</a:t>
            </a:r>
            <a:r>
              <a:rPr sz="2400" i="1" spc="-5" dirty="0">
                <a:latin typeface="Arial"/>
                <a:cs typeface="Arial"/>
              </a:rPr>
              <a:t>and</a:t>
            </a:r>
            <a:r>
              <a:rPr sz="2400" i="1" dirty="0">
                <a:latin typeface="Arial"/>
                <a:cs typeface="Arial"/>
              </a:rPr>
              <a:t>r</a:t>
            </a:r>
            <a:r>
              <a:rPr sz="2400" i="1" spc="-5" dirty="0">
                <a:latin typeface="Arial"/>
                <a:cs typeface="Arial"/>
              </a:rPr>
              <a:t>ago</a:t>
            </a:r>
            <a:r>
              <a:rPr sz="2400" i="1" dirty="0">
                <a:latin typeface="Arial"/>
                <a:cs typeface="Arial"/>
              </a:rPr>
              <a:t>r</a:t>
            </a:r>
            <a:r>
              <a:rPr sz="2400" i="1" spc="-5" dirty="0">
                <a:latin typeface="Arial"/>
                <a:cs typeface="Arial"/>
              </a:rPr>
              <a:t>a</a:t>
            </a:r>
            <a:r>
              <a:rPr sz="2400" i="1" dirty="0">
                <a:latin typeface="Arial"/>
                <a:cs typeface="Arial"/>
              </a:rPr>
              <a:t>)</a:t>
            </a:r>
            <a:r>
              <a:rPr sz="2400" i="1" spc="20" dirty="0">
                <a:latin typeface="Arial"/>
                <a:cs typeface="Arial"/>
              </a:rPr>
              <a:t> </a:t>
            </a:r>
            <a:r>
              <a:rPr sz="2400" i="1" spc="-5" dirty="0">
                <a:latin typeface="Arial"/>
                <a:cs typeface="Arial"/>
              </a:rPr>
              <a:t>Solana</a:t>
            </a:r>
            <a:r>
              <a:rPr sz="2400" i="1" dirty="0">
                <a:latin typeface="Arial"/>
                <a:cs typeface="Arial"/>
              </a:rPr>
              <a:t>c</a:t>
            </a:r>
            <a:r>
              <a:rPr sz="2400" i="1" spc="-5" dirty="0">
                <a:latin typeface="Arial"/>
                <a:cs typeface="Arial"/>
              </a:rPr>
              <a:t>eae</a:t>
            </a:r>
            <a:endParaRPr sz="2400" dirty="0">
              <a:latin typeface="Arial"/>
              <a:cs typeface="Arial"/>
            </a:endParaRPr>
          </a:p>
        </p:txBody>
      </p:sp>
      <p:sp>
        <p:nvSpPr>
          <p:cNvPr id="3" name="object 3"/>
          <p:cNvSpPr/>
          <p:nvPr/>
        </p:nvSpPr>
        <p:spPr>
          <a:xfrm>
            <a:off x="1863814" y="1076544"/>
            <a:ext cx="4168773" cy="5448297"/>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868763" y="1073278"/>
            <a:ext cx="3348031" cy="5181599"/>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567405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055" y="623463"/>
            <a:ext cx="10515600" cy="466346"/>
          </a:xfrm>
          <a:prstGeom prst="rect">
            <a:avLst/>
          </a:prstGeom>
        </p:spPr>
        <p:txBody>
          <a:bodyPr vert="horz" wrap="square" lIns="0" tIns="0" rIns="0" bIns="0" rtlCol="0" anchor="ctr">
            <a:spAutoFit/>
          </a:bodyPr>
          <a:lstStyle/>
          <a:p>
            <a:pPr marL="1938020">
              <a:lnSpc>
                <a:spcPts val="3329"/>
              </a:lnSpc>
            </a:pPr>
            <a:r>
              <a:rPr spc="-25" dirty="0"/>
              <a:t>B</a:t>
            </a:r>
            <a:r>
              <a:rPr spc="-15" dirty="0"/>
              <a:t>e</a:t>
            </a:r>
            <a:r>
              <a:rPr spc="-10" dirty="0"/>
              <a:t>ll</a:t>
            </a:r>
            <a:r>
              <a:rPr spc="-15" dirty="0"/>
              <a:t>adonn</a:t>
            </a:r>
            <a:r>
              <a:rPr spc="-20" dirty="0"/>
              <a:t>a</a:t>
            </a:r>
            <a:r>
              <a:rPr spc="15" dirty="0"/>
              <a:t> </a:t>
            </a:r>
            <a:r>
              <a:rPr spc="-15" dirty="0"/>
              <a:t>an</a:t>
            </a:r>
            <a:r>
              <a:rPr spc="-20" dirty="0"/>
              <a:t>d</a:t>
            </a:r>
            <a:r>
              <a:rPr spc="15" dirty="0"/>
              <a:t> </a:t>
            </a:r>
            <a:r>
              <a:rPr spc="-30" dirty="0"/>
              <a:t>M</a:t>
            </a:r>
            <a:r>
              <a:rPr spc="-10" dirty="0"/>
              <a:t>andrake</a:t>
            </a:r>
            <a:endParaRPr dirty="0"/>
          </a:p>
        </p:txBody>
      </p:sp>
      <p:sp>
        <p:nvSpPr>
          <p:cNvPr id="3" name="object 3"/>
          <p:cNvSpPr txBox="1"/>
          <p:nvPr/>
        </p:nvSpPr>
        <p:spPr>
          <a:xfrm>
            <a:off x="1007390" y="1477850"/>
            <a:ext cx="10027403" cy="4785926"/>
          </a:xfrm>
          <a:prstGeom prst="rect">
            <a:avLst/>
          </a:prstGeom>
        </p:spPr>
        <p:txBody>
          <a:bodyPr vert="horz" wrap="square" lIns="0" tIns="0" rIns="0" bIns="0" rtlCol="0">
            <a:spAutoFit/>
          </a:bodyPr>
          <a:lstStyle/>
          <a:p>
            <a:pPr marL="355600" marR="57150" indent="-342900">
              <a:buFont typeface="Arial"/>
              <a:buChar char="•"/>
              <a:tabLst>
                <a:tab pos="355600" algn="l"/>
              </a:tabLst>
            </a:pPr>
            <a:r>
              <a:rPr sz="2600" dirty="0">
                <a:latin typeface="Arial"/>
                <a:cs typeface="Arial"/>
              </a:rPr>
              <a:t>M</a:t>
            </a:r>
            <a:r>
              <a:rPr sz="2600" spc="-5" dirty="0">
                <a:latin typeface="Arial"/>
                <a:cs typeface="Arial"/>
              </a:rPr>
              <a:t>and</a:t>
            </a:r>
            <a:r>
              <a:rPr sz="2600" dirty="0">
                <a:latin typeface="Arial"/>
                <a:cs typeface="Arial"/>
              </a:rPr>
              <a:t>r</a:t>
            </a:r>
            <a:r>
              <a:rPr sz="2600" spc="-5" dirty="0">
                <a:latin typeface="Arial"/>
                <a:cs typeface="Arial"/>
              </a:rPr>
              <a:t>a</a:t>
            </a:r>
            <a:r>
              <a:rPr sz="2600" dirty="0">
                <a:latin typeface="Arial"/>
                <a:cs typeface="Arial"/>
              </a:rPr>
              <a:t>k</a:t>
            </a:r>
            <a:r>
              <a:rPr sz="2600" spc="-5" dirty="0">
                <a:latin typeface="Arial"/>
                <a:cs typeface="Arial"/>
              </a:rPr>
              <a:t>e</a:t>
            </a:r>
            <a:r>
              <a:rPr sz="2600" dirty="0">
                <a:latin typeface="Arial"/>
                <a:cs typeface="Arial"/>
              </a:rPr>
              <a:t>,</a:t>
            </a:r>
            <a:r>
              <a:rPr sz="2600" spc="5" dirty="0">
                <a:latin typeface="Arial"/>
                <a:cs typeface="Arial"/>
              </a:rPr>
              <a:t> </a:t>
            </a:r>
            <a:r>
              <a:rPr sz="2600" spc="-5" dirty="0">
                <a:latin typeface="Arial"/>
                <a:cs typeface="Arial"/>
              </a:rPr>
              <a:t>highl</a:t>
            </a:r>
            <a:r>
              <a:rPr sz="2600" dirty="0">
                <a:latin typeface="Arial"/>
                <a:cs typeface="Arial"/>
              </a:rPr>
              <a:t>y</a:t>
            </a:r>
            <a:r>
              <a:rPr sz="2600" spc="25" dirty="0">
                <a:latin typeface="Arial"/>
                <a:cs typeface="Arial"/>
              </a:rPr>
              <a:t> </a:t>
            </a:r>
            <a:r>
              <a:rPr sz="2600" spc="-5" dirty="0">
                <a:latin typeface="Arial"/>
                <a:cs typeface="Arial"/>
              </a:rPr>
              <a:t>p</a:t>
            </a:r>
            <a:r>
              <a:rPr sz="2600" dirty="0">
                <a:latin typeface="Arial"/>
                <a:cs typeface="Arial"/>
              </a:rPr>
              <a:t>r</a:t>
            </a:r>
            <a:r>
              <a:rPr sz="2600" spc="-5" dirty="0">
                <a:latin typeface="Arial"/>
                <a:cs typeface="Arial"/>
              </a:rPr>
              <a:t>i</a:t>
            </a:r>
            <a:r>
              <a:rPr sz="2600" dirty="0">
                <a:latin typeface="Arial"/>
                <a:cs typeface="Arial"/>
              </a:rPr>
              <a:t>z</a:t>
            </a:r>
            <a:r>
              <a:rPr sz="2600" spc="-5" dirty="0">
                <a:latin typeface="Arial"/>
                <a:cs typeface="Arial"/>
              </a:rPr>
              <a:t>e</a:t>
            </a:r>
            <a:r>
              <a:rPr sz="2600" dirty="0">
                <a:latin typeface="Arial"/>
                <a:cs typeface="Arial"/>
              </a:rPr>
              <a:t>d</a:t>
            </a:r>
            <a:r>
              <a:rPr sz="2600" spc="10" dirty="0">
                <a:latin typeface="Arial"/>
                <a:cs typeface="Arial"/>
              </a:rPr>
              <a:t> </a:t>
            </a:r>
            <a:r>
              <a:rPr sz="2600" spc="-5" dirty="0">
                <a:latin typeface="Arial"/>
                <a:cs typeface="Arial"/>
              </a:rPr>
              <a:t>b</a:t>
            </a:r>
            <a:r>
              <a:rPr sz="2600" dirty="0">
                <a:latin typeface="Arial"/>
                <a:cs typeface="Arial"/>
              </a:rPr>
              <a:t>y </a:t>
            </a:r>
            <a:r>
              <a:rPr sz="2600" spc="-5" dirty="0">
                <a:latin typeface="Arial"/>
                <a:cs typeface="Arial"/>
              </a:rPr>
              <a:t>Eg</a:t>
            </a:r>
            <a:r>
              <a:rPr sz="2600" dirty="0">
                <a:latin typeface="Arial"/>
                <a:cs typeface="Arial"/>
              </a:rPr>
              <a:t>y</a:t>
            </a:r>
            <a:r>
              <a:rPr sz="2600" spc="-5" dirty="0">
                <a:latin typeface="Arial"/>
                <a:cs typeface="Arial"/>
              </a:rPr>
              <a:t>p</a:t>
            </a:r>
            <a:r>
              <a:rPr sz="2600" dirty="0">
                <a:latin typeface="Arial"/>
                <a:cs typeface="Arial"/>
              </a:rPr>
              <a:t>t</a:t>
            </a:r>
            <a:r>
              <a:rPr sz="2600" spc="-5" dirty="0">
                <a:latin typeface="Arial"/>
                <a:cs typeface="Arial"/>
              </a:rPr>
              <a:t>ian</a:t>
            </a:r>
            <a:r>
              <a:rPr sz="2600" dirty="0">
                <a:latin typeface="Arial"/>
                <a:cs typeface="Arial"/>
              </a:rPr>
              <a:t>s</a:t>
            </a:r>
            <a:r>
              <a:rPr sz="2600" spc="15" dirty="0">
                <a:latin typeface="Arial"/>
                <a:cs typeface="Arial"/>
              </a:rPr>
              <a:t> </a:t>
            </a:r>
            <a:r>
              <a:rPr sz="2600" spc="-5" dirty="0">
                <a:latin typeface="Arial"/>
                <a:cs typeface="Arial"/>
              </a:rPr>
              <a:t>an</a:t>
            </a:r>
            <a:r>
              <a:rPr sz="2600" dirty="0">
                <a:latin typeface="Arial"/>
                <a:cs typeface="Arial"/>
              </a:rPr>
              <a:t>d</a:t>
            </a:r>
            <a:r>
              <a:rPr sz="2600" spc="10" dirty="0">
                <a:latin typeface="Arial"/>
                <a:cs typeface="Arial"/>
              </a:rPr>
              <a:t> </a:t>
            </a:r>
            <a:r>
              <a:rPr sz="2600" spc="-5" dirty="0">
                <a:latin typeface="Arial"/>
                <a:cs typeface="Arial"/>
              </a:rPr>
              <a:t>Bab</a:t>
            </a:r>
            <a:r>
              <a:rPr sz="2600" dirty="0">
                <a:latin typeface="Arial"/>
                <a:cs typeface="Arial"/>
              </a:rPr>
              <a:t>y</a:t>
            </a:r>
            <a:r>
              <a:rPr sz="2600" spc="-5" dirty="0">
                <a:latin typeface="Arial"/>
                <a:cs typeface="Arial"/>
              </a:rPr>
              <a:t>lonians </a:t>
            </a:r>
            <a:r>
              <a:rPr sz="2600" dirty="0">
                <a:latin typeface="Arial"/>
                <a:cs typeface="Arial"/>
              </a:rPr>
              <a:t>k</a:t>
            </a:r>
            <a:r>
              <a:rPr sz="2600" spc="-5" dirty="0">
                <a:latin typeface="Arial"/>
                <a:cs typeface="Arial"/>
              </a:rPr>
              <a:t>ne</a:t>
            </a:r>
            <a:r>
              <a:rPr sz="2600" dirty="0">
                <a:latin typeface="Arial"/>
                <a:cs typeface="Arial"/>
              </a:rPr>
              <a:t>w</a:t>
            </a:r>
            <a:r>
              <a:rPr sz="2600" spc="10" dirty="0">
                <a:latin typeface="Arial"/>
                <a:cs typeface="Arial"/>
              </a:rPr>
              <a:t> </a:t>
            </a:r>
            <a:r>
              <a:rPr sz="2600" spc="-5" dirty="0">
                <a:latin typeface="Arial"/>
                <a:cs typeface="Arial"/>
              </a:rPr>
              <a:t>o</a:t>
            </a:r>
            <a:r>
              <a:rPr sz="2600" dirty="0">
                <a:latin typeface="Arial"/>
                <a:cs typeface="Arial"/>
              </a:rPr>
              <a:t>f</a:t>
            </a:r>
            <a:r>
              <a:rPr sz="2600" spc="-5" dirty="0">
                <a:latin typeface="Arial"/>
                <a:cs typeface="Arial"/>
              </a:rPr>
              <a:t> i</a:t>
            </a:r>
            <a:r>
              <a:rPr sz="2600" dirty="0">
                <a:latin typeface="Arial"/>
                <a:cs typeface="Arial"/>
              </a:rPr>
              <a:t>ts</a:t>
            </a:r>
            <a:r>
              <a:rPr sz="2600" spc="-10" dirty="0">
                <a:latin typeface="Arial"/>
                <a:cs typeface="Arial"/>
              </a:rPr>
              <a:t> </a:t>
            </a:r>
            <a:r>
              <a:rPr sz="2600" spc="-5" dirty="0">
                <a:latin typeface="Arial"/>
                <a:cs typeface="Arial"/>
              </a:rPr>
              <a:t>na</a:t>
            </a:r>
            <a:r>
              <a:rPr sz="2600" dirty="0">
                <a:latin typeface="Arial"/>
                <a:cs typeface="Arial"/>
              </a:rPr>
              <a:t>rc</a:t>
            </a:r>
            <a:r>
              <a:rPr sz="2600" spc="-5" dirty="0">
                <a:latin typeface="Arial"/>
                <a:cs typeface="Arial"/>
              </a:rPr>
              <a:t>o</a:t>
            </a:r>
            <a:r>
              <a:rPr sz="2600" dirty="0">
                <a:latin typeface="Arial"/>
                <a:cs typeface="Arial"/>
              </a:rPr>
              <a:t>t</a:t>
            </a:r>
            <a:r>
              <a:rPr sz="2600" spc="-5" dirty="0">
                <a:latin typeface="Arial"/>
                <a:cs typeface="Arial"/>
              </a:rPr>
              <a:t>i</a:t>
            </a:r>
            <a:r>
              <a:rPr sz="2600" dirty="0">
                <a:latin typeface="Arial"/>
                <a:cs typeface="Arial"/>
              </a:rPr>
              <a:t>c </a:t>
            </a:r>
            <a:r>
              <a:rPr sz="2600" spc="-5" dirty="0">
                <a:latin typeface="Arial"/>
                <a:cs typeface="Arial"/>
              </a:rPr>
              <a:t>e</a:t>
            </a:r>
            <a:r>
              <a:rPr sz="2600" dirty="0">
                <a:latin typeface="Arial"/>
                <a:cs typeface="Arial"/>
              </a:rPr>
              <a:t>ff</a:t>
            </a:r>
            <a:r>
              <a:rPr sz="2600" spc="-5" dirty="0">
                <a:latin typeface="Arial"/>
                <a:cs typeface="Arial"/>
              </a:rPr>
              <a:t>e</a:t>
            </a:r>
            <a:r>
              <a:rPr sz="2600" dirty="0">
                <a:latin typeface="Arial"/>
                <a:cs typeface="Arial"/>
              </a:rPr>
              <a:t>ct</a:t>
            </a:r>
            <a:r>
              <a:rPr lang="en-US" sz="2600" dirty="0">
                <a:latin typeface="Arial"/>
                <a:cs typeface="Arial"/>
              </a:rPr>
              <a:t>.</a:t>
            </a:r>
            <a:endParaRPr sz="2600" dirty="0">
              <a:latin typeface="Arial"/>
              <a:cs typeface="Arial"/>
            </a:endParaRPr>
          </a:p>
          <a:p>
            <a:pPr marL="355600" marR="59690" indent="-342900">
              <a:spcBef>
                <a:spcPts val="575"/>
              </a:spcBef>
              <a:buFont typeface="Arial"/>
              <a:buChar char="•"/>
              <a:tabLst>
                <a:tab pos="355600" algn="l"/>
              </a:tabLst>
            </a:pPr>
            <a:r>
              <a:rPr sz="2600" spc="-5" dirty="0">
                <a:latin typeface="Arial"/>
                <a:cs typeface="Arial"/>
              </a:rPr>
              <a:t>A</a:t>
            </a:r>
            <a:r>
              <a:rPr sz="2600" dirty="0">
                <a:latin typeface="Arial"/>
                <a:cs typeface="Arial"/>
              </a:rPr>
              <a:t>ct</a:t>
            </a:r>
            <a:r>
              <a:rPr sz="2600" spc="-5" dirty="0">
                <a:latin typeface="Arial"/>
                <a:cs typeface="Arial"/>
              </a:rPr>
              <a:t>i</a:t>
            </a:r>
            <a:r>
              <a:rPr sz="2600" dirty="0">
                <a:latin typeface="Arial"/>
                <a:cs typeface="Arial"/>
              </a:rPr>
              <a:t>ve I</a:t>
            </a:r>
            <a:r>
              <a:rPr sz="2600" spc="-5" dirty="0">
                <a:latin typeface="Arial"/>
                <a:cs typeface="Arial"/>
              </a:rPr>
              <a:t>ng</a:t>
            </a:r>
            <a:r>
              <a:rPr sz="2600" dirty="0">
                <a:latin typeface="Arial"/>
                <a:cs typeface="Arial"/>
              </a:rPr>
              <a:t>r</a:t>
            </a:r>
            <a:r>
              <a:rPr sz="2600" spc="-5" dirty="0">
                <a:latin typeface="Arial"/>
                <a:cs typeface="Arial"/>
              </a:rPr>
              <a:t>edien</a:t>
            </a:r>
            <a:r>
              <a:rPr sz="2600" dirty="0">
                <a:latin typeface="Arial"/>
                <a:cs typeface="Arial"/>
              </a:rPr>
              <a:t>ts:</a:t>
            </a:r>
            <a:r>
              <a:rPr sz="2600" spc="5" dirty="0">
                <a:latin typeface="Arial"/>
                <a:cs typeface="Arial"/>
              </a:rPr>
              <a:t> </a:t>
            </a:r>
            <a:r>
              <a:rPr sz="2600" spc="-5" dirty="0">
                <a:latin typeface="Arial"/>
                <a:cs typeface="Arial"/>
              </a:rPr>
              <a:t>A</a:t>
            </a:r>
            <a:r>
              <a:rPr sz="2600" dirty="0">
                <a:latin typeface="Arial"/>
                <a:cs typeface="Arial"/>
              </a:rPr>
              <a:t>tr</a:t>
            </a:r>
            <a:r>
              <a:rPr sz="2600" spc="-5" dirty="0">
                <a:latin typeface="Arial"/>
                <a:cs typeface="Arial"/>
              </a:rPr>
              <a:t>opine</a:t>
            </a:r>
            <a:r>
              <a:rPr sz="2600" dirty="0">
                <a:latin typeface="Arial"/>
                <a:cs typeface="Arial"/>
              </a:rPr>
              <a:t>,</a:t>
            </a:r>
            <a:r>
              <a:rPr sz="2600" spc="5" dirty="0">
                <a:latin typeface="Arial"/>
                <a:cs typeface="Arial"/>
              </a:rPr>
              <a:t> </a:t>
            </a:r>
            <a:r>
              <a:rPr sz="2600" spc="-5" dirty="0">
                <a:latin typeface="Arial"/>
                <a:cs typeface="Arial"/>
              </a:rPr>
              <a:t>h</a:t>
            </a:r>
            <a:r>
              <a:rPr sz="2600" dirty="0">
                <a:latin typeface="Arial"/>
                <a:cs typeface="Arial"/>
              </a:rPr>
              <a:t>y</a:t>
            </a:r>
            <a:r>
              <a:rPr sz="2600" spc="-5" dirty="0">
                <a:latin typeface="Arial"/>
                <a:cs typeface="Arial"/>
              </a:rPr>
              <a:t>o</a:t>
            </a:r>
            <a:r>
              <a:rPr sz="2600" dirty="0">
                <a:latin typeface="Arial"/>
                <a:cs typeface="Arial"/>
              </a:rPr>
              <a:t>sc</a:t>
            </a:r>
            <a:r>
              <a:rPr sz="2600" spc="-5" dirty="0">
                <a:latin typeface="Arial"/>
                <a:cs typeface="Arial"/>
              </a:rPr>
              <a:t>a</a:t>
            </a:r>
            <a:r>
              <a:rPr sz="2600" dirty="0">
                <a:latin typeface="Arial"/>
                <a:cs typeface="Arial"/>
              </a:rPr>
              <a:t>m</a:t>
            </a:r>
            <a:r>
              <a:rPr sz="2600" spc="-5" dirty="0">
                <a:latin typeface="Arial"/>
                <a:cs typeface="Arial"/>
              </a:rPr>
              <a:t>ine</a:t>
            </a:r>
            <a:r>
              <a:rPr sz="2600" dirty="0">
                <a:latin typeface="Arial"/>
                <a:cs typeface="Arial"/>
              </a:rPr>
              <a:t>,</a:t>
            </a:r>
            <a:r>
              <a:rPr sz="2600" spc="20" dirty="0">
                <a:latin typeface="Arial"/>
                <a:cs typeface="Arial"/>
              </a:rPr>
              <a:t> </a:t>
            </a:r>
            <a:r>
              <a:rPr sz="2600" dirty="0">
                <a:latin typeface="Arial"/>
                <a:cs typeface="Arial"/>
              </a:rPr>
              <a:t>sc</a:t>
            </a:r>
            <a:r>
              <a:rPr sz="2600" spc="-5" dirty="0">
                <a:latin typeface="Arial"/>
                <a:cs typeface="Arial"/>
              </a:rPr>
              <a:t>opola</a:t>
            </a:r>
            <a:r>
              <a:rPr sz="2600" dirty="0">
                <a:latin typeface="Arial"/>
                <a:cs typeface="Arial"/>
              </a:rPr>
              <a:t>m</a:t>
            </a:r>
            <a:r>
              <a:rPr sz="2600" spc="-5" dirty="0">
                <a:latin typeface="Arial"/>
                <a:cs typeface="Arial"/>
              </a:rPr>
              <a:t>ine </a:t>
            </a:r>
            <a:r>
              <a:rPr sz="2600" dirty="0">
                <a:latin typeface="Arial"/>
                <a:cs typeface="Arial"/>
              </a:rPr>
              <a:t>(</a:t>
            </a:r>
            <a:r>
              <a:rPr sz="2600" spc="-5" dirty="0">
                <a:latin typeface="Arial"/>
                <a:cs typeface="Arial"/>
              </a:rPr>
              <a:t>an</a:t>
            </a:r>
            <a:r>
              <a:rPr sz="2600" dirty="0">
                <a:latin typeface="Arial"/>
                <a:cs typeface="Arial"/>
              </a:rPr>
              <a:t>t</a:t>
            </a:r>
            <a:r>
              <a:rPr sz="2600" spc="-5" dirty="0">
                <a:latin typeface="Arial"/>
                <a:cs typeface="Arial"/>
              </a:rPr>
              <a:t>i</a:t>
            </a:r>
            <a:r>
              <a:rPr sz="2600" dirty="0">
                <a:latin typeface="Arial"/>
                <a:cs typeface="Arial"/>
              </a:rPr>
              <a:t>-c</a:t>
            </a:r>
            <a:r>
              <a:rPr sz="2600" spc="-5" dirty="0">
                <a:latin typeface="Arial"/>
                <a:cs typeface="Arial"/>
              </a:rPr>
              <a:t>holine</a:t>
            </a:r>
            <a:r>
              <a:rPr sz="2600" dirty="0">
                <a:latin typeface="Arial"/>
                <a:cs typeface="Arial"/>
              </a:rPr>
              <a:t>r</a:t>
            </a:r>
            <a:r>
              <a:rPr sz="2600" spc="-5" dirty="0">
                <a:latin typeface="Arial"/>
                <a:cs typeface="Arial"/>
              </a:rPr>
              <a:t>gi</a:t>
            </a:r>
            <a:r>
              <a:rPr sz="2600" dirty="0">
                <a:latin typeface="Arial"/>
                <a:cs typeface="Arial"/>
              </a:rPr>
              <a:t>c),</a:t>
            </a:r>
            <a:r>
              <a:rPr sz="2600" spc="45" dirty="0">
                <a:latin typeface="Arial"/>
                <a:cs typeface="Arial"/>
              </a:rPr>
              <a:t> </a:t>
            </a:r>
            <a:r>
              <a:rPr sz="2600" spc="-5" dirty="0">
                <a:latin typeface="Arial"/>
                <a:cs typeface="Arial"/>
              </a:rPr>
              <a:t>highl</a:t>
            </a:r>
            <a:r>
              <a:rPr sz="2600" dirty="0">
                <a:latin typeface="Arial"/>
                <a:cs typeface="Arial"/>
              </a:rPr>
              <a:t>y</a:t>
            </a:r>
            <a:r>
              <a:rPr sz="2600" spc="25" dirty="0">
                <a:latin typeface="Arial"/>
                <a:cs typeface="Arial"/>
              </a:rPr>
              <a:t> </a:t>
            </a:r>
            <a:r>
              <a:rPr sz="2600" dirty="0">
                <a:latin typeface="Arial"/>
                <a:cs typeface="Arial"/>
              </a:rPr>
              <a:t>t</a:t>
            </a:r>
            <a:r>
              <a:rPr sz="2600" spc="-5" dirty="0">
                <a:latin typeface="Arial"/>
                <a:cs typeface="Arial"/>
              </a:rPr>
              <a:t>o</a:t>
            </a:r>
            <a:r>
              <a:rPr sz="2600" spc="-15" dirty="0">
                <a:latin typeface="Arial"/>
                <a:cs typeface="Arial"/>
              </a:rPr>
              <a:t>x</a:t>
            </a:r>
            <a:r>
              <a:rPr sz="2600" spc="-5" dirty="0">
                <a:latin typeface="Arial"/>
                <a:cs typeface="Arial"/>
              </a:rPr>
              <a:t>i</a:t>
            </a:r>
            <a:r>
              <a:rPr sz="2600" dirty="0">
                <a:latin typeface="Arial"/>
                <a:cs typeface="Arial"/>
              </a:rPr>
              <a:t>c</a:t>
            </a:r>
            <a:r>
              <a:rPr lang="en-US" sz="2600" dirty="0">
                <a:latin typeface="Arial"/>
                <a:cs typeface="Arial"/>
              </a:rPr>
              <a:t>.</a:t>
            </a:r>
            <a:endParaRPr sz="2600" dirty="0">
              <a:latin typeface="Arial"/>
              <a:cs typeface="Arial"/>
            </a:endParaRPr>
          </a:p>
          <a:p>
            <a:pPr marL="355600" marR="243840" indent="-342900">
              <a:spcBef>
                <a:spcPts val="575"/>
              </a:spcBef>
              <a:buFont typeface="Arial"/>
              <a:buChar char="•"/>
              <a:tabLst>
                <a:tab pos="355600" algn="l"/>
                <a:tab pos="4711065" algn="l"/>
              </a:tabLst>
            </a:pPr>
            <a:r>
              <a:rPr sz="2600" spc="-5" dirty="0">
                <a:latin typeface="Arial"/>
                <a:cs typeface="Arial"/>
              </a:rPr>
              <a:t>U</a:t>
            </a:r>
            <a:r>
              <a:rPr sz="2600" dirty="0">
                <a:latin typeface="Arial"/>
                <a:cs typeface="Arial"/>
              </a:rPr>
              <a:t>s</a:t>
            </a:r>
            <a:r>
              <a:rPr sz="2600" spc="-5" dirty="0">
                <a:latin typeface="Arial"/>
                <a:cs typeface="Arial"/>
              </a:rPr>
              <a:t>e</a:t>
            </a:r>
            <a:r>
              <a:rPr sz="2600" dirty="0">
                <a:latin typeface="Arial"/>
                <a:cs typeface="Arial"/>
              </a:rPr>
              <a:t>d</a:t>
            </a:r>
            <a:r>
              <a:rPr sz="2600" spc="10" dirty="0">
                <a:latin typeface="Arial"/>
                <a:cs typeface="Arial"/>
              </a:rPr>
              <a:t> </a:t>
            </a:r>
            <a:r>
              <a:rPr sz="2600" spc="-5" dirty="0">
                <a:latin typeface="Arial"/>
                <a:cs typeface="Arial"/>
              </a:rPr>
              <a:t>b</a:t>
            </a:r>
            <a:r>
              <a:rPr sz="2600" dirty="0">
                <a:latin typeface="Arial"/>
                <a:cs typeface="Arial"/>
              </a:rPr>
              <a:t>y </a:t>
            </a:r>
            <a:r>
              <a:rPr sz="2600" spc="-5" dirty="0">
                <a:latin typeface="Arial"/>
                <a:cs typeface="Arial"/>
              </a:rPr>
              <a:t>an</a:t>
            </a:r>
            <a:r>
              <a:rPr sz="2600" dirty="0">
                <a:latin typeface="Arial"/>
                <a:cs typeface="Arial"/>
              </a:rPr>
              <a:t>c</a:t>
            </a:r>
            <a:r>
              <a:rPr sz="2600" spc="-5" dirty="0">
                <a:latin typeface="Arial"/>
                <a:cs typeface="Arial"/>
              </a:rPr>
              <a:t>ien</a:t>
            </a:r>
            <a:r>
              <a:rPr sz="2600" dirty="0">
                <a:latin typeface="Arial"/>
                <a:cs typeface="Arial"/>
              </a:rPr>
              <a:t>t</a:t>
            </a:r>
            <a:r>
              <a:rPr sz="2600" spc="20" dirty="0">
                <a:latin typeface="Arial"/>
                <a:cs typeface="Arial"/>
              </a:rPr>
              <a:t> </a:t>
            </a:r>
            <a:r>
              <a:rPr sz="2600" dirty="0">
                <a:latin typeface="Arial"/>
                <a:cs typeface="Arial"/>
              </a:rPr>
              <a:t>Gr</a:t>
            </a:r>
            <a:r>
              <a:rPr sz="2600" spc="-5" dirty="0">
                <a:latin typeface="Arial"/>
                <a:cs typeface="Arial"/>
              </a:rPr>
              <a:t>ee</a:t>
            </a:r>
            <a:r>
              <a:rPr sz="2600" dirty="0">
                <a:latin typeface="Arial"/>
                <a:cs typeface="Arial"/>
              </a:rPr>
              <a:t>ks</a:t>
            </a:r>
            <a:r>
              <a:rPr sz="2600" spc="-10" dirty="0">
                <a:latin typeface="Arial"/>
                <a:cs typeface="Arial"/>
              </a:rPr>
              <a:t> </a:t>
            </a:r>
            <a:r>
              <a:rPr sz="2600" spc="-5" dirty="0">
                <a:latin typeface="Arial"/>
                <a:cs typeface="Arial"/>
              </a:rPr>
              <a:t>an</a:t>
            </a:r>
            <a:r>
              <a:rPr sz="2600" dirty="0">
                <a:latin typeface="Arial"/>
                <a:cs typeface="Arial"/>
              </a:rPr>
              <a:t>d </a:t>
            </a:r>
            <a:r>
              <a:rPr sz="2600" spc="-5" dirty="0">
                <a:latin typeface="Arial"/>
                <a:cs typeface="Arial"/>
              </a:rPr>
              <a:t>Ro</a:t>
            </a:r>
            <a:r>
              <a:rPr sz="2600" dirty="0">
                <a:latin typeface="Arial"/>
                <a:cs typeface="Arial"/>
              </a:rPr>
              <a:t>m</a:t>
            </a:r>
            <a:r>
              <a:rPr sz="2600" spc="-5" dirty="0">
                <a:latin typeface="Arial"/>
                <a:cs typeface="Arial"/>
              </a:rPr>
              <a:t>an</a:t>
            </a:r>
            <a:r>
              <a:rPr sz="2600" dirty="0">
                <a:latin typeface="Arial"/>
                <a:cs typeface="Arial"/>
              </a:rPr>
              <a:t>s</a:t>
            </a:r>
            <a:r>
              <a:rPr sz="2600" spc="15" dirty="0">
                <a:latin typeface="Arial"/>
                <a:cs typeface="Arial"/>
              </a:rPr>
              <a:t> </a:t>
            </a:r>
            <a:r>
              <a:rPr sz="2600" spc="-5" dirty="0">
                <a:latin typeface="Arial"/>
                <a:cs typeface="Arial"/>
              </a:rPr>
              <a:t>a</a:t>
            </a:r>
            <a:r>
              <a:rPr sz="2600" dirty="0">
                <a:latin typeface="Arial"/>
                <a:cs typeface="Arial"/>
              </a:rPr>
              <a:t>s a </a:t>
            </a:r>
            <a:r>
              <a:rPr sz="2600" spc="-5" dirty="0">
                <a:latin typeface="Arial"/>
                <a:cs typeface="Arial"/>
              </a:rPr>
              <a:t>poi</a:t>
            </a:r>
            <a:r>
              <a:rPr sz="2600" dirty="0">
                <a:latin typeface="Arial"/>
                <a:cs typeface="Arial"/>
              </a:rPr>
              <a:t>s</a:t>
            </a:r>
            <a:r>
              <a:rPr sz="2600" spc="-5" dirty="0">
                <a:latin typeface="Arial"/>
                <a:cs typeface="Arial"/>
              </a:rPr>
              <a:t>on, aph</a:t>
            </a:r>
            <a:r>
              <a:rPr sz="2600" dirty="0">
                <a:latin typeface="Arial"/>
                <a:cs typeface="Arial"/>
              </a:rPr>
              <a:t>r</a:t>
            </a:r>
            <a:r>
              <a:rPr sz="2600" spc="-5" dirty="0">
                <a:latin typeface="Arial"/>
                <a:cs typeface="Arial"/>
              </a:rPr>
              <a:t>odi</a:t>
            </a:r>
            <a:r>
              <a:rPr sz="2600" dirty="0">
                <a:latin typeface="Arial"/>
                <a:cs typeface="Arial"/>
              </a:rPr>
              <a:t>s</a:t>
            </a:r>
            <a:r>
              <a:rPr sz="2600" spc="-5" dirty="0">
                <a:latin typeface="Arial"/>
                <a:cs typeface="Arial"/>
              </a:rPr>
              <a:t>ia</a:t>
            </a:r>
            <a:r>
              <a:rPr sz="2600" dirty="0">
                <a:latin typeface="Arial"/>
                <a:cs typeface="Arial"/>
              </a:rPr>
              <a:t>c,</a:t>
            </a:r>
            <a:r>
              <a:rPr sz="2600" spc="30" dirty="0">
                <a:latin typeface="Arial"/>
                <a:cs typeface="Arial"/>
              </a:rPr>
              <a:t> </a:t>
            </a:r>
            <a:r>
              <a:rPr sz="2600" dirty="0">
                <a:latin typeface="Arial"/>
                <a:cs typeface="Arial"/>
              </a:rPr>
              <a:t>st</a:t>
            </a:r>
            <a:r>
              <a:rPr sz="2600" spc="-5" dirty="0">
                <a:latin typeface="Arial"/>
                <a:cs typeface="Arial"/>
              </a:rPr>
              <a:t>o</a:t>
            </a:r>
            <a:r>
              <a:rPr sz="2600" dirty="0">
                <a:latin typeface="Arial"/>
                <a:cs typeface="Arial"/>
              </a:rPr>
              <a:t>m</a:t>
            </a:r>
            <a:r>
              <a:rPr sz="2600" spc="-5" dirty="0">
                <a:latin typeface="Arial"/>
                <a:cs typeface="Arial"/>
              </a:rPr>
              <a:t>a</a:t>
            </a:r>
            <a:r>
              <a:rPr sz="2600" dirty="0">
                <a:latin typeface="Arial"/>
                <a:cs typeface="Arial"/>
              </a:rPr>
              <a:t>ch </a:t>
            </a:r>
            <a:r>
              <a:rPr sz="2600" spc="-5" dirty="0" smtClean="0">
                <a:latin typeface="Arial"/>
                <a:cs typeface="Arial"/>
              </a:rPr>
              <a:t>ail</a:t>
            </a:r>
            <a:r>
              <a:rPr sz="2600" dirty="0" smtClean="0">
                <a:latin typeface="Arial"/>
                <a:cs typeface="Arial"/>
              </a:rPr>
              <a:t>m</a:t>
            </a:r>
            <a:r>
              <a:rPr sz="2600" spc="-5" dirty="0" smtClean="0">
                <a:latin typeface="Arial"/>
                <a:cs typeface="Arial"/>
              </a:rPr>
              <a:t>en</a:t>
            </a:r>
            <a:r>
              <a:rPr sz="2600" dirty="0" smtClean="0">
                <a:latin typeface="Arial"/>
                <a:cs typeface="Arial"/>
              </a:rPr>
              <a:t>ts,</a:t>
            </a:r>
            <a:r>
              <a:rPr lang="en-US" sz="2600" dirty="0" smtClean="0">
                <a:latin typeface="Arial"/>
                <a:cs typeface="Arial"/>
              </a:rPr>
              <a:t> </a:t>
            </a:r>
            <a:r>
              <a:rPr sz="2600" spc="-5" dirty="0" smtClean="0">
                <a:latin typeface="Arial"/>
                <a:cs typeface="Arial"/>
              </a:rPr>
              <a:t>a</a:t>
            </a:r>
            <a:r>
              <a:rPr sz="2600" dirty="0" smtClean="0">
                <a:latin typeface="Arial"/>
                <a:cs typeface="Arial"/>
              </a:rPr>
              <a:t>tt</a:t>
            </a:r>
            <a:r>
              <a:rPr sz="2600" spc="-5" dirty="0" smtClean="0">
                <a:latin typeface="Arial"/>
                <a:cs typeface="Arial"/>
              </a:rPr>
              <a:t>aine</a:t>
            </a:r>
            <a:r>
              <a:rPr sz="2600" dirty="0" smtClean="0">
                <a:latin typeface="Arial"/>
                <a:cs typeface="Arial"/>
              </a:rPr>
              <a:t>d</a:t>
            </a:r>
            <a:r>
              <a:rPr sz="2600" spc="10" dirty="0" smtClean="0">
                <a:latin typeface="Arial"/>
                <a:cs typeface="Arial"/>
              </a:rPr>
              <a:t> </a:t>
            </a:r>
            <a:r>
              <a:rPr sz="2600" dirty="0">
                <a:latin typeface="Arial"/>
                <a:cs typeface="Arial"/>
              </a:rPr>
              <a:t>c</a:t>
            </a:r>
            <a:r>
              <a:rPr sz="2600" spc="-5" dirty="0">
                <a:latin typeface="Arial"/>
                <a:cs typeface="Arial"/>
              </a:rPr>
              <a:t>ul</a:t>
            </a:r>
            <a:r>
              <a:rPr sz="2600" dirty="0">
                <a:latin typeface="Arial"/>
                <a:cs typeface="Arial"/>
              </a:rPr>
              <a:t>t</a:t>
            </a:r>
            <a:r>
              <a:rPr sz="2600" spc="5" dirty="0">
                <a:latin typeface="Arial"/>
                <a:cs typeface="Arial"/>
              </a:rPr>
              <a:t> </a:t>
            </a:r>
            <a:r>
              <a:rPr sz="2600" dirty="0">
                <a:latin typeface="Arial"/>
                <a:cs typeface="Arial"/>
              </a:rPr>
              <a:t>st</a:t>
            </a:r>
            <a:r>
              <a:rPr sz="2600" spc="-5" dirty="0">
                <a:latin typeface="Arial"/>
                <a:cs typeface="Arial"/>
              </a:rPr>
              <a:t>a</a:t>
            </a:r>
            <a:r>
              <a:rPr sz="2600" dirty="0">
                <a:latin typeface="Arial"/>
                <a:cs typeface="Arial"/>
              </a:rPr>
              <a:t>t</a:t>
            </a:r>
            <a:r>
              <a:rPr sz="2600" spc="-5" dirty="0">
                <a:latin typeface="Arial"/>
                <a:cs typeface="Arial"/>
              </a:rPr>
              <a:t>u</a:t>
            </a:r>
            <a:r>
              <a:rPr sz="2600" dirty="0">
                <a:latin typeface="Arial"/>
                <a:cs typeface="Arial"/>
              </a:rPr>
              <a:t>s</a:t>
            </a:r>
            <a:r>
              <a:rPr sz="2600" spc="-20" dirty="0">
                <a:latin typeface="Arial"/>
                <a:cs typeface="Arial"/>
              </a:rPr>
              <a:t> </a:t>
            </a:r>
            <a:r>
              <a:rPr sz="2600" spc="-5" dirty="0">
                <a:latin typeface="Arial"/>
                <a:cs typeface="Arial"/>
              </a:rPr>
              <a:t>i</a:t>
            </a:r>
            <a:r>
              <a:rPr sz="2600" dirty="0">
                <a:latin typeface="Arial"/>
                <a:cs typeface="Arial"/>
              </a:rPr>
              <a:t>n m</a:t>
            </a:r>
            <a:r>
              <a:rPr sz="2600" spc="-5" dirty="0">
                <a:latin typeface="Arial"/>
                <a:cs typeface="Arial"/>
              </a:rPr>
              <a:t>iddl</a:t>
            </a:r>
            <a:r>
              <a:rPr sz="2600" dirty="0">
                <a:latin typeface="Arial"/>
                <a:cs typeface="Arial"/>
              </a:rPr>
              <a:t>e</a:t>
            </a:r>
            <a:r>
              <a:rPr sz="2600" spc="25" dirty="0">
                <a:latin typeface="Arial"/>
                <a:cs typeface="Arial"/>
              </a:rPr>
              <a:t> </a:t>
            </a:r>
            <a:r>
              <a:rPr sz="2600" spc="-5" dirty="0">
                <a:latin typeface="Arial"/>
                <a:cs typeface="Arial"/>
              </a:rPr>
              <a:t>ages</a:t>
            </a:r>
            <a:r>
              <a:rPr lang="en-US" sz="2600" spc="-5" dirty="0">
                <a:latin typeface="Arial"/>
                <a:cs typeface="Arial"/>
              </a:rPr>
              <a:t>.</a:t>
            </a:r>
            <a:endParaRPr sz="2600" dirty="0">
              <a:latin typeface="Arial"/>
              <a:cs typeface="Arial"/>
            </a:endParaRPr>
          </a:p>
          <a:p>
            <a:pPr marL="355600" marR="90170" indent="-342900">
              <a:spcBef>
                <a:spcPts val="575"/>
              </a:spcBef>
              <a:buFont typeface="Arial"/>
              <a:buChar char="•"/>
              <a:tabLst>
                <a:tab pos="355600" algn="l"/>
              </a:tabLst>
            </a:pPr>
            <a:r>
              <a:rPr sz="2600" spc="-5" dirty="0">
                <a:latin typeface="Arial"/>
                <a:cs typeface="Arial"/>
              </a:rPr>
              <a:t>Toda</a:t>
            </a:r>
            <a:r>
              <a:rPr sz="2600" dirty="0">
                <a:latin typeface="Arial"/>
                <a:cs typeface="Arial"/>
              </a:rPr>
              <a:t>y,</a:t>
            </a:r>
            <a:r>
              <a:rPr sz="2600" spc="5" dirty="0">
                <a:latin typeface="Arial"/>
                <a:cs typeface="Arial"/>
              </a:rPr>
              <a:t> </a:t>
            </a:r>
            <a:r>
              <a:rPr sz="2600" dirty="0">
                <a:latin typeface="Arial"/>
                <a:cs typeface="Arial"/>
              </a:rPr>
              <a:t>f</a:t>
            </a:r>
            <a:r>
              <a:rPr sz="2600" spc="-5" dirty="0">
                <a:latin typeface="Arial"/>
                <a:cs typeface="Arial"/>
              </a:rPr>
              <a:t>oun</a:t>
            </a:r>
            <a:r>
              <a:rPr sz="2600" dirty="0">
                <a:latin typeface="Arial"/>
                <a:cs typeface="Arial"/>
              </a:rPr>
              <a:t>d </a:t>
            </a:r>
            <a:r>
              <a:rPr sz="2600" spc="-5" dirty="0">
                <a:latin typeface="Arial"/>
                <a:cs typeface="Arial"/>
              </a:rPr>
              <a:t>i</a:t>
            </a:r>
            <a:r>
              <a:rPr sz="2600" dirty="0">
                <a:latin typeface="Arial"/>
                <a:cs typeface="Arial"/>
              </a:rPr>
              <a:t>n Is</a:t>
            </a:r>
            <a:r>
              <a:rPr sz="2600" spc="-5" dirty="0">
                <a:latin typeface="Arial"/>
                <a:cs typeface="Arial"/>
              </a:rPr>
              <a:t>op</a:t>
            </a:r>
            <a:r>
              <a:rPr sz="2600" dirty="0">
                <a:latin typeface="Arial"/>
                <a:cs typeface="Arial"/>
              </a:rPr>
              <a:t>t</a:t>
            </a:r>
            <a:r>
              <a:rPr sz="2600" spc="-5" dirty="0">
                <a:latin typeface="Arial"/>
                <a:cs typeface="Arial"/>
              </a:rPr>
              <a:t>o</a:t>
            </a:r>
            <a:r>
              <a:rPr sz="2600" dirty="0">
                <a:latin typeface="Arial"/>
                <a:cs typeface="Arial"/>
              </a:rPr>
              <a:t>-</a:t>
            </a:r>
            <a:r>
              <a:rPr sz="2600" spc="-5" dirty="0">
                <a:latin typeface="Arial"/>
                <a:cs typeface="Arial"/>
              </a:rPr>
              <a:t>Ho</a:t>
            </a:r>
            <a:r>
              <a:rPr sz="2600" dirty="0">
                <a:latin typeface="Arial"/>
                <a:cs typeface="Arial"/>
              </a:rPr>
              <a:t>m</a:t>
            </a:r>
            <a:r>
              <a:rPr sz="2600" spc="-5" dirty="0">
                <a:latin typeface="Arial"/>
                <a:cs typeface="Arial"/>
              </a:rPr>
              <a:t>a</a:t>
            </a:r>
            <a:r>
              <a:rPr sz="2600" dirty="0">
                <a:latin typeface="Arial"/>
                <a:cs typeface="Arial"/>
              </a:rPr>
              <a:t>tr</a:t>
            </a:r>
            <a:r>
              <a:rPr sz="2600" spc="-5" dirty="0">
                <a:latin typeface="Arial"/>
                <a:cs typeface="Arial"/>
              </a:rPr>
              <a:t>opine</a:t>
            </a:r>
            <a:r>
              <a:rPr sz="2600" dirty="0">
                <a:latin typeface="Arial"/>
                <a:cs typeface="Arial"/>
              </a:rPr>
              <a:t>,</a:t>
            </a:r>
            <a:r>
              <a:rPr sz="2600" spc="20" dirty="0">
                <a:latin typeface="Arial"/>
                <a:cs typeface="Arial"/>
              </a:rPr>
              <a:t> </a:t>
            </a:r>
            <a:r>
              <a:rPr sz="2600" spc="-5" dirty="0">
                <a:latin typeface="Arial"/>
                <a:cs typeface="Arial"/>
              </a:rPr>
              <a:t>Donna</a:t>
            </a:r>
            <a:r>
              <a:rPr sz="2600" dirty="0">
                <a:latin typeface="Arial"/>
                <a:cs typeface="Arial"/>
              </a:rPr>
              <a:t>t</a:t>
            </a:r>
            <a:r>
              <a:rPr sz="2600" spc="-5" dirty="0">
                <a:latin typeface="Arial"/>
                <a:cs typeface="Arial"/>
              </a:rPr>
              <a:t>a</a:t>
            </a:r>
            <a:r>
              <a:rPr sz="2600" dirty="0">
                <a:latin typeface="Arial"/>
                <a:cs typeface="Arial"/>
              </a:rPr>
              <a:t>l</a:t>
            </a:r>
            <a:r>
              <a:rPr sz="2600" spc="20" dirty="0">
                <a:latin typeface="Arial"/>
                <a:cs typeface="Arial"/>
              </a:rPr>
              <a:t> </a:t>
            </a:r>
            <a:r>
              <a:rPr sz="2600" dirty="0">
                <a:latin typeface="Arial"/>
                <a:cs typeface="Arial"/>
              </a:rPr>
              <a:t>t</a:t>
            </a:r>
            <a:r>
              <a:rPr sz="2600" spc="-5" dirty="0">
                <a:latin typeface="Arial"/>
                <a:cs typeface="Arial"/>
              </a:rPr>
              <a:t>able</a:t>
            </a:r>
            <a:r>
              <a:rPr sz="2600" dirty="0">
                <a:latin typeface="Arial"/>
                <a:cs typeface="Arial"/>
              </a:rPr>
              <a:t>ts, </a:t>
            </a:r>
            <a:r>
              <a:rPr sz="2600" spc="-5" dirty="0">
                <a:latin typeface="Arial"/>
                <a:cs typeface="Arial"/>
              </a:rPr>
              <a:t>Donnagel</a:t>
            </a:r>
            <a:r>
              <a:rPr sz="2600" dirty="0">
                <a:latin typeface="Arial"/>
                <a:cs typeface="Arial"/>
              </a:rPr>
              <a:t>,</a:t>
            </a:r>
            <a:r>
              <a:rPr sz="2600" spc="30" dirty="0">
                <a:latin typeface="Arial"/>
                <a:cs typeface="Arial"/>
              </a:rPr>
              <a:t> </a:t>
            </a:r>
            <a:r>
              <a:rPr sz="2600" spc="-5" dirty="0">
                <a:latin typeface="Arial"/>
                <a:cs typeface="Arial"/>
              </a:rPr>
              <a:t>T</a:t>
            </a:r>
            <a:r>
              <a:rPr sz="2600" dirty="0">
                <a:latin typeface="Arial"/>
                <a:cs typeface="Arial"/>
              </a:rPr>
              <a:t>r</a:t>
            </a:r>
            <a:r>
              <a:rPr sz="2600" spc="-5" dirty="0">
                <a:latin typeface="Arial"/>
                <a:cs typeface="Arial"/>
              </a:rPr>
              <a:t>an</a:t>
            </a:r>
            <a:r>
              <a:rPr sz="2600" dirty="0">
                <a:latin typeface="Arial"/>
                <a:cs typeface="Arial"/>
              </a:rPr>
              <a:t>s-</a:t>
            </a:r>
            <a:r>
              <a:rPr sz="2600" spc="-5" dirty="0">
                <a:latin typeface="Arial"/>
                <a:cs typeface="Arial"/>
              </a:rPr>
              <a:t>De</a:t>
            </a:r>
            <a:r>
              <a:rPr sz="2600" dirty="0">
                <a:latin typeface="Arial"/>
                <a:cs typeface="Arial"/>
              </a:rPr>
              <a:t>rm</a:t>
            </a:r>
            <a:r>
              <a:rPr sz="2600" spc="5" dirty="0">
                <a:latin typeface="Arial"/>
                <a:cs typeface="Arial"/>
              </a:rPr>
              <a:t> </a:t>
            </a:r>
            <a:r>
              <a:rPr sz="2600" spc="-5" dirty="0">
                <a:latin typeface="Arial"/>
                <a:cs typeface="Arial"/>
              </a:rPr>
              <a:t>S</a:t>
            </a:r>
            <a:r>
              <a:rPr sz="2600" dirty="0">
                <a:latin typeface="Arial"/>
                <a:cs typeface="Arial"/>
              </a:rPr>
              <a:t>c</a:t>
            </a:r>
            <a:r>
              <a:rPr sz="2600" spc="-5" dirty="0">
                <a:latin typeface="Arial"/>
                <a:cs typeface="Arial"/>
              </a:rPr>
              <a:t>opola</a:t>
            </a:r>
            <a:r>
              <a:rPr sz="2600" dirty="0">
                <a:latin typeface="Arial"/>
                <a:cs typeface="Arial"/>
              </a:rPr>
              <a:t>m</a:t>
            </a:r>
            <a:r>
              <a:rPr sz="2600" spc="-5" dirty="0">
                <a:latin typeface="Arial"/>
                <a:cs typeface="Arial"/>
              </a:rPr>
              <a:t>ine</a:t>
            </a:r>
            <a:r>
              <a:rPr sz="2600" dirty="0">
                <a:latin typeface="Arial"/>
                <a:cs typeface="Arial"/>
              </a:rPr>
              <a:t>,</a:t>
            </a:r>
            <a:r>
              <a:rPr sz="2600" spc="45" dirty="0">
                <a:latin typeface="Arial"/>
                <a:cs typeface="Arial"/>
              </a:rPr>
              <a:t> </a:t>
            </a:r>
            <a:r>
              <a:rPr sz="2600" dirty="0">
                <a:latin typeface="Arial"/>
                <a:cs typeface="Arial"/>
              </a:rPr>
              <a:t>tx</a:t>
            </a:r>
            <a:r>
              <a:rPr sz="2600" spc="-10" dirty="0">
                <a:latin typeface="Arial"/>
                <a:cs typeface="Arial"/>
              </a:rPr>
              <a:t> </a:t>
            </a:r>
            <a:r>
              <a:rPr sz="2600" spc="-5" dirty="0">
                <a:latin typeface="Arial"/>
                <a:cs typeface="Arial"/>
              </a:rPr>
              <a:t>o</a:t>
            </a:r>
            <a:r>
              <a:rPr sz="2600" dirty="0">
                <a:latin typeface="Arial"/>
                <a:cs typeface="Arial"/>
              </a:rPr>
              <a:t>f</a:t>
            </a:r>
            <a:r>
              <a:rPr sz="2600" spc="-15" dirty="0">
                <a:latin typeface="Arial"/>
                <a:cs typeface="Arial"/>
              </a:rPr>
              <a:t> </a:t>
            </a:r>
            <a:r>
              <a:rPr sz="2600" spc="-5" dirty="0">
                <a:latin typeface="Arial"/>
                <a:cs typeface="Arial"/>
              </a:rPr>
              <a:t>hea</a:t>
            </a:r>
            <a:r>
              <a:rPr sz="2600" dirty="0">
                <a:latin typeface="Arial"/>
                <a:cs typeface="Arial"/>
              </a:rPr>
              <a:t>rt</a:t>
            </a:r>
            <a:r>
              <a:rPr sz="2600" spc="5" dirty="0">
                <a:latin typeface="Arial"/>
                <a:cs typeface="Arial"/>
              </a:rPr>
              <a:t> </a:t>
            </a:r>
            <a:r>
              <a:rPr sz="2600" spc="-5" dirty="0">
                <a:latin typeface="Arial"/>
                <a:cs typeface="Arial"/>
              </a:rPr>
              <a:t>blo</a:t>
            </a:r>
            <a:r>
              <a:rPr sz="2600" dirty="0">
                <a:latin typeface="Arial"/>
                <a:cs typeface="Arial"/>
              </a:rPr>
              <a:t>ck </a:t>
            </a:r>
            <a:r>
              <a:rPr sz="2600" spc="-5" dirty="0">
                <a:latin typeface="Arial"/>
                <a:cs typeface="Arial"/>
              </a:rPr>
              <a:t>an</a:t>
            </a:r>
            <a:r>
              <a:rPr sz="2600" dirty="0">
                <a:latin typeface="Arial"/>
                <a:cs typeface="Arial"/>
              </a:rPr>
              <a:t>d</a:t>
            </a:r>
            <a:r>
              <a:rPr sz="2600" spc="10" dirty="0">
                <a:latin typeface="Arial"/>
                <a:cs typeface="Arial"/>
              </a:rPr>
              <a:t> </a:t>
            </a:r>
            <a:r>
              <a:rPr sz="2600" spc="-5" dirty="0">
                <a:latin typeface="Arial"/>
                <a:cs typeface="Arial"/>
              </a:rPr>
              <a:t>b</a:t>
            </a:r>
            <a:r>
              <a:rPr sz="2600" dirty="0">
                <a:latin typeface="Arial"/>
                <a:cs typeface="Arial"/>
              </a:rPr>
              <a:t>r</a:t>
            </a:r>
            <a:r>
              <a:rPr sz="2600" spc="-5" dirty="0">
                <a:latin typeface="Arial"/>
                <a:cs typeface="Arial"/>
              </a:rPr>
              <a:t>ad</a:t>
            </a:r>
            <a:r>
              <a:rPr sz="2600" dirty="0">
                <a:latin typeface="Arial"/>
                <a:cs typeface="Arial"/>
              </a:rPr>
              <a:t>yc</a:t>
            </a:r>
            <a:r>
              <a:rPr sz="2600" spc="-5" dirty="0">
                <a:latin typeface="Arial"/>
                <a:cs typeface="Arial"/>
              </a:rPr>
              <a:t>a</a:t>
            </a:r>
            <a:r>
              <a:rPr sz="2600" dirty="0">
                <a:latin typeface="Arial"/>
                <a:cs typeface="Arial"/>
              </a:rPr>
              <a:t>r</a:t>
            </a:r>
            <a:r>
              <a:rPr sz="2600" spc="-5" dirty="0">
                <a:latin typeface="Arial"/>
                <a:cs typeface="Arial"/>
              </a:rPr>
              <a:t>di</a:t>
            </a:r>
            <a:r>
              <a:rPr sz="2600" dirty="0">
                <a:latin typeface="Arial"/>
                <a:cs typeface="Arial"/>
              </a:rPr>
              <a:t>a</a:t>
            </a:r>
            <a:r>
              <a:rPr lang="en-US" sz="2600" dirty="0">
                <a:latin typeface="Arial"/>
                <a:cs typeface="Arial"/>
              </a:rPr>
              <a:t>.</a:t>
            </a:r>
            <a:endParaRPr sz="2600" dirty="0">
              <a:latin typeface="Arial"/>
              <a:cs typeface="Arial"/>
            </a:endParaRPr>
          </a:p>
          <a:p>
            <a:pPr marL="355600" indent="-342900">
              <a:spcBef>
                <a:spcPts val="575"/>
              </a:spcBef>
              <a:buFont typeface="Arial"/>
              <a:buChar char="•"/>
              <a:tabLst>
                <a:tab pos="355600" algn="l"/>
              </a:tabLst>
            </a:pPr>
            <a:r>
              <a:rPr sz="2600" spc="-5" dirty="0">
                <a:latin typeface="Arial"/>
                <a:cs typeface="Arial"/>
              </a:rPr>
              <a:t>S</a:t>
            </a:r>
            <a:r>
              <a:rPr sz="2600" dirty="0">
                <a:latin typeface="Arial"/>
                <a:cs typeface="Arial"/>
              </a:rPr>
              <a:t>m</a:t>
            </a:r>
            <a:r>
              <a:rPr sz="2600" spc="-5" dirty="0">
                <a:latin typeface="Arial"/>
                <a:cs typeface="Arial"/>
              </a:rPr>
              <a:t>o</a:t>
            </a:r>
            <a:r>
              <a:rPr sz="2600" dirty="0">
                <a:latin typeface="Arial"/>
                <a:cs typeface="Arial"/>
              </a:rPr>
              <a:t>k</a:t>
            </a:r>
            <a:r>
              <a:rPr sz="2600" spc="-5" dirty="0">
                <a:latin typeface="Arial"/>
                <a:cs typeface="Arial"/>
              </a:rPr>
              <a:t>ed</a:t>
            </a:r>
            <a:r>
              <a:rPr sz="2600" dirty="0">
                <a:latin typeface="Arial"/>
                <a:cs typeface="Arial"/>
              </a:rPr>
              <a:t>,</a:t>
            </a:r>
            <a:r>
              <a:rPr sz="2600" spc="5" dirty="0">
                <a:latin typeface="Arial"/>
                <a:cs typeface="Arial"/>
              </a:rPr>
              <a:t> </a:t>
            </a:r>
            <a:r>
              <a:rPr sz="2600" dirty="0">
                <a:latin typeface="Arial"/>
                <a:cs typeface="Arial"/>
              </a:rPr>
              <a:t>s</a:t>
            </a:r>
            <a:r>
              <a:rPr sz="2600" spc="-5" dirty="0">
                <a:latin typeface="Arial"/>
                <a:cs typeface="Arial"/>
              </a:rPr>
              <a:t>uppo</a:t>
            </a:r>
            <a:r>
              <a:rPr sz="2600" dirty="0">
                <a:latin typeface="Arial"/>
                <a:cs typeface="Arial"/>
              </a:rPr>
              <a:t>s</a:t>
            </a:r>
            <a:r>
              <a:rPr sz="2600" spc="-5" dirty="0">
                <a:latin typeface="Arial"/>
                <a:cs typeface="Arial"/>
              </a:rPr>
              <a:t>i</a:t>
            </a:r>
            <a:r>
              <a:rPr sz="2600" dirty="0">
                <a:latin typeface="Arial"/>
                <a:cs typeface="Arial"/>
              </a:rPr>
              <a:t>t</a:t>
            </a:r>
            <a:r>
              <a:rPr sz="2600" spc="-5" dirty="0">
                <a:latin typeface="Arial"/>
                <a:cs typeface="Arial"/>
              </a:rPr>
              <a:t>o</a:t>
            </a:r>
            <a:r>
              <a:rPr sz="2600" dirty="0">
                <a:latin typeface="Arial"/>
                <a:cs typeface="Arial"/>
              </a:rPr>
              <a:t>r</a:t>
            </a:r>
            <a:r>
              <a:rPr sz="2600" spc="-5" dirty="0">
                <a:latin typeface="Arial"/>
                <a:cs typeface="Arial"/>
              </a:rPr>
              <a:t>ie</a:t>
            </a:r>
            <a:r>
              <a:rPr sz="2600" dirty="0">
                <a:latin typeface="Arial"/>
                <a:cs typeface="Arial"/>
              </a:rPr>
              <a:t>s,</a:t>
            </a:r>
            <a:r>
              <a:rPr sz="2600" spc="20" dirty="0">
                <a:latin typeface="Arial"/>
                <a:cs typeface="Arial"/>
              </a:rPr>
              <a:t> </a:t>
            </a:r>
            <a:r>
              <a:rPr sz="2600" spc="-5" dirty="0">
                <a:latin typeface="Arial"/>
                <a:cs typeface="Arial"/>
              </a:rPr>
              <a:t>liquid</a:t>
            </a:r>
            <a:r>
              <a:rPr sz="2600" dirty="0">
                <a:latin typeface="Arial"/>
                <a:cs typeface="Arial"/>
              </a:rPr>
              <a:t>,</a:t>
            </a:r>
            <a:r>
              <a:rPr sz="2600" spc="45" dirty="0">
                <a:latin typeface="Arial"/>
                <a:cs typeface="Arial"/>
              </a:rPr>
              <a:t> </a:t>
            </a:r>
            <a:r>
              <a:rPr sz="2600" dirty="0">
                <a:latin typeface="Arial"/>
                <a:cs typeface="Arial"/>
              </a:rPr>
              <a:t>t</a:t>
            </a:r>
            <a:r>
              <a:rPr sz="2600" spc="-5" dirty="0">
                <a:latin typeface="Arial"/>
                <a:cs typeface="Arial"/>
              </a:rPr>
              <a:t>able</a:t>
            </a:r>
            <a:r>
              <a:rPr sz="2600" spc="5" dirty="0">
                <a:latin typeface="Arial"/>
                <a:cs typeface="Arial"/>
              </a:rPr>
              <a:t>t</a:t>
            </a:r>
            <a:r>
              <a:rPr sz="2600" dirty="0">
                <a:latin typeface="Arial"/>
                <a:cs typeface="Arial"/>
              </a:rPr>
              <a:t>s,</a:t>
            </a:r>
            <a:r>
              <a:rPr sz="2600" spc="-5" dirty="0">
                <a:latin typeface="Arial"/>
                <a:cs typeface="Arial"/>
              </a:rPr>
              <a:t> d</a:t>
            </a:r>
            <a:r>
              <a:rPr sz="2600" dirty="0">
                <a:latin typeface="Arial"/>
                <a:cs typeface="Arial"/>
              </a:rPr>
              <a:t>r</a:t>
            </a:r>
            <a:r>
              <a:rPr sz="2600" spc="-5" dirty="0">
                <a:latin typeface="Arial"/>
                <a:cs typeface="Arial"/>
              </a:rPr>
              <a:t>op</a:t>
            </a:r>
            <a:r>
              <a:rPr sz="2600" dirty="0">
                <a:latin typeface="Arial"/>
                <a:cs typeface="Arial"/>
              </a:rPr>
              <a:t>s,</a:t>
            </a:r>
            <a:r>
              <a:rPr sz="2600" spc="-5" dirty="0">
                <a:latin typeface="Arial"/>
                <a:cs typeface="Arial"/>
              </a:rPr>
              <a:t> oin</a:t>
            </a:r>
            <a:r>
              <a:rPr sz="2600" dirty="0">
                <a:latin typeface="Arial"/>
                <a:cs typeface="Arial"/>
              </a:rPr>
              <a:t>tm</a:t>
            </a:r>
            <a:r>
              <a:rPr sz="2600" spc="-5" dirty="0">
                <a:latin typeface="Arial"/>
                <a:cs typeface="Arial"/>
              </a:rPr>
              <a:t>en</a:t>
            </a:r>
            <a:r>
              <a:rPr sz="2600" dirty="0">
                <a:latin typeface="Arial"/>
                <a:cs typeface="Arial"/>
              </a:rPr>
              <a:t>ts</a:t>
            </a:r>
          </a:p>
          <a:p>
            <a:pPr marL="355600" marR="260350" indent="-342900">
              <a:spcBef>
                <a:spcPts val="575"/>
              </a:spcBef>
              <a:buFont typeface="Arial"/>
              <a:buChar char="•"/>
              <a:tabLst>
                <a:tab pos="355600" algn="l"/>
              </a:tabLst>
            </a:pPr>
            <a:r>
              <a:rPr sz="2600" dirty="0">
                <a:latin typeface="Arial"/>
                <a:cs typeface="Arial"/>
              </a:rPr>
              <a:t>“</a:t>
            </a:r>
            <a:r>
              <a:rPr sz="2600" spc="-5" dirty="0">
                <a:latin typeface="Arial"/>
                <a:cs typeface="Arial"/>
              </a:rPr>
              <a:t>Ho</a:t>
            </a:r>
            <a:r>
              <a:rPr sz="2600" dirty="0">
                <a:latin typeface="Arial"/>
                <a:cs typeface="Arial"/>
              </a:rPr>
              <a:t>t</a:t>
            </a:r>
            <a:r>
              <a:rPr sz="2600" spc="-5" dirty="0">
                <a:latin typeface="Arial"/>
                <a:cs typeface="Arial"/>
              </a:rPr>
              <a:t> a</a:t>
            </a:r>
            <a:r>
              <a:rPr sz="2600" dirty="0">
                <a:latin typeface="Arial"/>
                <a:cs typeface="Arial"/>
              </a:rPr>
              <a:t>s a </a:t>
            </a:r>
            <a:r>
              <a:rPr sz="2600" spc="-5" dirty="0">
                <a:latin typeface="Arial"/>
                <a:cs typeface="Arial"/>
              </a:rPr>
              <a:t>ha</a:t>
            </a:r>
            <a:r>
              <a:rPr sz="2600" dirty="0">
                <a:latin typeface="Arial"/>
                <a:cs typeface="Arial"/>
              </a:rPr>
              <a:t>r</a:t>
            </a:r>
            <a:r>
              <a:rPr sz="2600" spc="-5" dirty="0">
                <a:latin typeface="Arial"/>
                <a:cs typeface="Arial"/>
              </a:rPr>
              <a:t>e</a:t>
            </a:r>
            <a:r>
              <a:rPr sz="2600" dirty="0">
                <a:latin typeface="Arial"/>
                <a:cs typeface="Arial"/>
              </a:rPr>
              <a:t>,</a:t>
            </a:r>
            <a:r>
              <a:rPr sz="2600" spc="-5" dirty="0">
                <a:latin typeface="Arial"/>
                <a:cs typeface="Arial"/>
              </a:rPr>
              <a:t> blin</a:t>
            </a:r>
            <a:r>
              <a:rPr sz="2600" dirty="0">
                <a:latin typeface="Arial"/>
                <a:cs typeface="Arial"/>
              </a:rPr>
              <a:t>d</a:t>
            </a:r>
            <a:r>
              <a:rPr sz="2600" spc="25" dirty="0">
                <a:latin typeface="Arial"/>
                <a:cs typeface="Arial"/>
              </a:rPr>
              <a:t> </a:t>
            </a:r>
            <a:r>
              <a:rPr sz="2600" spc="-5" dirty="0">
                <a:latin typeface="Arial"/>
                <a:cs typeface="Arial"/>
              </a:rPr>
              <a:t>a</a:t>
            </a:r>
            <a:r>
              <a:rPr sz="2600" dirty="0">
                <a:latin typeface="Arial"/>
                <a:cs typeface="Arial"/>
              </a:rPr>
              <a:t>s a </a:t>
            </a:r>
            <a:r>
              <a:rPr sz="2600" spc="-5" dirty="0">
                <a:latin typeface="Arial"/>
                <a:cs typeface="Arial"/>
              </a:rPr>
              <a:t>ba</a:t>
            </a:r>
            <a:r>
              <a:rPr sz="2600" dirty="0">
                <a:latin typeface="Arial"/>
                <a:cs typeface="Arial"/>
              </a:rPr>
              <a:t>t,</a:t>
            </a:r>
            <a:r>
              <a:rPr sz="2600" spc="-15" dirty="0">
                <a:latin typeface="Arial"/>
                <a:cs typeface="Arial"/>
              </a:rPr>
              <a:t> </a:t>
            </a:r>
            <a:r>
              <a:rPr sz="2600" spc="-5" dirty="0">
                <a:latin typeface="Arial"/>
                <a:cs typeface="Arial"/>
              </a:rPr>
              <a:t>d</a:t>
            </a:r>
            <a:r>
              <a:rPr sz="2600" dirty="0">
                <a:latin typeface="Arial"/>
                <a:cs typeface="Arial"/>
              </a:rPr>
              <a:t>ry </a:t>
            </a:r>
            <a:r>
              <a:rPr sz="2600" spc="-5" dirty="0">
                <a:latin typeface="Arial"/>
                <a:cs typeface="Arial"/>
              </a:rPr>
              <a:t>a</a:t>
            </a:r>
            <a:r>
              <a:rPr sz="2600" dirty="0">
                <a:latin typeface="Arial"/>
                <a:cs typeface="Arial"/>
              </a:rPr>
              <a:t>s</a:t>
            </a:r>
            <a:r>
              <a:rPr sz="2600" spc="-10" dirty="0">
                <a:latin typeface="Arial"/>
                <a:cs typeface="Arial"/>
              </a:rPr>
              <a:t> </a:t>
            </a:r>
            <a:r>
              <a:rPr sz="2600" dirty="0">
                <a:latin typeface="Arial"/>
                <a:cs typeface="Arial"/>
              </a:rPr>
              <a:t>a </a:t>
            </a:r>
            <a:r>
              <a:rPr sz="2600" spc="-5" dirty="0">
                <a:latin typeface="Arial"/>
                <a:cs typeface="Arial"/>
              </a:rPr>
              <a:t>bone</a:t>
            </a:r>
            <a:r>
              <a:rPr sz="2600" dirty="0">
                <a:latin typeface="Arial"/>
                <a:cs typeface="Arial"/>
              </a:rPr>
              <a:t>,</a:t>
            </a:r>
            <a:r>
              <a:rPr sz="2600" spc="5" dirty="0">
                <a:latin typeface="Arial"/>
                <a:cs typeface="Arial"/>
              </a:rPr>
              <a:t> </a:t>
            </a:r>
            <a:r>
              <a:rPr sz="2600" dirty="0">
                <a:latin typeface="Arial"/>
                <a:cs typeface="Arial"/>
              </a:rPr>
              <a:t>r</a:t>
            </a:r>
            <a:r>
              <a:rPr sz="2600" spc="-5" dirty="0">
                <a:latin typeface="Arial"/>
                <a:cs typeface="Arial"/>
              </a:rPr>
              <a:t>e</a:t>
            </a:r>
            <a:r>
              <a:rPr sz="2600" dirty="0">
                <a:latin typeface="Arial"/>
                <a:cs typeface="Arial"/>
              </a:rPr>
              <a:t>d </a:t>
            </a:r>
            <a:r>
              <a:rPr sz="2600" spc="-5" dirty="0">
                <a:latin typeface="Arial"/>
                <a:cs typeface="Arial"/>
              </a:rPr>
              <a:t>a</a:t>
            </a:r>
            <a:r>
              <a:rPr sz="2600" dirty="0">
                <a:latin typeface="Arial"/>
                <a:cs typeface="Arial"/>
              </a:rPr>
              <a:t>s a </a:t>
            </a:r>
            <a:r>
              <a:rPr sz="2600" spc="-5" dirty="0">
                <a:latin typeface="Arial"/>
                <a:cs typeface="Arial"/>
              </a:rPr>
              <a:t>bee</a:t>
            </a:r>
            <a:r>
              <a:rPr sz="2600" dirty="0">
                <a:latin typeface="Arial"/>
                <a:cs typeface="Arial"/>
              </a:rPr>
              <a:t>t,</a:t>
            </a:r>
            <a:r>
              <a:rPr sz="2600" spc="-5" dirty="0">
                <a:latin typeface="Arial"/>
                <a:cs typeface="Arial"/>
              </a:rPr>
              <a:t> an</a:t>
            </a:r>
            <a:r>
              <a:rPr sz="2600" dirty="0">
                <a:latin typeface="Arial"/>
                <a:cs typeface="Arial"/>
              </a:rPr>
              <a:t>d</a:t>
            </a:r>
            <a:r>
              <a:rPr sz="2600" spc="10" dirty="0">
                <a:latin typeface="Arial"/>
                <a:cs typeface="Arial"/>
              </a:rPr>
              <a:t> </a:t>
            </a:r>
            <a:r>
              <a:rPr sz="2600" dirty="0">
                <a:latin typeface="Arial"/>
                <a:cs typeface="Arial"/>
              </a:rPr>
              <a:t>m</a:t>
            </a:r>
            <a:r>
              <a:rPr sz="2600" spc="-5" dirty="0">
                <a:latin typeface="Arial"/>
                <a:cs typeface="Arial"/>
              </a:rPr>
              <a:t>a</a:t>
            </a:r>
            <a:r>
              <a:rPr sz="2600" dirty="0">
                <a:latin typeface="Arial"/>
                <a:cs typeface="Arial"/>
              </a:rPr>
              <a:t>d</a:t>
            </a:r>
            <a:r>
              <a:rPr sz="2600" spc="-10" dirty="0">
                <a:latin typeface="Arial"/>
                <a:cs typeface="Arial"/>
              </a:rPr>
              <a:t> </a:t>
            </a:r>
            <a:r>
              <a:rPr sz="2600" spc="-5" dirty="0">
                <a:latin typeface="Arial"/>
                <a:cs typeface="Arial"/>
              </a:rPr>
              <a:t>a</a:t>
            </a:r>
            <a:r>
              <a:rPr sz="2600" dirty="0">
                <a:latin typeface="Arial"/>
                <a:cs typeface="Arial"/>
              </a:rPr>
              <a:t>s a </a:t>
            </a:r>
            <a:r>
              <a:rPr sz="2600" spc="-5" dirty="0">
                <a:latin typeface="Arial"/>
                <a:cs typeface="Arial"/>
              </a:rPr>
              <a:t>ha</a:t>
            </a:r>
            <a:r>
              <a:rPr sz="2600" dirty="0">
                <a:latin typeface="Arial"/>
                <a:cs typeface="Arial"/>
              </a:rPr>
              <a:t>t</a:t>
            </a:r>
            <a:r>
              <a:rPr sz="2600" spc="5" dirty="0">
                <a:latin typeface="Arial"/>
                <a:cs typeface="Arial"/>
              </a:rPr>
              <a:t>t</a:t>
            </a:r>
            <a:r>
              <a:rPr sz="2600" spc="-5" dirty="0">
                <a:latin typeface="Arial"/>
                <a:cs typeface="Arial"/>
              </a:rPr>
              <a:t>e</a:t>
            </a:r>
            <a:r>
              <a:rPr sz="2600" dirty="0">
                <a:latin typeface="Arial"/>
                <a:cs typeface="Arial"/>
              </a:rPr>
              <a:t>r".</a:t>
            </a:r>
          </a:p>
        </p:txBody>
      </p:sp>
    </p:spTree>
    <p:extLst>
      <p:ext uri="{BB962C8B-B14F-4D97-AF65-F5344CB8AC3E}">
        <p14:creationId xmlns:p14="http://schemas.microsoft.com/office/powerpoint/2010/main" val="3518747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1118" y="349916"/>
            <a:ext cx="8837214" cy="369332"/>
          </a:xfrm>
          <a:prstGeom prst="rect">
            <a:avLst/>
          </a:prstGeom>
        </p:spPr>
        <p:txBody>
          <a:bodyPr vert="horz" wrap="square" lIns="0" tIns="0" rIns="0" bIns="0" rtlCol="0">
            <a:spAutoFit/>
          </a:bodyPr>
          <a:lstStyle/>
          <a:p>
            <a:pPr marL="12700"/>
            <a:r>
              <a:rPr sz="2400" dirty="0">
                <a:latin typeface="Arial"/>
                <a:cs typeface="Arial"/>
              </a:rPr>
              <a:t>M</a:t>
            </a:r>
            <a:r>
              <a:rPr sz="2400" spc="-5" dirty="0">
                <a:latin typeface="Arial"/>
                <a:cs typeface="Arial"/>
              </a:rPr>
              <a:t>i</a:t>
            </a:r>
            <a:r>
              <a:rPr sz="2400" dirty="0">
                <a:latin typeface="Arial"/>
                <a:cs typeface="Arial"/>
              </a:rPr>
              <a:t>t</a:t>
            </a:r>
            <a:r>
              <a:rPr sz="2400" spc="-5" dirty="0">
                <a:latin typeface="Arial"/>
                <a:cs typeface="Arial"/>
              </a:rPr>
              <a:t>h</a:t>
            </a:r>
            <a:r>
              <a:rPr sz="2400" dirty="0">
                <a:latin typeface="Arial"/>
                <a:cs typeface="Arial"/>
              </a:rPr>
              <a:t>r</a:t>
            </a:r>
            <a:r>
              <a:rPr sz="2400" spc="-5" dirty="0">
                <a:latin typeface="Arial"/>
                <a:cs typeface="Arial"/>
              </a:rPr>
              <a:t>ida</a:t>
            </a:r>
            <a:r>
              <a:rPr sz="2400" dirty="0">
                <a:latin typeface="Arial"/>
                <a:cs typeface="Arial"/>
              </a:rPr>
              <a:t>t</a:t>
            </a:r>
            <a:r>
              <a:rPr sz="2400" spc="-5" dirty="0">
                <a:latin typeface="Arial"/>
                <a:cs typeface="Arial"/>
              </a:rPr>
              <a:t>e</a:t>
            </a:r>
            <a:r>
              <a:rPr sz="2400" dirty="0">
                <a:latin typeface="Arial"/>
                <a:cs typeface="Arial"/>
              </a:rPr>
              <a:t>s,</a:t>
            </a:r>
            <a:r>
              <a:rPr sz="2400" spc="5" dirty="0">
                <a:latin typeface="Arial"/>
                <a:cs typeface="Arial"/>
              </a:rPr>
              <a:t> </a:t>
            </a:r>
            <a:r>
              <a:rPr sz="2400" spc="-5" dirty="0">
                <a:latin typeface="Arial"/>
                <a:cs typeface="Arial"/>
              </a:rPr>
              <a:t>Kin</a:t>
            </a:r>
            <a:r>
              <a:rPr sz="2400" dirty="0">
                <a:latin typeface="Arial"/>
                <a:cs typeface="Arial"/>
              </a:rPr>
              <a:t>g</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Pon</a:t>
            </a:r>
            <a:r>
              <a:rPr sz="2400" spc="5" dirty="0">
                <a:latin typeface="Arial"/>
                <a:cs typeface="Arial"/>
              </a:rPr>
              <a:t>t</a:t>
            </a:r>
            <a:r>
              <a:rPr sz="2400" spc="-5" dirty="0">
                <a:latin typeface="Arial"/>
                <a:cs typeface="Arial"/>
              </a:rPr>
              <a:t>u</a:t>
            </a:r>
            <a:r>
              <a:rPr sz="2400" dirty="0">
                <a:latin typeface="Arial"/>
                <a:cs typeface="Arial"/>
              </a:rPr>
              <a:t>s (</a:t>
            </a:r>
            <a:r>
              <a:rPr sz="2400" spc="-5" dirty="0" smtClean="0">
                <a:latin typeface="Arial"/>
                <a:cs typeface="Arial"/>
              </a:rPr>
              <a:t>100</a:t>
            </a:r>
            <a:r>
              <a:rPr lang="en-US" sz="2400" spc="-5" dirty="0" smtClean="0">
                <a:latin typeface="Arial"/>
                <a:cs typeface="Arial"/>
              </a:rPr>
              <a:t> </a:t>
            </a:r>
            <a:r>
              <a:rPr sz="2400" spc="-5" dirty="0" smtClean="0">
                <a:latin typeface="Arial"/>
                <a:cs typeface="Arial"/>
              </a:rPr>
              <a:t>B</a:t>
            </a:r>
            <a:r>
              <a:rPr sz="2400" dirty="0" smtClean="0">
                <a:latin typeface="Arial"/>
                <a:cs typeface="Arial"/>
              </a:rPr>
              <a:t>.</a:t>
            </a:r>
            <a:r>
              <a:rPr sz="2400" spc="-5" dirty="0" smtClean="0">
                <a:latin typeface="Arial"/>
                <a:cs typeface="Arial"/>
              </a:rPr>
              <a:t>C</a:t>
            </a:r>
            <a:r>
              <a:rPr sz="2400" dirty="0">
                <a:latin typeface="Arial"/>
                <a:cs typeface="Arial"/>
              </a:rPr>
              <a:t>.),</a:t>
            </a:r>
            <a:r>
              <a:rPr sz="2400" spc="-5" dirty="0">
                <a:latin typeface="Arial"/>
                <a:cs typeface="Arial"/>
              </a:rPr>
              <a:t> Th</a:t>
            </a:r>
            <a:r>
              <a:rPr sz="2400" dirty="0">
                <a:latin typeface="Arial"/>
                <a:cs typeface="Arial"/>
              </a:rPr>
              <a:t>e “</a:t>
            </a:r>
            <a:r>
              <a:rPr sz="2400" spc="-5" dirty="0">
                <a:latin typeface="Arial"/>
                <a:cs typeface="Arial"/>
              </a:rPr>
              <a:t>Ro</a:t>
            </a:r>
            <a:r>
              <a:rPr sz="2400" dirty="0">
                <a:latin typeface="Arial"/>
                <a:cs typeface="Arial"/>
              </a:rPr>
              <a:t>y</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To</a:t>
            </a:r>
            <a:r>
              <a:rPr sz="2400" spc="-15" dirty="0">
                <a:latin typeface="Arial"/>
                <a:cs typeface="Arial"/>
              </a:rPr>
              <a:t>x</a:t>
            </a:r>
            <a:r>
              <a:rPr sz="2400" spc="-5" dirty="0">
                <a:latin typeface="Arial"/>
                <a:cs typeface="Arial"/>
              </a:rPr>
              <a:t>i</a:t>
            </a:r>
            <a:r>
              <a:rPr sz="2400" dirty="0">
                <a:latin typeface="Arial"/>
                <a:cs typeface="Arial"/>
              </a:rPr>
              <a:t>c</a:t>
            </a:r>
            <a:r>
              <a:rPr sz="2400" spc="-5" dirty="0">
                <a:latin typeface="Arial"/>
                <a:cs typeface="Arial"/>
              </a:rPr>
              <a:t>ologi</a:t>
            </a:r>
            <a:r>
              <a:rPr sz="2400" dirty="0">
                <a:latin typeface="Arial"/>
                <a:cs typeface="Arial"/>
              </a:rPr>
              <a:t>st”</a:t>
            </a:r>
          </a:p>
        </p:txBody>
      </p:sp>
      <p:sp>
        <p:nvSpPr>
          <p:cNvPr id="3" name="object 3"/>
          <p:cNvSpPr/>
          <p:nvPr/>
        </p:nvSpPr>
        <p:spPr>
          <a:xfrm>
            <a:off x="2596766" y="838200"/>
            <a:ext cx="7086591" cy="583805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129851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200" y="207565"/>
            <a:ext cx="7733601" cy="1461778"/>
          </a:xfrm>
          <a:prstGeom prst="rect">
            <a:avLst/>
          </a:prstGeom>
        </p:spPr>
        <p:txBody>
          <a:bodyPr vert="horz" wrap="square" lIns="0" tIns="197961" rIns="0" bIns="0" rtlCol="0" anchor="ctr">
            <a:spAutoFit/>
          </a:bodyPr>
          <a:lstStyle/>
          <a:p>
            <a:pPr marL="55563" algn="ctr">
              <a:lnSpc>
                <a:spcPct val="100000"/>
              </a:lnSpc>
            </a:pPr>
            <a:r>
              <a:rPr lang="en-US" spc="-5" dirty="0"/>
              <a:t>King Mithridates VI of Pontus</a:t>
            </a:r>
            <a:br>
              <a:rPr lang="en-US" spc="-5" dirty="0"/>
            </a:br>
            <a:r>
              <a:rPr lang="en-US" sz="3800" i="1" spc="-5" dirty="0"/>
              <a:t>“Father of Toxicology”</a:t>
            </a:r>
            <a:endParaRPr sz="3800" i="1" dirty="0"/>
          </a:p>
        </p:txBody>
      </p:sp>
      <p:sp>
        <p:nvSpPr>
          <p:cNvPr id="3" name="object 3"/>
          <p:cNvSpPr txBox="1"/>
          <p:nvPr/>
        </p:nvSpPr>
        <p:spPr>
          <a:xfrm>
            <a:off x="2032379" y="2055098"/>
            <a:ext cx="7795259" cy="4616648"/>
          </a:xfrm>
          <a:prstGeom prst="rect">
            <a:avLst/>
          </a:prstGeom>
        </p:spPr>
        <p:txBody>
          <a:bodyPr vert="horz" wrap="square" lIns="0" tIns="0" rIns="0" bIns="0" rtlCol="0">
            <a:spAutoFit/>
          </a:bodyPr>
          <a:lstStyle/>
          <a:p>
            <a:pPr marL="355600" marR="381635" indent="-342900">
              <a:lnSpc>
                <a:spcPts val="3030"/>
              </a:lnSpc>
              <a:buFont typeface="Arial"/>
              <a:buChar char="•"/>
              <a:tabLst>
                <a:tab pos="355600" algn="l"/>
              </a:tabLst>
            </a:pPr>
            <a:r>
              <a:rPr lang="en-US" sz="2800" spc="-25" dirty="0">
                <a:latin typeface="Arial"/>
                <a:cs typeface="Arial"/>
              </a:rPr>
              <a:t>King ruled over Pontus about 120 – 63 BC</a:t>
            </a:r>
          </a:p>
          <a:p>
            <a:pPr marL="355600" marR="381635" indent="-342900">
              <a:lnSpc>
                <a:spcPts val="3030"/>
              </a:lnSpc>
              <a:buFont typeface="Arial"/>
              <a:buChar char="•"/>
              <a:tabLst>
                <a:tab pos="355600" algn="l"/>
              </a:tabLst>
            </a:pPr>
            <a:r>
              <a:rPr lang="en-US" sz="2800" spc="-25" dirty="0">
                <a:latin typeface="Arial"/>
                <a:cs typeface="Arial"/>
              </a:rPr>
              <a:t>Interest in poisons and antidotes, experimented with them</a:t>
            </a:r>
          </a:p>
          <a:p>
            <a:pPr marL="12700" marR="381635">
              <a:lnSpc>
                <a:spcPts val="3030"/>
              </a:lnSpc>
              <a:tabLst>
                <a:tab pos="355600" algn="l"/>
              </a:tabLst>
            </a:pPr>
            <a:endParaRPr lang="en-US" sz="2800" spc="-25" dirty="0">
              <a:latin typeface="Arial"/>
              <a:cs typeface="Arial"/>
            </a:endParaRPr>
          </a:p>
          <a:p>
            <a:pPr marL="355600" marR="381635" indent="-342900">
              <a:lnSpc>
                <a:spcPts val="3030"/>
              </a:lnSpc>
              <a:buFont typeface="Arial"/>
              <a:buChar char="•"/>
              <a:tabLst>
                <a:tab pos="355600" algn="l"/>
              </a:tabLst>
            </a:pPr>
            <a:r>
              <a:rPr lang="en-US" sz="2800" b="1" spc="-25" dirty="0">
                <a:latin typeface="Arial"/>
                <a:cs typeface="Arial"/>
              </a:rPr>
              <a:t>Mithridatium</a:t>
            </a:r>
            <a:r>
              <a:rPr lang="en-US" sz="2800" spc="-25" dirty="0">
                <a:latin typeface="Arial"/>
                <a:cs typeface="Arial"/>
              </a:rPr>
              <a:t>, antidote to all poisons, contained &gt; 50- 70 ingredients</a:t>
            </a:r>
          </a:p>
          <a:p>
            <a:pPr marL="355600" marR="381635" indent="-342900">
              <a:lnSpc>
                <a:spcPts val="3030"/>
              </a:lnSpc>
              <a:buFont typeface="Arial"/>
              <a:buChar char="•"/>
              <a:tabLst>
                <a:tab pos="355600" algn="l"/>
              </a:tabLst>
            </a:pPr>
            <a:r>
              <a:rPr lang="en-US" sz="2800" spc="-25" dirty="0">
                <a:latin typeface="Arial"/>
                <a:cs typeface="Arial"/>
              </a:rPr>
              <a:t>(Later evolved to: treacle, galene, theriac)</a:t>
            </a:r>
          </a:p>
          <a:p>
            <a:pPr marL="355600" marR="381635" indent="-342900">
              <a:lnSpc>
                <a:spcPts val="3030"/>
              </a:lnSpc>
              <a:buFont typeface="Arial"/>
              <a:buChar char="•"/>
              <a:tabLst>
                <a:tab pos="355600" algn="l"/>
              </a:tabLst>
            </a:pPr>
            <a:endParaRPr lang="en-US" sz="2800" spc="-25" dirty="0">
              <a:latin typeface="Arial"/>
              <a:cs typeface="Arial"/>
            </a:endParaRPr>
          </a:p>
          <a:p>
            <a:pPr marL="355600" marR="381635" indent="-342900">
              <a:lnSpc>
                <a:spcPts val="3030"/>
              </a:lnSpc>
              <a:buFont typeface="Arial"/>
              <a:buChar char="•"/>
              <a:tabLst>
                <a:tab pos="355600" algn="l"/>
              </a:tabLst>
            </a:pPr>
            <a:r>
              <a:rPr lang="en-US" sz="2800" spc="-25" dirty="0">
                <a:latin typeface="Arial"/>
                <a:cs typeface="Arial"/>
              </a:rPr>
              <a:t>Rhizotomists (root collectors) and pharmacopolists (drug sellers) in his court</a:t>
            </a:r>
          </a:p>
          <a:p>
            <a:pPr marL="355600" marR="381635" indent="-342900">
              <a:lnSpc>
                <a:spcPts val="3030"/>
              </a:lnSpc>
              <a:buFont typeface="Arial"/>
              <a:buChar char="•"/>
              <a:tabLst>
                <a:tab pos="355600" algn="l"/>
              </a:tabLst>
            </a:pPr>
            <a:endParaRPr lang="en-US" sz="2800" spc="-25" dirty="0">
              <a:latin typeface="Arial"/>
              <a:cs typeface="Arial"/>
            </a:endParaRPr>
          </a:p>
          <a:p>
            <a:pPr marL="355600" marR="381635" indent="-342900">
              <a:lnSpc>
                <a:spcPts val="3030"/>
              </a:lnSpc>
              <a:buFont typeface="Arial"/>
              <a:buChar char="•"/>
              <a:tabLst>
                <a:tab pos="355600" algn="l"/>
              </a:tabLst>
            </a:pPr>
            <a:endParaRPr sz="2800" dirty="0">
              <a:latin typeface="Arial"/>
              <a:cs typeface="Arial"/>
            </a:endParaRPr>
          </a:p>
        </p:txBody>
      </p:sp>
    </p:spTree>
    <p:extLst>
      <p:ext uri="{BB962C8B-B14F-4D97-AF65-F5344CB8AC3E}">
        <p14:creationId xmlns:p14="http://schemas.microsoft.com/office/powerpoint/2010/main" val="42025155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4572"/>
            <a:ext cx="9144000" cy="861774"/>
          </a:xfrm>
          <a:prstGeom prst="rect">
            <a:avLst/>
          </a:prstGeom>
        </p:spPr>
        <p:txBody>
          <a:bodyPr vert="horz" wrap="square" lIns="0" tIns="0" rIns="0" bIns="0" rtlCol="0">
            <a:spAutoFit/>
          </a:bodyPr>
          <a:lstStyle/>
          <a:p>
            <a:pPr marL="3869690" marR="1095375" indent="-2767965"/>
            <a:r>
              <a:rPr sz="2800" b="1" spc="-25" dirty="0">
                <a:latin typeface="Arial"/>
                <a:cs typeface="Arial"/>
              </a:rPr>
              <a:t>T</a:t>
            </a:r>
            <a:r>
              <a:rPr sz="2800" b="1" spc="-15" dirty="0">
                <a:latin typeface="Arial"/>
                <a:cs typeface="Arial"/>
              </a:rPr>
              <a:t>er</a:t>
            </a:r>
            <a:r>
              <a:rPr sz="2800" b="1" spc="-10" dirty="0">
                <a:latin typeface="Arial"/>
                <a:cs typeface="Arial"/>
              </a:rPr>
              <a:t>r</a:t>
            </a:r>
            <a:r>
              <a:rPr sz="2800" b="1" spc="-20" dirty="0">
                <a:latin typeface="Arial"/>
                <a:cs typeface="Arial"/>
              </a:rPr>
              <a:t>a</a:t>
            </a:r>
            <a:r>
              <a:rPr sz="2800" b="1" spc="5" dirty="0">
                <a:latin typeface="Arial"/>
                <a:cs typeface="Arial"/>
              </a:rPr>
              <a:t> </a:t>
            </a:r>
            <a:r>
              <a:rPr sz="2800" b="1" spc="-25" dirty="0">
                <a:latin typeface="Arial"/>
                <a:cs typeface="Arial"/>
              </a:rPr>
              <a:t>S</a:t>
            </a:r>
            <a:r>
              <a:rPr sz="2800" b="1" spc="-10" dirty="0">
                <a:latin typeface="Arial"/>
                <a:cs typeface="Arial"/>
              </a:rPr>
              <a:t>i</a:t>
            </a:r>
            <a:r>
              <a:rPr sz="2800" b="1" spc="-25" dirty="0">
                <a:latin typeface="Arial"/>
                <a:cs typeface="Arial"/>
              </a:rPr>
              <a:t>g</a:t>
            </a:r>
            <a:r>
              <a:rPr sz="2800" b="1" spc="-10" dirty="0">
                <a:latin typeface="Arial"/>
                <a:cs typeface="Arial"/>
              </a:rPr>
              <a:t>illat</a:t>
            </a:r>
            <a:r>
              <a:rPr sz="2800" b="1" spc="-20" dirty="0">
                <a:latin typeface="Arial"/>
                <a:cs typeface="Arial"/>
              </a:rPr>
              <a:t>a</a:t>
            </a:r>
            <a:r>
              <a:rPr sz="2800" b="1" spc="-5" dirty="0">
                <a:latin typeface="Arial"/>
                <a:cs typeface="Arial"/>
              </a:rPr>
              <a:t> </a:t>
            </a:r>
            <a:r>
              <a:rPr sz="2800" b="1" spc="-25" dirty="0">
                <a:latin typeface="Arial"/>
                <a:cs typeface="Arial"/>
              </a:rPr>
              <a:t>E</a:t>
            </a:r>
            <a:r>
              <a:rPr sz="2800" b="1" spc="-15" dirty="0">
                <a:latin typeface="Arial"/>
                <a:cs typeface="Arial"/>
              </a:rPr>
              <a:t>arly</a:t>
            </a:r>
            <a:r>
              <a:rPr sz="2800" b="1" spc="5" dirty="0">
                <a:latin typeface="Arial"/>
                <a:cs typeface="Arial"/>
              </a:rPr>
              <a:t> </a:t>
            </a:r>
            <a:r>
              <a:rPr sz="2800" b="1" spc="-10" dirty="0">
                <a:latin typeface="Arial"/>
                <a:cs typeface="Arial"/>
              </a:rPr>
              <a:t>“</a:t>
            </a:r>
            <a:r>
              <a:rPr sz="2800" b="1" spc="-25" dirty="0">
                <a:latin typeface="Arial"/>
                <a:cs typeface="Arial"/>
              </a:rPr>
              <a:t>T</a:t>
            </a:r>
            <a:r>
              <a:rPr sz="2800" b="1" spc="-10" dirty="0">
                <a:latin typeface="Arial"/>
                <a:cs typeface="Arial"/>
              </a:rPr>
              <a:t>ra</a:t>
            </a:r>
            <a:r>
              <a:rPr sz="2800" b="1" spc="-25" dirty="0">
                <a:latin typeface="Arial"/>
                <a:cs typeface="Arial"/>
              </a:rPr>
              <a:t>d</a:t>
            </a:r>
            <a:r>
              <a:rPr sz="2800" b="1" spc="-15" dirty="0">
                <a:latin typeface="Arial"/>
                <a:cs typeface="Arial"/>
              </a:rPr>
              <a:t>e</a:t>
            </a:r>
            <a:r>
              <a:rPr sz="2800" b="1" spc="-30" dirty="0">
                <a:latin typeface="Arial"/>
                <a:cs typeface="Arial"/>
              </a:rPr>
              <a:t>m</a:t>
            </a:r>
            <a:r>
              <a:rPr sz="2800" b="1" spc="-15" dirty="0">
                <a:latin typeface="Arial"/>
                <a:cs typeface="Arial"/>
              </a:rPr>
              <a:t>arke</a:t>
            </a:r>
            <a:r>
              <a:rPr sz="2800" b="1" spc="-25" dirty="0">
                <a:latin typeface="Arial"/>
                <a:cs typeface="Arial"/>
              </a:rPr>
              <a:t>d</a:t>
            </a:r>
            <a:r>
              <a:rPr sz="2800" b="1" spc="-15" dirty="0">
                <a:latin typeface="Arial"/>
                <a:cs typeface="Arial"/>
              </a:rPr>
              <a:t>”</a:t>
            </a:r>
            <a:r>
              <a:rPr sz="2800" b="1" spc="15" dirty="0">
                <a:latin typeface="Arial"/>
                <a:cs typeface="Arial"/>
              </a:rPr>
              <a:t> </a:t>
            </a:r>
            <a:r>
              <a:rPr sz="2800" b="1" spc="-30" dirty="0">
                <a:latin typeface="Arial"/>
                <a:cs typeface="Arial"/>
              </a:rPr>
              <a:t>D</a:t>
            </a:r>
            <a:r>
              <a:rPr sz="2800" b="1" spc="-10" dirty="0">
                <a:latin typeface="Arial"/>
                <a:cs typeface="Arial"/>
              </a:rPr>
              <a:t>r</a:t>
            </a:r>
            <a:r>
              <a:rPr sz="2800" b="1" spc="-25" dirty="0">
                <a:latin typeface="Arial"/>
                <a:cs typeface="Arial"/>
              </a:rPr>
              <a:t>u</a:t>
            </a:r>
            <a:r>
              <a:rPr sz="2800" b="1" spc="-20" dirty="0">
                <a:latin typeface="Arial"/>
                <a:cs typeface="Arial"/>
              </a:rPr>
              <a:t>g</a:t>
            </a:r>
            <a:r>
              <a:rPr sz="2800" b="1" spc="-10" dirty="0">
                <a:latin typeface="Arial"/>
                <a:cs typeface="Arial"/>
              </a:rPr>
              <a:t> </a:t>
            </a:r>
            <a:r>
              <a:rPr sz="2800" b="1" spc="-15" dirty="0">
                <a:latin typeface="Arial"/>
                <a:cs typeface="Arial"/>
              </a:rPr>
              <a:t>50</a:t>
            </a:r>
            <a:r>
              <a:rPr sz="2800" b="1" spc="-20" dirty="0">
                <a:latin typeface="Arial"/>
                <a:cs typeface="Arial"/>
              </a:rPr>
              <a:t>0</a:t>
            </a:r>
            <a:r>
              <a:rPr sz="2800" b="1" spc="5" dirty="0">
                <a:latin typeface="Arial"/>
                <a:cs typeface="Arial"/>
              </a:rPr>
              <a:t> </a:t>
            </a:r>
            <a:r>
              <a:rPr sz="2800" b="1" spc="-30" dirty="0">
                <a:latin typeface="Arial"/>
                <a:cs typeface="Arial"/>
              </a:rPr>
              <a:t>B</a:t>
            </a:r>
            <a:r>
              <a:rPr sz="2800" b="1" spc="-10" dirty="0">
                <a:latin typeface="Arial"/>
                <a:cs typeface="Arial"/>
              </a:rPr>
              <a:t>.</a:t>
            </a:r>
            <a:r>
              <a:rPr sz="2800" b="1" spc="-30" dirty="0">
                <a:latin typeface="Arial"/>
                <a:cs typeface="Arial"/>
              </a:rPr>
              <a:t>C</a:t>
            </a:r>
            <a:r>
              <a:rPr sz="2800" b="1" spc="-10" dirty="0">
                <a:latin typeface="Arial"/>
                <a:cs typeface="Arial"/>
              </a:rPr>
              <a:t>.</a:t>
            </a:r>
            <a:endParaRPr sz="2800" dirty="0">
              <a:latin typeface="Arial"/>
              <a:cs typeface="Arial"/>
            </a:endParaRPr>
          </a:p>
        </p:txBody>
      </p:sp>
      <p:sp>
        <p:nvSpPr>
          <p:cNvPr id="3" name="object 3"/>
          <p:cNvSpPr/>
          <p:nvPr/>
        </p:nvSpPr>
        <p:spPr>
          <a:xfrm>
            <a:off x="2821482" y="1221283"/>
            <a:ext cx="6705596" cy="5636717"/>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524000" y="4573"/>
            <a:ext cx="9144000" cy="685342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948752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8522" y="527481"/>
            <a:ext cx="10515600" cy="689307"/>
          </a:xfrm>
          <a:prstGeom prst="rect">
            <a:avLst/>
          </a:prstGeom>
        </p:spPr>
        <p:txBody>
          <a:bodyPr vert="horz" wrap="square" lIns="0" tIns="200041" rIns="0" bIns="0" rtlCol="0" anchor="ctr">
            <a:spAutoFit/>
          </a:bodyPr>
          <a:lstStyle/>
          <a:p>
            <a:pPr marL="461009">
              <a:lnSpc>
                <a:spcPts val="3810"/>
              </a:lnSpc>
            </a:pPr>
            <a:r>
              <a:rPr sz="4000" i="1" spc="-5" dirty="0">
                <a:latin typeface="Arial"/>
                <a:cs typeface="Arial"/>
              </a:rPr>
              <a:t>T</a:t>
            </a:r>
            <a:r>
              <a:rPr sz="4000" i="1" spc="-10" dirty="0">
                <a:latin typeface="Arial"/>
                <a:cs typeface="Arial"/>
              </a:rPr>
              <a:t>e</a:t>
            </a:r>
            <a:r>
              <a:rPr sz="4000" i="1" dirty="0">
                <a:latin typeface="Arial"/>
                <a:cs typeface="Arial"/>
              </a:rPr>
              <a:t>rra</a:t>
            </a:r>
            <a:r>
              <a:rPr sz="4000" i="1" spc="-35" dirty="0">
                <a:latin typeface="Arial"/>
                <a:cs typeface="Arial"/>
              </a:rPr>
              <a:t> </a:t>
            </a:r>
            <a:r>
              <a:rPr sz="4000" i="1" spc="-5" dirty="0">
                <a:latin typeface="Arial"/>
                <a:cs typeface="Arial"/>
              </a:rPr>
              <a:t>Si</a:t>
            </a:r>
            <a:r>
              <a:rPr sz="4000" i="1" spc="-10" dirty="0">
                <a:latin typeface="Arial"/>
                <a:cs typeface="Arial"/>
              </a:rPr>
              <a:t>g</a:t>
            </a:r>
            <a:r>
              <a:rPr sz="4000" i="1" spc="-5" dirty="0">
                <a:latin typeface="Arial"/>
                <a:cs typeface="Arial"/>
              </a:rPr>
              <a:t>ill</a:t>
            </a:r>
            <a:r>
              <a:rPr sz="4000" i="1" spc="-10" dirty="0">
                <a:latin typeface="Arial"/>
                <a:cs typeface="Arial"/>
              </a:rPr>
              <a:t>a</a:t>
            </a:r>
            <a:r>
              <a:rPr sz="4000" i="1" spc="-5" dirty="0">
                <a:latin typeface="Arial"/>
                <a:cs typeface="Arial"/>
              </a:rPr>
              <a:t>t</a:t>
            </a:r>
            <a:r>
              <a:rPr sz="4000" i="1" dirty="0">
                <a:latin typeface="Arial"/>
                <a:cs typeface="Arial"/>
              </a:rPr>
              <a:t>a</a:t>
            </a:r>
            <a:r>
              <a:rPr sz="4000" i="1" spc="15" dirty="0">
                <a:latin typeface="Arial"/>
                <a:cs typeface="Arial"/>
              </a:rPr>
              <a:t> </a:t>
            </a:r>
            <a:r>
              <a:rPr dirty="0">
                <a:cs typeface="Arial"/>
              </a:rPr>
              <a:t>(</a:t>
            </a:r>
            <a:r>
              <a:rPr spc="5" dirty="0"/>
              <a:t>s</a:t>
            </a:r>
            <a:r>
              <a:rPr spc="-10" dirty="0"/>
              <a:t>ea</a:t>
            </a:r>
            <a:r>
              <a:rPr spc="-5" dirty="0"/>
              <a:t>l</a:t>
            </a:r>
            <a:r>
              <a:rPr spc="-10" dirty="0"/>
              <a:t>e</a:t>
            </a:r>
            <a:r>
              <a:rPr dirty="0"/>
              <a:t>d</a:t>
            </a:r>
            <a:r>
              <a:rPr spc="-20" dirty="0"/>
              <a:t> </a:t>
            </a:r>
            <a:r>
              <a:rPr spc="-10" dirty="0"/>
              <a:t>ea</a:t>
            </a:r>
            <a:r>
              <a:rPr dirty="0"/>
              <a:t>r</a:t>
            </a:r>
            <a:r>
              <a:rPr spc="-5" dirty="0"/>
              <a:t>t</a:t>
            </a:r>
            <a:r>
              <a:rPr spc="-10" dirty="0"/>
              <a:t>h</a:t>
            </a:r>
            <a:r>
              <a:rPr dirty="0">
                <a:cs typeface="Arial"/>
              </a:rPr>
              <a:t>)</a:t>
            </a:r>
            <a:r>
              <a:rPr i="1" spc="-20" dirty="0">
                <a:cs typeface="Arial"/>
              </a:rPr>
              <a:t> </a:t>
            </a:r>
            <a:r>
              <a:rPr spc="-10" dirty="0"/>
              <a:t>50</a:t>
            </a:r>
            <a:r>
              <a:rPr dirty="0"/>
              <a:t>0</a:t>
            </a:r>
            <a:r>
              <a:rPr spc="-10" dirty="0"/>
              <a:t> </a:t>
            </a:r>
            <a:r>
              <a:rPr spc="-5" dirty="0"/>
              <a:t>B.</a:t>
            </a:r>
            <a:r>
              <a:rPr dirty="0"/>
              <a:t>C.</a:t>
            </a:r>
          </a:p>
        </p:txBody>
      </p:sp>
      <p:sp>
        <p:nvSpPr>
          <p:cNvPr id="3" name="object 3"/>
          <p:cNvSpPr txBox="1"/>
          <p:nvPr/>
        </p:nvSpPr>
        <p:spPr>
          <a:xfrm>
            <a:off x="1503333" y="1735813"/>
            <a:ext cx="9391973" cy="3893374"/>
          </a:xfrm>
          <a:prstGeom prst="rect">
            <a:avLst/>
          </a:prstGeom>
        </p:spPr>
        <p:txBody>
          <a:bodyPr vert="horz" wrap="square" lIns="0" tIns="0" rIns="0" bIns="0" rtlCol="0">
            <a:spAutoFit/>
          </a:bodyPr>
          <a:lstStyle/>
          <a:p>
            <a:pPr marL="355600" marR="1160780" indent="-342900">
              <a:buFont typeface="Arial"/>
              <a:buChar char="•"/>
              <a:tabLst>
                <a:tab pos="355600" algn="l"/>
              </a:tabLst>
            </a:pPr>
            <a:r>
              <a:rPr lang="en-US" sz="2600" spc="-5" dirty="0">
                <a:latin typeface="Arial"/>
                <a:cs typeface="Arial"/>
              </a:rPr>
              <a:t>Co</a:t>
            </a:r>
            <a:r>
              <a:rPr lang="en-US" sz="2600" dirty="0">
                <a:latin typeface="Arial"/>
                <a:cs typeface="Arial"/>
              </a:rPr>
              <a:t>m</a:t>
            </a:r>
            <a:r>
              <a:rPr lang="en-US" sz="2600" spc="-5" dirty="0">
                <a:latin typeface="Arial"/>
                <a:cs typeface="Arial"/>
              </a:rPr>
              <a:t>bina</a:t>
            </a:r>
            <a:r>
              <a:rPr lang="en-US" sz="2600" dirty="0">
                <a:latin typeface="Arial"/>
                <a:cs typeface="Arial"/>
              </a:rPr>
              <a:t>t</a:t>
            </a:r>
            <a:r>
              <a:rPr lang="en-US" sz="2600" spc="-5" dirty="0">
                <a:latin typeface="Arial"/>
                <a:cs typeface="Arial"/>
              </a:rPr>
              <a:t>io</a:t>
            </a:r>
            <a:r>
              <a:rPr lang="en-US" sz="2600" dirty="0">
                <a:latin typeface="Arial"/>
                <a:cs typeface="Arial"/>
              </a:rPr>
              <a:t>n</a:t>
            </a:r>
            <a:r>
              <a:rPr lang="en-US" sz="2600" spc="35" dirty="0">
                <a:latin typeface="Arial"/>
                <a:cs typeface="Arial"/>
              </a:rPr>
              <a:t> </a:t>
            </a:r>
            <a:r>
              <a:rPr lang="en-US" sz="2600" spc="-5" dirty="0">
                <a:latin typeface="Arial"/>
                <a:cs typeface="Arial"/>
              </a:rPr>
              <a:t>o</a:t>
            </a:r>
            <a:r>
              <a:rPr lang="en-US" sz="2600" dirty="0">
                <a:latin typeface="Arial"/>
                <a:cs typeface="Arial"/>
              </a:rPr>
              <a:t>f</a:t>
            </a:r>
            <a:r>
              <a:rPr lang="en-US" sz="2600" spc="-5" dirty="0">
                <a:latin typeface="Arial"/>
                <a:cs typeface="Arial"/>
              </a:rPr>
              <a:t> greasy clay, </a:t>
            </a:r>
            <a:r>
              <a:rPr lang="en-US" sz="2600" dirty="0">
                <a:latin typeface="Arial"/>
                <a:cs typeface="Arial"/>
              </a:rPr>
              <a:t>s</a:t>
            </a:r>
            <a:r>
              <a:rPr lang="en-US" sz="2600" spc="-5" dirty="0">
                <a:latin typeface="Arial"/>
                <a:cs typeface="Arial"/>
              </a:rPr>
              <a:t>ili</a:t>
            </a:r>
            <a:r>
              <a:rPr lang="en-US" sz="2600" dirty="0">
                <a:latin typeface="Arial"/>
                <a:cs typeface="Arial"/>
              </a:rPr>
              <a:t>c</a:t>
            </a:r>
            <a:r>
              <a:rPr lang="en-US" sz="2600" spc="-5" dirty="0">
                <a:latin typeface="Arial"/>
                <a:cs typeface="Arial"/>
              </a:rPr>
              <a:t>a</a:t>
            </a:r>
            <a:r>
              <a:rPr lang="en-US" sz="2600" dirty="0">
                <a:latin typeface="Arial"/>
                <a:cs typeface="Arial"/>
              </a:rPr>
              <a:t>,</a:t>
            </a:r>
            <a:r>
              <a:rPr lang="en-US" sz="2600" spc="20" dirty="0">
                <a:latin typeface="Arial"/>
                <a:cs typeface="Arial"/>
              </a:rPr>
              <a:t> </a:t>
            </a:r>
            <a:r>
              <a:rPr lang="en-US" sz="2600" spc="-5" dirty="0" smtClean="0">
                <a:latin typeface="Arial"/>
                <a:cs typeface="Arial"/>
              </a:rPr>
              <a:t>alu</a:t>
            </a:r>
            <a:r>
              <a:rPr lang="en-US" sz="2600" dirty="0" smtClean="0">
                <a:latin typeface="Arial"/>
                <a:cs typeface="Arial"/>
              </a:rPr>
              <a:t>m</a:t>
            </a:r>
            <a:r>
              <a:rPr lang="en-US" sz="2600" spc="-5" dirty="0" smtClean="0">
                <a:latin typeface="Arial"/>
                <a:cs typeface="Arial"/>
              </a:rPr>
              <a:t>inu</a:t>
            </a:r>
            <a:r>
              <a:rPr lang="en-US" sz="2600" dirty="0" smtClean="0">
                <a:latin typeface="Arial"/>
                <a:cs typeface="Arial"/>
              </a:rPr>
              <a:t>m,</a:t>
            </a:r>
            <a:r>
              <a:rPr lang="en-US" sz="2600" spc="30" dirty="0" smtClean="0">
                <a:latin typeface="Arial"/>
                <a:cs typeface="Arial"/>
              </a:rPr>
              <a:t> </a:t>
            </a:r>
            <a:r>
              <a:rPr lang="en-US" sz="2600" spc="5" dirty="0" smtClean="0">
                <a:latin typeface="Arial"/>
                <a:cs typeface="Arial"/>
              </a:rPr>
              <a:t>m</a:t>
            </a:r>
            <a:r>
              <a:rPr lang="en-US" sz="2600" spc="-5" dirty="0" smtClean="0">
                <a:latin typeface="Arial"/>
                <a:cs typeface="Arial"/>
              </a:rPr>
              <a:t>agne</a:t>
            </a:r>
            <a:r>
              <a:rPr lang="en-US" sz="2600" dirty="0" smtClean="0">
                <a:latin typeface="Arial"/>
                <a:cs typeface="Arial"/>
              </a:rPr>
              <a:t>s</a:t>
            </a:r>
            <a:r>
              <a:rPr lang="en-US" sz="2600" spc="-5" dirty="0" smtClean="0">
                <a:latin typeface="Arial"/>
                <a:cs typeface="Arial"/>
              </a:rPr>
              <a:t>iu</a:t>
            </a:r>
            <a:r>
              <a:rPr lang="en-US" sz="2600" dirty="0" smtClean="0">
                <a:latin typeface="Arial"/>
                <a:cs typeface="Arial"/>
              </a:rPr>
              <a:t>m</a:t>
            </a:r>
            <a:r>
              <a:rPr lang="en-US" sz="2600" spc="20" dirty="0" smtClean="0">
                <a:latin typeface="Arial"/>
                <a:cs typeface="Arial"/>
              </a:rPr>
              <a:t> </a:t>
            </a:r>
            <a:r>
              <a:rPr lang="en-US" sz="2600" spc="-5" dirty="0">
                <a:latin typeface="Arial"/>
                <a:cs typeface="Arial"/>
              </a:rPr>
              <a:t>and </a:t>
            </a:r>
            <a:r>
              <a:rPr lang="en-US" sz="2600" dirty="0">
                <a:latin typeface="Arial"/>
                <a:cs typeface="Arial"/>
              </a:rPr>
              <a:t>c</a:t>
            </a:r>
            <a:r>
              <a:rPr lang="en-US" sz="2600" spc="-5" dirty="0">
                <a:latin typeface="Arial"/>
                <a:cs typeface="Arial"/>
              </a:rPr>
              <a:t>al</a:t>
            </a:r>
            <a:r>
              <a:rPr lang="en-US" sz="2600" dirty="0">
                <a:latin typeface="Arial"/>
                <a:cs typeface="Arial"/>
              </a:rPr>
              <a:t>c</a:t>
            </a:r>
            <a:r>
              <a:rPr lang="en-US" sz="2600" spc="-5" dirty="0">
                <a:latin typeface="Arial"/>
                <a:cs typeface="Arial"/>
              </a:rPr>
              <a:t>iu</a:t>
            </a:r>
            <a:r>
              <a:rPr lang="en-US" sz="2600" dirty="0">
                <a:latin typeface="Arial"/>
                <a:cs typeface="Arial"/>
              </a:rPr>
              <a:t>m</a:t>
            </a:r>
            <a:r>
              <a:rPr lang="en-US" sz="2600" spc="20" dirty="0">
                <a:latin typeface="Arial"/>
                <a:cs typeface="Arial"/>
              </a:rPr>
              <a:t> </a:t>
            </a:r>
            <a:r>
              <a:rPr lang="en-US" sz="2600" dirty="0">
                <a:latin typeface="Arial"/>
                <a:cs typeface="Arial"/>
              </a:rPr>
              <a:t>s</a:t>
            </a:r>
            <a:r>
              <a:rPr lang="en-US" sz="2600" spc="-5" dirty="0">
                <a:latin typeface="Arial"/>
                <a:cs typeface="Arial"/>
              </a:rPr>
              <a:t>al</a:t>
            </a:r>
            <a:r>
              <a:rPr lang="en-US" sz="2600" dirty="0">
                <a:latin typeface="Arial"/>
                <a:cs typeface="Arial"/>
              </a:rPr>
              <a:t>ts,</a:t>
            </a:r>
            <a:r>
              <a:rPr lang="en-US" sz="2600" spc="-5" dirty="0">
                <a:latin typeface="Arial"/>
                <a:cs typeface="Arial"/>
              </a:rPr>
              <a:t> plu</a:t>
            </a:r>
            <a:r>
              <a:rPr lang="en-US" sz="2600" dirty="0">
                <a:latin typeface="Arial"/>
                <a:cs typeface="Arial"/>
              </a:rPr>
              <a:t>s</a:t>
            </a:r>
            <a:r>
              <a:rPr lang="en-US" sz="2600" spc="15" dirty="0">
                <a:latin typeface="Arial"/>
                <a:cs typeface="Arial"/>
              </a:rPr>
              <a:t> </a:t>
            </a:r>
            <a:r>
              <a:rPr lang="en-US" sz="2600" spc="-5" dirty="0">
                <a:latin typeface="Arial"/>
                <a:cs typeface="Arial"/>
              </a:rPr>
              <a:t>i</a:t>
            </a:r>
            <a:r>
              <a:rPr lang="en-US" sz="2600" dirty="0">
                <a:latin typeface="Arial"/>
                <a:cs typeface="Arial"/>
              </a:rPr>
              <a:t>r</a:t>
            </a:r>
            <a:r>
              <a:rPr lang="en-US" sz="2600" spc="-5" dirty="0">
                <a:latin typeface="Arial"/>
                <a:cs typeface="Arial"/>
              </a:rPr>
              <a:t>o</a:t>
            </a:r>
            <a:r>
              <a:rPr lang="en-US" sz="2600" dirty="0">
                <a:latin typeface="Arial"/>
                <a:cs typeface="Arial"/>
              </a:rPr>
              <a:t>n</a:t>
            </a:r>
            <a:r>
              <a:rPr lang="en-US" sz="2600" spc="10" dirty="0">
                <a:latin typeface="Arial"/>
                <a:cs typeface="Arial"/>
              </a:rPr>
              <a:t> </a:t>
            </a:r>
            <a:r>
              <a:rPr lang="en-US" sz="2600" spc="-5" dirty="0">
                <a:latin typeface="Arial"/>
                <a:cs typeface="Arial"/>
              </a:rPr>
              <a:t>o</a:t>
            </a:r>
            <a:r>
              <a:rPr lang="en-US" sz="2600" spc="-15" dirty="0">
                <a:latin typeface="Arial"/>
                <a:cs typeface="Arial"/>
              </a:rPr>
              <a:t>x</a:t>
            </a:r>
            <a:r>
              <a:rPr lang="en-US" sz="2600" spc="-5" dirty="0">
                <a:latin typeface="Arial"/>
                <a:cs typeface="Arial"/>
              </a:rPr>
              <a:t>ide</a:t>
            </a:r>
          </a:p>
          <a:p>
            <a:pPr marL="12700" marR="1160780">
              <a:tabLst>
                <a:tab pos="355600" algn="l"/>
              </a:tabLst>
            </a:pPr>
            <a:endParaRPr lang="en-US" sz="1400" dirty="0">
              <a:latin typeface="Arial"/>
              <a:cs typeface="Arial"/>
            </a:endParaRPr>
          </a:p>
          <a:p>
            <a:pPr marL="355600" marR="1160780" indent="-342900">
              <a:buFont typeface="Arial"/>
              <a:buChar char="•"/>
              <a:tabLst>
                <a:tab pos="355600" algn="l"/>
              </a:tabLst>
            </a:pPr>
            <a:r>
              <a:rPr sz="2600" spc="-5" dirty="0">
                <a:latin typeface="Arial"/>
                <a:cs typeface="Arial"/>
              </a:rPr>
              <a:t>An</a:t>
            </a:r>
            <a:r>
              <a:rPr sz="2600" dirty="0">
                <a:latin typeface="Arial"/>
                <a:cs typeface="Arial"/>
              </a:rPr>
              <a:t>t</a:t>
            </a:r>
            <a:r>
              <a:rPr sz="2600" spc="-5" dirty="0">
                <a:latin typeface="Arial"/>
                <a:cs typeface="Arial"/>
              </a:rPr>
              <a:t>ido</a:t>
            </a:r>
            <a:r>
              <a:rPr sz="2600" dirty="0">
                <a:latin typeface="Arial"/>
                <a:cs typeface="Arial"/>
              </a:rPr>
              <a:t>te</a:t>
            </a:r>
            <a:r>
              <a:rPr sz="2600" spc="10" dirty="0">
                <a:latin typeface="Arial"/>
                <a:cs typeface="Arial"/>
              </a:rPr>
              <a:t> </a:t>
            </a:r>
            <a:r>
              <a:rPr sz="2600" dirty="0">
                <a:latin typeface="Arial"/>
                <a:cs typeface="Arial"/>
              </a:rPr>
              <a:t>f</a:t>
            </a:r>
            <a:r>
              <a:rPr sz="2600" spc="-5" dirty="0">
                <a:latin typeface="Arial"/>
                <a:cs typeface="Arial"/>
              </a:rPr>
              <a:t>o</a:t>
            </a:r>
            <a:r>
              <a:rPr sz="2600" dirty="0">
                <a:latin typeface="Arial"/>
                <a:cs typeface="Arial"/>
              </a:rPr>
              <a:t>r</a:t>
            </a:r>
            <a:r>
              <a:rPr sz="2600" spc="-15" dirty="0">
                <a:latin typeface="Arial"/>
                <a:cs typeface="Arial"/>
              </a:rPr>
              <a:t> </a:t>
            </a:r>
            <a:r>
              <a:rPr sz="2600" spc="-5" dirty="0">
                <a:latin typeface="Arial"/>
                <a:cs typeface="Arial"/>
              </a:rPr>
              <a:t>poi</a:t>
            </a:r>
            <a:r>
              <a:rPr sz="2600" dirty="0">
                <a:latin typeface="Arial"/>
                <a:cs typeface="Arial"/>
              </a:rPr>
              <a:t>s</a:t>
            </a:r>
            <a:r>
              <a:rPr sz="2600" spc="-5" dirty="0">
                <a:latin typeface="Arial"/>
                <a:cs typeface="Arial"/>
              </a:rPr>
              <a:t>on</a:t>
            </a:r>
            <a:r>
              <a:rPr sz="2600" dirty="0">
                <a:latin typeface="Arial"/>
                <a:cs typeface="Arial"/>
              </a:rPr>
              <a:t>s,</a:t>
            </a:r>
            <a:r>
              <a:rPr sz="2600" spc="20" dirty="0">
                <a:latin typeface="Arial"/>
                <a:cs typeface="Arial"/>
              </a:rPr>
              <a:t> </a:t>
            </a:r>
            <a:r>
              <a:rPr sz="2600" dirty="0">
                <a:latin typeface="Arial"/>
                <a:cs typeface="Arial"/>
              </a:rPr>
              <a:t>tr</a:t>
            </a:r>
            <a:r>
              <a:rPr sz="2600" spc="-5" dirty="0">
                <a:latin typeface="Arial"/>
                <a:cs typeface="Arial"/>
              </a:rPr>
              <a:t>ea</a:t>
            </a:r>
            <a:r>
              <a:rPr sz="2600" dirty="0">
                <a:latin typeface="Arial"/>
                <a:cs typeface="Arial"/>
              </a:rPr>
              <a:t>t</a:t>
            </a:r>
            <a:r>
              <a:rPr sz="2600" spc="-15" dirty="0">
                <a:latin typeface="Arial"/>
                <a:cs typeface="Arial"/>
              </a:rPr>
              <a:t> </a:t>
            </a:r>
            <a:r>
              <a:rPr sz="2600" spc="-5" dirty="0">
                <a:latin typeface="Arial"/>
                <a:cs typeface="Arial"/>
              </a:rPr>
              <a:t>d</a:t>
            </a:r>
            <a:r>
              <a:rPr sz="2600" dirty="0">
                <a:latin typeface="Arial"/>
                <a:cs typeface="Arial"/>
              </a:rPr>
              <a:t>ys</a:t>
            </a:r>
            <a:r>
              <a:rPr sz="2600" spc="-5" dirty="0">
                <a:latin typeface="Arial"/>
                <a:cs typeface="Arial"/>
              </a:rPr>
              <a:t>en</a:t>
            </a:r>
            <a:r>
              <a:rPr sz="2600" dirty="0">
                <a:latin typeface="Arial"/>
                <a:cs typeface="Arial"/>
              </a:rPr>
              <a:t>t</a:t>
            </a:r>
            <a:r>
              <a:rPr sz="2600" spc="-5" dirty="0">
                <a:latin typeface="Arial"/>
                <a:cs typeface="Arial"/>
              </a:rPr>
              <a:t>e</a:t>
            </a:r>
            <a:r>
              <a:rPr sz="2600" dirty="0">
                <a:latin typeface="Arial"/>
                <a:cs typeface="Arial"/>
              </a:rPr>
              <a:t>ry,</a:t>
            </a:r>
            <a:r>
              <a:rPr sz="2600" spc="5" dirty="0">
                <a:latin typeface="Arial"/>
                <a:cs typeface="Arial"/>
              </a:rPr>
              <a:t> </a:t>
            </a:r>
            <a:r>
              <a:rPr sz="2600" spc="-5" dirty="0">
                <a:latin typeface="Arial"/>
                <a:cs typeface="Arial"/>
              </a:rPr>
              <a:t>ul</a:t>
            </a:r>
            <a:r>
              <a:rPr sz="2600" dirty="0">
                <a:latin typeface="Arial"/>
                <a:cs typeface="Arial"/>
              </a:rPr>
              <a:t>c</a:t>
            </a:r>
            <a:r>
              <a:rPr sz="2600" spc="-5" dirty="0">
                <a:latin typeface="Arial"/>
                <a:cs typeface="Arial"/>
              </a:rPr>
              <a:t>e</a:t>
            </a:r>
            <a:r>
              <a:rPr sz="2600" dirty="0">
                <a:latin typeface="Arial"/>
                <a:cs typeface="Arial"/>
              </a:rPr>
              <a:t>rs, </a:t>
            </a:r>
            <a:r>
              <a:rPr sz="2600" spc="-5" dirty="0">
                <a:latin typeface="Arial"/>
                <a:cs typeface="Arial"/>
              </a:rPr>
              <a:t>he</a:t>
            </a:r>
            <a:r>
              <a:rPr sz="2600" dirty="0">
                <a:latin typeface="Arial"/>
                <a:cs typeface="Arial"/>
              </a:rPr>
              <a:t>m</a:t>
            </a:r>
            <a:r>
              <a:rPr sz="2600" spc="-5" dirty="0">
                <a:latin typeface="Arial"/>
                <a:cs typeface="Arial"/>
              </a:rPr>
              <a:t>o</a:t>
            </a:r>
            <a:r>
              <a:rPr sz="2600" dirty="0">
                <a:latin typeface="Arial"/>
                <a:cs typeface="Arial"/>
              </a:rPr>
              <a:t>rr</a:t>
            </a:r>
            <a:r>
              <a:rPr sz="2600" spc="-5" dirty="0">
                <a:latin typeface="Arial"/>
                <a:cs typeface="Arial"/>
              </a:rPr>
              <a:t>hage</a:t>
            </a:r>
            <a:r>
              <a:rPr sz="2600" dirty="0">
                <a:latin typeface="Arial"/>
                <a:cs typeface="Arial"/>
              </a:rPr>
              <a:t>s,</a:t>
            </a:r>
            <a:r>
              <a:rPr sz="2600" spc="20" dirty="0">
                <a:latin typeface="Arial"/>
                <a:cs typeface="Arial"/>
              </a:rPr>
              <a:t> </a:t>
            </a:r>
            <a:r>
              <a:rPr sz="2600" dirty="0">
                <a:latin typeface="Arial"/>
                <a:cs typeface="Arial"/>
              </a:rPr>
              <a:t>f</a:t>
            </a:r>
            <a:r>
              <a:rPr sz="2600" spc="-5" dirty="0">
                <a:latin typeface="Arial"/>
                <a:cs typeface="Arial"/>
              </a:rPr>
              <a:t>e</a:t>
            </a:r>
            <a:r>
              <a:rPr sz="2600" dirty="0">
                <a:latin typeface="Arial"/>
                <a:cs typeface="Arial"/>
              </a:rPr>
              <a:t>v</a:t>
            </a:r>
            <a:r>
              <a:rPr sz="2600" spc="-5" dirty="0">
                <a:latin typeface="Arial"/>
                <a:cs typeface="Arial"/>
              </a:rPr>
              <a:t>e</a:t>
            </a:r>
            <a:r>
              <a:rPr sz="2600" dirty="0">
                <a:latin typeface="Arial"/>
                <a:cs typeface="Arial"/>
              </a:rPr>
              <a:t>rs</a:t>
            </a:r>
            <a:r>
              <a:rPr lang="en-US" sz="2600" dirty="0">
                <a:latin typeface="Arial"/>
                <a:cs typeface="Arial"/>
              </a:rPr>
              <a:t>,</a:t>
            </a:r>
            <a:r>
              <a:rPr sz="2600" spc="-10" dirty="0">
                <a:latin typeface="Arial"/>
                <a:cs typeface="Arial"/>
              </a:rPr>
              <a:t> </a:t>
            </a:r>
            <a:r>
              <a:rPr sz="2600" spc="-5" dirty="0">
                <a:latin typeface="Arial"/>
                <a:cs typeface="Arial"/>
              </a:rPr>
              <a:t>in</a:t>
            </a:r>
            <a:r>
              <a:rPr sz="2600" dirty="0">
                <a:latin typeface="Arial"/>
                <a:cs typeface="Arial"/>
              </a:rPr>
              <a:t>f</a:t>
            </a:r>
            <a:r>
              <a:rPr sz="2600" spc="-5" dirty="0">
                <a:latin typeface="Arial"/>
                <a:cs typeface="Arial"/>
              </a:rPr>
              <a:t>e</a:t>
            </a:r>
            <a:r>
              <a:rPr sz="2600" dirty="0">
                <a:latin typeface="Arial"/>
                <a:cs typeface="Arial"/>
              </a:rPr>
              <a:t>ct</a:t>
            </a:r>
            <a:r>
              <a:rPr sz="2600" spc="-5" dirty="0">
                <a:latin typeface="Arial"/>
                <a:cs typeface="Arial"/>
              </a:rPr>
              <a:t>ions</a:t>
            </a:r>
            <a:r>
              <a:rPr lang="en-US" sz="2600" spc="-5" dirty="0">
                <a:latin typeface="Arial"/>
                <a:cs typeface="Arial"/>
              </a:rPr>
              <a:t>, animal &amp; insect </a:t>
            </a:r>
            <a:r>
              <a:rPr lang="en-US" sz="2600" spc="-5" dirty="0" smtClean="0">
                <a:latin typeface="Arial"/>
                <a:cs typeface="Arial"/>
              </a:rPr>
              <a:t>bites</a:t>
            </a:r>
            <a:endParaRPr sz="2600" dirty="0">
              <a:latin typeface="Arial"/>
              <a:cs typeface="Arial"/>
            </a:endParaRPr>
          </a:p>
          <a:p>
            <a:pPr marL="355600" indent="-342900">
              <a:spcBef>
                <a:spcPts val="575"/>
              </a:spcBef>
              <a:buFont typeface="Arial"/>
              <a:buChar char="•"/>
              <a:tabLst>
                <a:tab pos="355600" algn="l"/>
              </a:tabLst>
            </a:pPr>
            <a:r>
              <a:rPr sz="2600" spc="-5" dirty="0">
                <a:latin typeface="Arial"/>
                <a:cs typeface="Arial"/>
              </a:rPr>
              <a:t>S</a:t>
            </a:r>
            <a:r>
              <a:rPr sz="2600" dirty="0">
                <a:latin typeface="Arial"/>
                <a:cs typeface="Arial"/>
              </a:rPr>
              <a:t>t</a:t>
            </a:r>
            <a:r>
              <a:rPr sz="2600" spc="-5" dirty="0">
                <a:latin typeface="Arial"/>
                <a:cs typeface="Arial"/>
              </a:rPr>
              <a:t>il</a:t>
            </a:r>
            <a:r>
              <a:rPr sz="2600" dirty="0">
                <a:latin typeface="Arial"/>
                <a:cs typeface="Arial"/>
              </a:rPr>
              <a:t>l</a:t>
            </a:r>
            <a:r>
              <a:rPr sz="2600" spc="10" dirty="0">
                <a:latin typeface="Arial"/>
                <a:cs typeface="Arial"/>
              </a:rPr>
              <a:t> </a:t>
            </a:r>
            <a:r>
              <a:rPr sz="2600" spc="-5" dirty="0">
                <a:latin typeface="Arial"/>
                <a:cs typeface="Arial"/>
              </a:rPr>
              <a:t>u</a:t>
            </a:r>
            <a:r>
              <a:rPr sz="2600" dirty="0">
                <a:latin typeface="Arial"/>
                <a:cs typeface="Arial"/>
              </a:rPr>
              <a:t>s</a:t>
            </a:r>
            <a:r>
              <a:rPr sz="2600" spc="-5" dirty="0">
                <a:latin typeface="Arial"/>
                <a:cs typeface="Arial"/>
              </a:rPr>
              <a:t>e</a:t>
            </a:r>
            <a:r>
              <a:rPr sz="2600" dirty="0">
                <a:latin typeface="Arial"/>
                <a:cs typeface="Arial"/>
              </a:rPr>
              <a:t>d</a:t>
            </a:r>
            <a:r>
              <a:rPr sz="2600" spc="10" dirty="0">
                <a:latin typeface="Arial"/>
                <a:cs typeface="Arial"/>
              </a:rPr>
              <a:t> </a:t>
            </a:r>
            <a:r>
              <a:rPr sz="2600" dirty="0">
                <a:latin typeface="Arial"/>
                <a:cs typeface="Arial"/>
              </a:rPr>
              <a:t>t</a:t>
            </a:r>
            <a:r>
              <a:rPr sz="2600" spc="-5" dirty="0">
                <a:latin typeface="Arial"/>
                <a:cs typeface="Arial"/>
              </a:rPr>
              <a:t>oda</a:t>
            </a:r>
            <a:r>
              <a:rPr sz="2600" dirty="0">
                <a:latin typeface="Arial"/>
                <a:cs typeface="Arial"/>
              </a:rPr>
              <a:t>y –</a:t>
            </a:r>
            <a:r>
              <a:rPr sz="2600" spc="-10" dirty="0">
                <a:latin typeface="Arial"/>
                <a:cs typeface="Arial"/>
              </a:rPr>
              <a:t> </a:t>
            </a:r>
            <a:r>
              <a:rPr sz="2600" spc="-5" dirty="0">
                <a:latin typeface="Arial"/>
                <a:cs typeface="Arial"/>
              </a:rPr>
              <a:t>Kao</a:t>
            </a:r>
            <a:r>
              <a:rPr sz="2600" dirty="0">
                <a:latin typeface="Arial"/>
                <a:cs typeface="Arial"/>
              </a:rPr>
              <a:t>-</a:t>
            </a:r>
            <a:r>
              <a:rPr sz="2600" spc="-5" dirty="0">
                <a:latin typeface="Arial"/>
                <a:cs typeface="Arial"/>
              </a:rPr>
              <a:t>Pe</a:t>
            </a:r>
            <a:r>
              <a:rPr sz="2600" dirty="0">
                <a:latin typeface="Arial"/>
                <a:cs typeface="Arial"/>
              </a:rPr>
              <a:t>ct</a:t>
            </a:r>
            <a:r>
              <a:rPr sz="2600" spc="-5" dirty="0">
                <a:latin typeface="Arial"/>
                <a:cs typeface="Arial"/>
              </a:rPr>
              <a:t>a</a:t>
            </a:r>
            <a:r>
              <a:rPr sz="2600" dirty="0">
                <a:latin typeface="Arial"/>
                <a:cs typeface="Arial"/>
              </a:rPr>
              <a:t>t</a:t>
            </a:r>
            <a:r>
              <a:rPr sz="2600" spc="-5" dirty="0">
                <a:latin typeface="Arial"/>
                <a:cs typeface="Arial"/>
              </a:rPr>
              <a:t>e</a:t>
            </a:r>
            <a:r>
              <a:rPr sz="2600" dirty="0">
                <a:latin typeface="Arial"/>
                <a:cs typeface="Arial"/>
              </a:rPr>
              <a:t>,</a:t>
            </a:r>
            <a:r>
              <a:rPr sz="2600" spc="5" dirty="0">
                <a:latin typeface="Arial"/>
                <a:cs typeface="Arial"/>
              </a:rPr>
              <a:t> </a:t>
            </a:r>
            <a:r>
              <a:rPr sz="2600" spc="-5" dirty="0">
                <a:latin typeface="Arial"/>
                <a:cs typeface="Arial"/>
              </a:rPr>
              <a:t>an</a:t>
            </a:r>
            <a:r>
              <a:rPr sz="2600" dirty="0">
                <a:latin typeface="Arial"/>
                <a:cs typeface="Arial"/>
              </a:rPr>
              <a:t>t</a:t>
            </a:r>
            <a:r>
              <a:rPr sz="2600" spc="-5" dirty="0">
                <a:latin typeface="Arial"/>
                <a:cs typeface="Arial"/>
              </a:rPr>
              <a:t>a</a:t>
            </a:r>
            <a:r>
              <a:rPr sz="2600" dirty="0">
                <a:latin typeface="Arial"/>
                <a:cs typeface="Arial"/>
              </a:rPr>
              <a:t>c</a:t>
            </a:r>
            <a:r>
              <a:rPr sz="2600" spc="-5" dirty="0">
                <a:latin typeface="Arial"/>
                <a:cs typeface="Arial"/>
              </a:rPr>
              <a:t>ids</a:t>
            </a:r>
            <a:endParaRPr lang="en-US" sz="2600" spc="-5" dirty="0">
              <a:latin typeface="Arial"/>
              <a:cs typeface="Arial"/>
            </a:endParaRPr>
          </a:p>
          <a:p>
            <a:pPr marL="12700">
              <a:spcBef>
                <a:spcPts val="575"/>
              </a:spcBef>
              <a:tabLst>
                <a:tab pos="355600" algn="l"/>
              </a:tabLst>
            </a:pPr>
            <a:endParaRPr sz="1400" dirty="0">
              <a:latin typeface="Arial"/>
              <a:cs typeface="Arial"/>
            </a:endParaRPr>
          </a:p>
          <a:p>
            <a:pPr marL="355600" marR="5080" indent="-342900">
              <a:lnSpc>
                <a:spcPct val="99600"/>
              </a:lnSpc>
              <a:spcBef>
                <a:spcPts val="585"/>
              </a:spcBef>
              <a:buFont typeface="Arial"/>
              <a:buChar char="•"/>
              <a:tabLst>
                <a:tab pos="355600" algn="l"/>
                <a:tab pos="6387465" algn="l"/>
              </a:tabLst>
            </a:pPr>
            <a:r>
              <a:rPr sz="2600" spc="-5" dirty="0">
                <a:latin typeface="Arial"/>
                <a:cs typeface="Arial"/>
              </a:rPr>
              <a:t>Elabo</a:t>
            </a:r>
            <a:r>
              <a:rPr sz="2600" dirty="0">
                <a:latin typeface="Arial"/>
                <a:cs typeface="Arial"/>
              </a:rPr>
              <a:t>r</a:t>
            </a:r>
            <a:r>
              <a:rPr sz="2600" spc="-5" dirty="0">
                <a:latin typeface="Arial"/>
                <a:cs typeface="Arial"/>
              </a:rPr>
              <a:t>a</a:t>
            </a:r>
            <a:r>
              <a:rPr sz="2600" spc="5" dirty="0">
                <a:latin typeface="Arial"/>
                <a:cs typeface="Arial"/>
              </a:rPr>
              <a:t>t</a:t>
            </a:r>
            <a:r>
              <a:rPr sz="2600" dirty="0">
                <a:latin typeface="Arial"/>
                <a:cs typeface="Arial"/>
              </a:rPr>
              <a:t>e</a:t>
            </a:r>
            <a:r>
              <a:rPr sz="2600" spc="10" dirty="0">
                <a:latin typeface="Arial"/>
                <a:cs typeface="Arial"/>
              </a:rPr>
              <a:t> </a:t>
            </a:r>
            <a:r>
              <a:rPr sz="2600" dirty="0">
                <a:latin typeface="Arial"/>
                <a:cs typeface="Arial"/>
              </a:rPr>
              <a:t>r</a:t>
            </a:r>
            <a:r>
              <a:rPr sz="2600" spc="-5" dirty="0">
                <a:latin typeface="Arial"/>
                <a:cs typeface="Arial"/>
              </a:rPr>
              <a:t>i</a:t>
            </a:r>
            <a:r>
              <a:rPr sz="2600" dirty="0">
                <a:latin typeface="Arial"/>
                <a:cs typeface="Arial"/>
              </a:rPr>
              <a:t>t</a:t>
            </a:r>
            <a:r>
              <a:rPr sz="2600" spc="-5" dirty="0">
                <a:latin typeface="Arial"/>
                <a:cs typeface="Arial"/>
              </a:rPr>
              <a:t>ua</a:t>
            </a:r>
            <a:r>
              <a:rPr sz="2600" dirty="0">
                <a:latin typeface="Arial"/>
                <a:cs typeface="Arial"/>
              </a:rPr>
              <a:t>l</a:t>
            </a:r>
            <a:r>
              <a:rPr sz="2600" spc="10" dirty="0">
                <a:latin typeface="Arial"/>
                <a:cs typeface="Arial"/>
              </a:rPr>
              <a:t> </a:t>
            </a:r>
            <a:r>
              <a:rPr sz="2600" spc="-5" dirty="0">
                <a:latin typeface="Arial"/>
                <a:cs typeface="Arial"/>
              </a:rPr>
              <a:t>wa</a:t>
            </a:r>
            <a:r>
              <a:rPr sz="2600" dirty="0">
                <a:latin typeface="Arial"/>
                <a:cs typeface="Arial"/>
              </a:rPr>
              <a:t>s</a:t>
            </a:r>
            <a:r>
              <a:rPr sz="2600" spc="15" dirty="0">
                <a:latin typeface="Arial"/>
                <a:cs typeface="Arial"/>
              </a:rPr>
              <a:t> </a:t>
            </a:r>
            <a:r>
              <a:rPr sz="2600" spc="-5" dirty="0">
                <a:latin typeface="Arial"/>
                <a:cs typeface="Arial"/>
              </a:rPr>
              <a:t>pe</a:t>
            </a:r>
            <a:r>
              <a:rPr sz="2600" dirty="0">
                <a:latin typeface="Arial"/>
                <a:cs typeface="Arial"/>
              </a:rPr>
              <a:t>rf</a:t>
            </a:r>
            <a:r>
              <a:rPr sz="2600" spc="-5" dirty="0">
                <a:latin typeface="Arial"/>
                <a:cs typeface="Arial"/>
              </a:rPr>
              <a:t>o</a:t>
            </a:r>
            <a:r>
              <a:rPr sz="2600" dirty="0">
                <a:latin typeface="Arial"/>
                <a:cs typeface="Arial"/>
              </a:rPr>
              <a:t>rm</a:t>
            </a:r>
            <a:r>
              <a:rPr sz="2600" spc="-5" dirty="0">
                <a:latin typeface="Arial"/>
                <a:cs typeface="Arial"/>
              </a:rPr>
              <a:t>ed</a:t>
            </a:r>
            <a:r>
              <a:rPr sz="2600" dirty="0">
                <a:latin typeface="Arial"/>
                <a:cs typeface="Arial"/>
              </a:rPr>
              <a:t>,</a:t>
            </a:r>
            <a:r>
              <a:rPr sz="2600" spc="-15" dirty="0">
                <a:latin typeface="Arial"/>
                <a:cs typeface="Arial"/>
              </a:rPr>
              <a:t> </a:t>
            </a:r>
            <a:r>
              <a:rPr sz="2600" spc="-5" dirty="0">
                <a:latin typeface="Arial"/>
                <a:cs typeface="Arial"/>
              </a:rPr>
              <a:t>wi</a:t>
            </a:r>
            <a:r>
              <a:rPr sz="2600" dirty="0">
                <a:latin typeface="Arial"/>
                <a:cs typeface="Arial"/>
              </a:rPr>
              <a:t>th</a:t>
            </a:r>
            <a:r>
              <a:rPr sz="2600" spc="10" dirty="0">
                <a:latin typeface="Arial"/>
                <a:cs typeface="Arial"/>
              </a:rPr>
              <a:t> </a:t>
            </a:r>
            <a:r>
              <a:rPr sz="2600" spc="-5" dirty="0">
                <a:latin typeface="Arial"/>
                <a:cs typeface="Arial"/>
              </a:rPr>
              <a:t>digni</a:t>
            </a:r>
            <a:r>
              <a:rPr sz="2600" dirty="0">
                <a:latin typeface="Arial"/>
                <a:cs typeface="Arial"/>
              </a:rPr>
              <a:t>t</a:t>
            </a:r>
            <a:r>
              <a:rPr sz="2600" spc="-5" dirty="0">
                <a:latin typeface="Arial"/>
                <a:cs typeface="Arial"/>
              </a:rPr>
              <a:t>a</a:t>
            </a:r>
            <a:r>
              <a:rPr sz="2600" dirty="0">
                <a:latin typeface="Arial"/>
                <a:cs typeface="Arial"/>
              </a:rPr>
              <a:t>r</a:t>
            </a:r>
            <a:r>
              <a:rPr sz="2600" spc="-5" dirty="0">
                <a:latin typeface="Arial"/>
                <a:cs typeface="Arial"/>
              </a:rPr>
              <a:t>ie</a:t>
            </a:r>
            <a:r>
              <a:rPr sz="2600" dirty="0">
                <a:latin typeface="Arial"/>
                <a:cs typeface="Arial"/>
              </a:rPr>
              <a:t>s,</a:t>
            </a:r>
            <a:r>
              <a:rPr sz="2600" spc="30" dirty="0">
                <a:latin typeface="Arial"/>
                <a:cs typeface="Arial"/>
              </a:rPr>
              <a:t> </a:t>
            </a:r>
            <a:r>
              <a:rPr sz="2600" dirty="0">
                <a:latin typeface="Arial"/>
                <a:cs typeface="Arial"/>
              </a:rPr>
              <a:t>to c</a:t>
            </a:r>
            <a:r>
              <a:rPr sz="2600" spc="-5" dirty="0">
                <a:latin typeface="Arial"/>
                <a:cs typeface="Arial"/>
              </a:rPr>
              <a:t>o</a:t>
            </a:r>
            <a:r>
              <a:rPr sz="2600" dirty="0">
                <a:latin typeface="Arial"/>
                <a:cs typeface="Arial"/>
              </a:rPr>
              <a:t>mm</a:t>
            </a:r>
            <a:r>
              <a:rPr sz="2600" spc="-5" dirty="0">
                <a:latin typeface="Arial"/>
                <a:cs typeface="Arial"/>
              </a:rPr>
              <a:t>e</a:t>
            </a:r>
            <a:r>
              <a:rPr sz="2600" dirty="0">
                <a:latin typeface="Arial"/>
                <a:cs typeface="Arial"/>
              </a:rPr>
              <a:t>m</a:t>
            </a:r>
            <a:r>
              <a:rPr sz="2600" spc="-5" dirty="0">
                <a:latin typeface="Arial"/>
                <a:cs typeface="Arial"/>
              </a:rPr>
              <a:t>o</a:t>
            </a:r>
            <a:r>
              <a:rPr sz="2600" spc="5" dirty="0">
                <a:latin typeface="Arial"/>
                <a:cs typeface="Arial"/>
              </a:rPr>
              <a:t>r</a:t>
            </a:r>
            <a:r>
              <a:rPr sz="2600" spc="-5" dirty="0">
                <a:latin typeface="Arial"/>
                <a:cs typeface="Arial"/>
              </a:rPr>
              <a:t>a</a:t>
            </a:r>
            <a:r>
              <a:rPr sz="2600" dirty="0">
                <a:latin typeface="Arial"/>
                <a:cs typeface="Arial"/>
              </a:rPr>
              <a:t>te</a:t>
            </a:r>
            <a:r>
              <a:rPr sz="2600" spc="-10" dirty="0">
                <a:latin typeface="Arial"/>
                <a:cs typeface="Arial"/>
              </a:rPr>
              <a:t> </a:t>
            </a:r>
            <a:r>
              <a:rPr sz="2600" dirty="0">
                <a:latin typeface="Arial"/>
                <a:cs typeface="Arial"/>
              </a:rPr>
              <a:t>t</a:t>
            </a:r>
            <a:r>
              <a:rPr sz="2600" spc="-5" dirty="0">
                <a:latin typeface="Arial"/>
                <a:cs typeface="Arial"/>
              </a:rPr>
              <a:t>h</a:t>
            </a:r>
            <a:r>
              <a:rPr sz="2600" dirty="0">
                <a:latin typeface="Arial"/>
                <a:cs typeface="Arial"/>
              </a:rPr>
              <a:t>e cr</a:t>
            </a:r>
            <a:r>
              <a:rPr sz="2600" spc="-5" dirty="0">
                <a:latin typeface="Arial"/>
                <a:cs typeface="Arial"/>
              </a:rPr>
              <a:t>ea</a:t>
            </a:r>
            <a:r>
              <a:rPr sz="2600" dirty="0">
                <a:latin typeface="Arial"/>
                <a:cs typeface="Arial"/>
              </a:rPr>
              <a:t>t</a:t>
            </a:r>
            <a:r>
              <a:rPr sz="2600" spc="-5" dirty="0">
                <a:latin typeface="Arial"/>
                <a:cs typeface="Arial"/>
              </a:rPr>
              <a:t>io</a:t>
            </a:r>
            <a:r>
              <a:rPr sz="2600" dirty="0">
                <a:latin typeface="Arial"/>
                <a:cs typeface="Arial"/>
              </a:rPr>
              <a:t>n </a:t>
            </a:r>
            <a:r>
              <a:rPr sz="2600" spc="-5" dirty="0">
                <a:latin typeface="Arial"/>
                <a:cs typeface="Arial"/>
              </a:rPr>
              <a:t>o</a:t>
            </a:r>
            <a:r>
              <a:rPr sz="2600" dirty="0">
                <a:latin typeface="Arial"/>
                <a:cs typeface="Arial"/>
              </a:rPr>
              <a:t>f</a:t>
            </a:r>
            <a:r>
              <a:rPr sz="2600" spc="-5" dirty="0">
                <a:latin typeface="Arial"/>
                <a:cs typeface="Arial"/>
              </a:rPr>
              <a:t> </a:t>
            </a:r>
            <a:r>
              <a:rPr sz="2600" i="1" dirty="0">
                <a:latin typeface="Arial"/>
                <a:cs typeface="Arial"/>
              </a:rPr>
              <a:t>t</a:t>
            </a:r>
            <a:r>
              <a:rPr sz="2600" i="1" spc="-5" dirty="0">
                <a:latin typeface="Arial"/>
                <a:cs typeface="Arial"/>
              </a:rPr>
              <a:t>e</a:t>
            </a:r>
            <a:r>
              <a:rPr sz="2600" i="1" dirty="0">
                <a:latin typeface="Arial"/>
                <a:cs typeface="Arial"/>
              </a:rPr>
              <a:t>rra</a:t>
            </a:r>
            <a:r>
              <a:rPr sz="2600" i="1" spc="-10" dirty="0">
                <a:latin typeface="Arial"/>
                <a:cs typeface="Arial"/>
              </a:rPr>
              <a:t> </a:t>
            </a:r>
            <a:r>
              <a:rPr sz="2600" i="1" dirty="0" smtClean="0">
                <a:latin typeface="Arial"/>
                <a:cs typeface="Arial"/>
              </a:rPr>
              <a:t>s</a:t>
            </a:r>
            <a:r>
              <a:rPr sz="2600" i="1" spc="-5" dirty="0" smtClean="0">
                <a:latin typeface="Arial"/>
                <a:cs typeface="Arial"/>
              </a:rPr>
              <a:t>igilla</a:t>
            </a:r>
            <a:r>
              <a:rPr sz="2600" i="1" dirty="0" smtClean="0">
                <a:latin typeface="Arial"/>
                <a:cs typeface="Arial"/>
              </a:rPr>
              <a:t>t</a:t>
            </a:r>
            <a:r>
              <a:rPr sz="2600" i="1" spc="-5" dirty="0" smtClean="0">
                <a:latin typeface="Arial"/>
                <a:cs typeface="Arial"/>
              </a:rPr>
              <a:t>a</a:t>
            </a:r>
            <a:r>
              <a:rPr sz="2600" dirty="0" smtClean="0">
                <a:latin typeface="Arial"/>
                <a:cs typeface="Arial"/>
              </a:rPr>
              <a:t>.</a:t>
            </a:r>
            <a:r>
              <a:rPr lang="en-US" sz="2600" dirty="0" smtClean="0">
                <a:latin typeface="Arial"/>
                <a:cs typeface="Arial"/>
              </a:rPr>
              <a:t> </a:t>
            </a:r>
            <a:r>
              <a:rPr sz="2600" spc="-5" dirty="0" smtClean="0">
                <a:latin typeface="Arial"/>
                <a:cs typeface="Arial"/>
              </a:rPr>
              <a:t>The </a:t>
            </a:r>
            <a:r>
              <a:rPr sz="2600" dirty="0">
                <a:latin typeface="Arial"/>
                <a:cs typeface="Arial"/>
              </a:rPr>
              <a:t>st</a:t>
            </a:r>
            <a:r>
              <a:rPr sz="2600" spc="-5" dirty="0">
                <a:latin typeface="Arial"/>
                <a:cs typeface="Arial"/>
              </a:rPr>
              <a:t>a</a:t>
            </a:r>
            <a:r>
              <a:rPr sz="2600" dirty="0">
                <a:latin typeface="Arial"/>
                <a:cs typeface="Arial"/>
              </a:rPr>
              <a:t>m</a:t>
            </a:r>
            <a:r>
              <a:rPr sz="2600" spc="-5" dirty="0">
                <a:latin typeface="Arial"/>
                <a:cs typeface="Arial"/>
              </a:rPr>
              <a:t>pe</a:t>
            </a:r>
            <a:r>
              <a:rPr sz="2600" dirty="0">
                <a:latin typeface="Arial"/>
                <a:cs typeface="Arial"/>
              </a:rPr>
              <a:t>d </a:t>
            </a:r>
            <a:r>
              <a:rPr sz="2600" spc="-5" dirty="0">
                <a:latin typeface="Arial"/>
                <a:cs typeface="Arial"/>
              </a:rPr>
              <a:t>pa</a:t>
            </a:r>
            <a:r>
              <a:rPr sz="2600" dirty="0">
                <a:latin typeface="Arial"/>
                <a:cs typeface="Arial"/>
              </a:rPr>
              <a:t>st</a:t>
            </a:r>
            <a:r>
              <a:rPr sz="2600" spc="-5" dirty="0">
                <a:latin typeface="Arial"/>
                <a:cs typeface="Arial"/>
              </a:rPr>
              <a:t>ille</a:t>
            </a:r>
            <a:r>
              <a:rPr sz="2600" dirty="0">
                <a:latin typeface="Arial"/>
                <a:cs typeface="Arial"/>
              </a:rPr>
              <a:t>s</a:t>
            </a:r>
            <a:r>
              <a:rPr sz="2600" spc="25" dirty="0">
                <a:latin typeface="Arial"/>
                <a:cs typeface="Arial"/>
              </a:rPr>
              <a:t> </a:t>
            </a:r>
            <a:r>
              <a:rPr sz="2600" spc="-5" dirty="0">
                <a:latin typeface="Arial"/>
                <a:cs typeface="Arial"/>
              </a:rPr>
              <a:t>we</a:t>
            </a:r>
            <a:r>
              <a:rPr sz="2600" spc="5" dirty="0">
                <a:latin typeface="Arial"/>
                <a:cs typeface="Arial"/>
              </a:rPr>
              <a:t>r</a:t>
            </a:r>
            <a:r>
              <a:rPr sz="2600" dirty="0">
                <a:latin typeface="Arial"/>
                <a:cs typeface="Arial"/>
              </a:rPr>
              <a:t>e</a:t>
            </a:r>
            <a:r>
              <a:rPr sz="2600" spc="10" dirty="0">
                <a:latin typeface="Arial"/>
                <a:cs typeface="Arial"/>
              </a:rPr>
              <a:t> </a:t>
            </a:r>
            <a:r>
              <a:rPr sz="2600" spc="-5" dirty="0">
                <a:latin typeface="Arial"/>
                <a:cs typeface="Arial"/>
              </a:rPr>
              <a:t>di</a:t>
            </a:r>
            <a:r>
              <a:rPr sz="2600" dirty="0">
                <a:latin typeface="Arial"/>
                <a:cs typeface="Arial"/>
              </a:rPr>
              <a:t>str</a:t>
            </a:r>
            <a:r>
              <a:rPr sz="2600" spc="-5" dirty="0">
                <a:latin typeface="Arial"/>
                <a:cs typeface="Arial"/>
              </a:rPr>
              <a:t>ibu</a:t>
            </a:r>
            <a:r>
              <a:rPr sz="2600" dirty="0">
                <a:latin typeface="Arial"/>
                <a:cs typeface="Arial"/>
              </a:rPr>
              <a:t>t</a:t>
            </a:r>
            <a:r>
              <a:rPr sz="2600" spc="-5" dirty="0">
                <a:latin typeface="Arial"/>
                <a:cs typeface="Arial"/>
              </a:rPr>
              <a:t>e</a:t>
            </a:r>
            <a:r>
              <a:rPr sz="2600" dirty="0">
                <a:latin typeface="Arial"/>
                <a:cs typeface="Arial"/>
              </a:rPr>
              <a:t>d</a:t>
            </a:r>
            <a:r>
              <a:rPr sz="2600" spc="10" dirty="0">
                <a:latin typeface="Arial"/>
                <a:cs typeface="Arial"/>
              </a:rPr>
              <a:t> </a:t>
            </a:r>
            <a:r>
              <a:rPr sz="2600" spc="-5" dirty="0">
                <a:latin typeface="Arial"/>
                <a:cs typeface="Arial"/>
              </a:rPr>
              <a:t>a</a:t>
            </a:r>
            <a:r>
              <a:rPr sz="2600" dirty="0">
                <a:latin typeface="Arial"/>
                <a:cs typeface="Arial"/>
              </a:rPr>
              <a:t>r</a:t>
            </a:r>
            <a:r>
              <a:rPr sz="2600" spc="-5" dirty="0">
                <a:latin typeface="Arial"/>
                <a:cs typeface="Arial"/>
              </a:rPr>
              <a:t>oun</a:t>
            </a:r>
            <a:r>
              <a:rPr sz="2600" dirty="0">
                <a:latin typeface="Arial"/>
                <a:cs typeface="Arial"/>
              </a:rPr>
              <a:t>d</a:t>
            </a:r>
            <a:r>
              <a:rPr sz="2600" spc="10" dirty="0">
                <a:latin typeface="Arial"/>
                <a:cs typeface="Arial"/>
              </a:rPr>
              <a:t> </a:t>
            </a:r>
            <a:r>
              <a:rPr sz="2600" dirty="0">
                <a:latin typeface="Arial"/>
                <a:cs typeface="Arial"/>
              </a:rPr>
              <a:t>t</a:t>
            </a:r>
            <a:r>
              <a:rPr sz="2600" spc="-5" dirty="0">
                <a:latin typeface="Arial"/>
                <a:cs typeface="Arial"/>
              </a:rPr>
              <a:t>h</a:t>
            </a:r>
            <a:r>
              <a:rPr sz="2600" dirty="0">
                <a:latin typeface="Arial"/>
                <a:cs typeface="Arial"/>
              </a:rPr>
              <a:t>e</a:t>
            </a:r>
            <a:r>
              <a:rPr sz="2600" spc="-10" dirty="0">
                <a:latin typeface="Arial"/>
                <a:cs typeface="Arial"/>
              </a:rPr>
              <a:t> </a:t>
            </a:r>
            <a:r>
              <a:rPr sz="2600" dirty="0">
                <a:latin typeface="Arial"/>
                <a:cs typeface="Arial"/>
              </a:rPr>
              <a:t>k</a:t>
            </a:r>
            <a:r>
              <a:rPr sz="2600" spc="-5" dirty="0">
                <a:latin typeface="Arial"/>
                <a:cs typeface="Arial"/>
              </a:rPr>
              <a:t>now</a:t>
            </a:r>
            <a:r>
              <a:rPr sz="2600" dirty="0">
                <a:latin typeface="Arial"/>
                <a:cs typeface="Arial"/>
              </a:rPr>
              <a:t>n </a:t>
            </a:r>
            <a:r>
              <a:rPr sz="2600" spc="-5" dirty="0">
                <a:latin typeface="Arial"/>
                <a:cs typeface="Arial"/>
              </a:rPr>
              <a:t>wo</a:t>
            </a:r>
            <a:r>
              <a:rPr sz="2600" dirty="0">
                <a:latin typeface="Arial"/>
                <a:cs typeface="Arial"/>
              </a:rPr>
              <a:t>r</a:t>
            </a:r>
            <a:r>
              <a:rPr sz="2600" spc="-5" dirty="0">
                <a:latin typeface="Arial"/>
                <a:cs typeface="Arial"/>
              </a:rPr>
              <a:t>ld</a:t>
            </a:r>
            <a:r>
              <a:rPr sz="2600" dirty="0">
                <a:latin typeface="Arial"/>
                <a:cs typeface="Arial"/>
              </a:rPr>
              <a:t>.</a:t>
            </a:r>
          </a:p>
        </p:txBody>
      </p:sp>
      <p:sp>
        <p:nvSpPr>
          <p:cNvPr id="4" name="TextBox 3"/>
          <p:cNvSpPr txBox="1"/>
          <p:nvPr/>
        </p:nvSpPr>
        <p:spPr>
          <a:xfrm>
            <a:off x="2586820" y="5748808"/>
            <a:ext cx="6378105" cy="584775"/>
          </a:xfrm>
          <a:prstGeom prst="rect">
            <a:avLst/>
          </a:prstGeom>
          <a:solidFill>
            <a:schemeClr val="accent3">
              <a:lumMod val="75000"/>
            </a:schemeClr>
          </a:solidFill>
        </p:spPr>
        <p:txBody>
          <a:bodyPr wrap="square" rtlCol="0">
            <a:spAutoFit/>
          </a:bodyPr>
          <a:lstStyle/>
          <a:p>
            <a:pPr marL="12700">
              <a:spcBef>
                <a:spcPts val="765"/>
              </a:spcBef>
              <a:tabLst>
                <a:tab pos="355600" algn="l"/>
              </a:tabLst>
            </a:pPr>
            <a:r>
              <a:rPr lang="en-US" sz="3200" dirty="0">
                <a:solidFill>
                  <a:srgbClr val="FFC000"/>
                </a:solidFill>
                <a:latin typeface="Arial"/>
                <a:cs typeface="Arial"/>
              </a:rPr>
              <a:t>H</a:t>
            </a:r>
            <a:r>
              <a:rPr lang="en-US" sz="3200" spc="-10" dirty="0">
                <a:solidFill>
                  <a:srgbClr val="FFC000"/>
                </a:solidFill>
                <a:latin typeface="Arial"/>
                <a:cs typeface="Arial"/>
              </a:rPr>
              <a:t>o</a:t>
            </a:r>
            <a:r>
              <a:rPr lang="en-US" sz="3200" dirty="0">
                <a:solidFill>
                  <a:srgbClr val="FFC000"/>
                </a:solidFill>
                <a:latin typeface="Arial"/>
                <a:cs typeface="Arial"/>
              </a:rPr>
              <a:t>w</a:t>
            </a:r>
            <a:r>
              <a:rPr lang="en-US" sz="3200" spc="-15" dirty="0">
                <a:solidFill>
                  <a:srgbClr val="FFC000"/>
                </a:solidFill>
                <a:latin typeface="Arial"/>
                <a:cs typeface="Arial"/>
              </a:rPr>
              <a:t> </a:t>
            </a:r>
            <a:r>
              <a:rPr lang="en-US" sz="3200" spc="-5" dirty="0">
                <a:solidFill>
                  <a:srgbClr val="FFC000"/>
                </a:solidFill>
                <a:latin typeface="Arial"/>
                <a:cs typeface="Arial"/>
              </a:rPr>
              <a:t>i</a:t>
            </a:r>
            <a:r>
              <a:rPr lang="en-US" sz="3200" spc="-10" dirty="0">
                <a:solidFill>
                  <a:srgbClr val="FFC000"/>
                </a:solidFill>
                <a:latin typeface="Arial"/>
                <a:cs typeface="Arial"/>
              </a:rPr>
              <a:t>mpo</a:t>
            </a:r>
            <a:r>
              <a:rPr lang="en-US" sz="3200" dirty="0">
                <a:solidFill>
                  <a:srgbClr val="FFC000"/>
                </a:solidFill>
                <a:latin typeface="Arial"/>
                <a:cs typeface="Arial"/>
              </a:rPr>
              <a:t>r</a:t>
            </a:r>
            <a:r>
              <a:rPr lang="en-US" sz="3200" spc="-5" dirty="0">
                <a:solidFill>
                  <a:srgbClr val="FFC000"/>
                </a:solidFill>
                <a:latin typeface="Arial"/>
                <a:cs typeface="Arial"/>
              </a:rPr>
              <a:t>t</a:t>
            </a:r>
            <a:r>
              <a:rPr lang="en-US" sz="3200" spc="-10" dirty="0">
                <a:solidFill>
                  <a:srgbClr val="FFC000"/>
                </a:solidFill>
                <a:latin typeface="Arial"/>
                <a:cs typeface="Arial"/>
              </a:rPr>
              <a:t>an</a:t>
            </a:r>
            <a:r>
              <a:rPr lang="en-US" sz="3200" dirty="0">
                <a:solidFill>
                  <a:srgbClr val="FFC000"/>
                </a:solidFill>
                <a:latin typeface="Arial"/>
                <a:cs typeface="Arial"/>
              </a:rPr>
              <a:t>t</a:t>
            </a:r>
            <a:r>
              <a:rPr lang="en-US" sz="3200" spc="-5" dirty="0">
                <a:solidFill>
                  <a:srgbClr val="FFC000"/>
                </a:solidFill>
                <a:latin typeface="Arial"/>
                <a:cs typeface="Arial"/>
              </a:rPr>
              <a:t> i</a:t>
            </a:r>
            <a:r>
              <a:rPr lang="en-US" sz="3200" dirty="0">
                <a:solidFill>
                  <a:srgbClr val="FFC000"/>
                </a:solidFill>
                <a:latin typeface="Arial"/>
                <a:cs typeface="Arial"/>
              </a:rPr>
              <a:t>s</a:t>
            </a:r>
            <a:r>
              <a:rPr lang="en-US" sz="3200" spc="-10" dirty="0">
                <a:solidFill>
                  <a:srgbClr val="FFC000"/>
                </a:solidFill>
                <a:latin typeface="Arial"/>
                <a:cs typeface="Arial"/>
              </a:rPr>
              <a:t> </a:t>
            </a:r>
            <a:r>
              <a:rPr lang="en-US" sz="3200" spc="-5" dirty="0">
                <a:solidFill>
                  <a:srgbClr val="FFC000"/>
                </a:solidFill>
                <a:latin typeface="Arial"/>
                <a:cs typeface="Arial"/>
              </a:rPr>
              <a:t>t</a:t>
            </a:r>
            <a:r>
              <a:rPr lang="en-US" sz="3200" spc="-10" dirty="0">
                <a:solidFill>
                  <a:srgbClr val="FFC000"/>
                </a:solidFill>
                <a:latin typeface="Arial"/>
                <a:cs typeface="Arial"/>
              </a:rPr>
              <a:t>h</a:t>
            </a:r>
            <a:r>
              <a:rPr lang="en-US" sz="3200" dirty="0">
                <a:solidFill>
                  <a:srgbClr val="FFC000"/>
                </a:solidFill>
                <a:latin typeface="Arial"/>
                <a:cs typeface="Arial"/>
              </a:rPr>
              <a:t>e</a:t>
            </a:r>
            <a:r>
              <a:rPr lang="en-US" sz="3200" spc="-10" dirty="0">
                <a:solidFill>
                  <a:srgbClr val="FFC000"/>
                </a:solidFill>
                <a:latin typeface="Arial"/>
                <a:cs typeface="Arial"/>
              </a:rPr>
              <a:t> </a:t>
            </a:r>
            <a:r>
              <a:rPr lang="en-US" sz="3200" spc="-5" dirty="0">
                <a:solidFill>
                  <a:srgbClr val="FFC000"/>
                </a:solidFill>
                <a:latin typeface="Arial"/>
                <a:cs typeface="Arial"/>
              </a:rPr>
              <a:t>t</a:t>
            </a:r>
            <a:r>
              <a:rPr lang="en-US" sz="3200" dirty="0">
                <a:solidFill>
                  <a:srgbClr val="FFC000"/>
                </a:solidFill>
                <a:latin typeface="Arial"/>
                <a:cs typeface="Arial"/>
              </a:rPr>
              <a:t>r</a:t>
            </a:r>
            <a:r>
              <a:rPr lang="en-US" sz="3200" spc="-10" dirty="0">
                <a:solidFill>
                  <a:srgbClr val="FFC000"/>
                </a:solidFill>
                <a:latin typeface="Arial"/>
                <a:cs typeface="Arial"/>
              </a:rPr>
              <a:t>adema</a:t>
            </a:r>
            <a:r>
              <a:rPr lang="en-US" sz="3200" dirty="0">
                <a:solidFill>
                  <a:srgbClr val="FFC000"/>
                </a:solidFill>
                <a:latin typeface="Arial"/>
                <a:cs typeface="Arial"/>
              </a:rPr>
              <a:t>r</a:t>
            </a:r>
            <a:r>
              <a:rPr lang="en-US" sz="3200" spc="5" dirty="0">
                <a:solidFill>
                  <a:srgbClr val="FFC000"/>
                </a:solidFill>
                <a:latin typeface="Arial"/>
                <a:cs typeface="Arial"/>
              </a:rPr>
              <a:t>k</a:t>
            </a:r>
            <a:r>
              <a:rPr lang="en-US" sz="3200" dirty="0">
                <a:solidFill>
                  <a:srgbClr val="FFC000"/>
                </a:solidFill>
                <a:latin typeface="Arial"/>
                <a:cs typeface="Arial"/>
              </a:rPr>
              <a:t>?</a:t>
            </a:r>
          </a:p>
        </p:txBody>
      </p:sp>
    </p:spTree>
    <p:extLst>
      <p:ext uri="{BB962C8B-B14F-4D97-AF65-F5344CB8AC3E}">
        <p14:creationId xmlns:p14="http://schemas.microsoft.com/office/powerpoint/2010/main" val="4810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6232" y="455714"/>
            <a:ext cx="5942338" cy="615553"/>
          </a:xfrm>
          <a:prstGeom prst="rect">
            <a:avLst/>
          </a:prstGeom>
        </p:spPr>
        <p:txBody>
          <a:bodyPr vert="horz" wrap="square" lIns="0" tIns="0" rIns="0" bIns="0" rtlCol="0">
            <a:spAutoFit/>
          </a:bodyPr>
          <a:lstStyle/>
          <a:p>
            <a:pPr marL="12700"/>
            <a:r>
              <a:rPr sz="4000" i="1" dirty="0">
                <a:latin typeface="Arial"/>
                <a:cs typeface="Arial"/>
              </a:rPr>
              <a:t>Hiera</a:t>
            </a:r>
            <a:r>
              <a:rPr sz="4000" i="1" spc="-15" dirty="0">
                <a:latin typeface="Arial"/>
                <a:cs typeface="Arial"/>
              </a:rPr>
              <a:t> </a:t>
            </a:r>
            <a:r>
              <a:rPr sz="4000" i="1" spc="-5" dirty="0">
                <a:latin typeface="Arial"/>
                <a:cs typeface="Arial"/>
              </a:rPr>
              <a:t>P</a:t>
            </a:r>
            <a:r>
              <a:rPr sz="4000" i="1" dirty="0">
                <a:latin typeface="Arial"/>
                <a:cs typeface="Arial"/>
              </a:rPr>
              <a:t>icra</a:t>
            </a:r>
            <a:r>
              <a:rPr sz="4000" i="1" spc="-5" dirty="0">
                <a:latin typeface="Arial"/>
                <a:cs typeface="Arial"/>
              </a:rPr>
              <a:t> </a:t>
            </a:r>
            <a:r>
              <a:rPr sz="4000" dirty="0">
                <a:latin typeface="Arial"/>
                <a:cs typeface="Arial"/>
              </a:rPr>
              <a:t>(Holy</a:t>
            </a:r>
            <a:r>
              <a:rPr sz="4000" spc="-20" dirty="0">
                <a:latin typeface="Arial"/>
                <a:cs typeface="Arial"/>
              </a:rPr>
              <a:t> </a:t>
            </a:r>
            <a:r>
              <a:rPr sz="4000" spc="-5" dirty="0">
                <a:latin typeface="Arial"/>
                <a:cs typeface="Arial"/>
              </a:rPr>
              <a:t>B</a:t>
            </a:r>
            <a:r>
              <a:rPr sz="4000" dirty="0">
                <a:latin typeface="Arial"/>
                <a:cs typeface="Arial"/>
              </a:rPr>
              <a:t>i</a:t>
            </a:r>
            <a:r>
              <a:rPr sz="4000" spc="-5" dirty="0">
                <a:latin typeface="Arial"/>
                <a:cs typeface="Arial"/>
              </a:rPr>
              <a:t>tt</a:t>
            </a:r>
            <a:r>
              <a:rPr sz="4000" dirty="0">
                <a:latin typeface="Arial"/>
                <a:cs typeface="Arial"/>
              </a:rPr>
              <a:t>er)</a:t>
            </a:r>
          </a:p>
        </p:txBody>
      </p:sp>
      <p:sp>
        <p:nvSpPr>
          <p:cNvPr id="3" name="object 3"/>
          <p:cNvSpPr txBox="1"/>
          <p:nvPr/>
        </p:nvSpPr>
        <p:spPr>
          <a:xfrm>
            <a:off x="1811966" y="1396233"/>
            <a:ext cx="8912861" cy="4662815"/>
          </a:xfrm>
          <a:prstGeom prst="rect">
            <a:avLst/>
          </a:prstGeom>
        </p:spPr>
        <p:txBody>
          <a:bodyPr vert="horz" wrap="square" lIns="0" tIns="0" rIns="0" bIns="0" rtlCol="0">
            <a:spAutoFit/>
          </a:bodyPr>
          <a:lstStyle/>
          <a:p>
            <a:pPr marL="355600" marR="5080" indent="-342900">
              <a:buFont typeface="Arial"/>
              <a:buChar char="•"/>
              <a:tabLst>
                <a:tab pos="355600" algn="l"/>
              </a:tabLst>
            </a:pPr>
            <a:r>
              <a:rPr sz="2400" i="1" spc="-5" dirty="0">
                <a:latin typeface="Arial"/>
                <a:cs typeface="Arial"/>
              </a:rPr>
              <a:t>H</a:t>
            </a:r>
            <a:r>
              <a:rPr sz="2400" i="1" dirty="0">
                <a:latin typeface="Arial"/>
                <a:cs typeface="Arial"/>
              </a:rPr>
              <a:t>I</a:t>
            </a:r>
            <a:r>
              <a:rPr sz="2400" i="1" spc="-5" dirty="0">
                <a:latin typeface="Arial"/>
                <a:cs typeface="Arial"/>
              </a:rPr>
              <a:t>ER</a:t>
            </a:r>
            <a:r>
              <a:rPr sz="2400" i="1" dirty="0">
                <a:latin typeface="Arial"/>
                <a:cs typeface="Arial"/>
              </a:rPr>
              <a:t>A</a:t>
            </a:r>
            <a:r>
              <a:rPr sz="2400" i="1" spc="10" dirty="0">
                <a:latin typeface="Arial"/>
                <a:cs typeface="Arial"/>
              </a:rPr>
              <a:t> </a:t>
            </a:r>
            <a:r>
              <a:rPr sz="2400" i="1" spc="-5" dirty="0">
                <a:latin typeface="Arial"/>
                <a:cs typeface="Arial"/>
              </a:rPr>
              <a:t>P</a:t>
            </a:r>
            <a:r>
              <a:rPr sz="2400" i="1" dirty="0">
                <a:latin typeface="Arial"/>
                <a:cs typeface="Arial"/>
              </a:rPr>
              <a:t>I</a:t>
            </a:r>
            <a:r>
              <a:rPr sz="2400" i="1" spc="-5" dirty="0">
                <a:latin typeface="Arial"/>
                <a:cs typeface="Arial"/>
              </a:rPr>
              <a:t>CR</a:t>
            </a:r>
            <a:r>
              <a:rPr sz="2400" i="1" dirty="0">
                <a:latin typeface="Arial"/>
                <a:cs typeface="Arial"/>
              </a:rPr>
              <a:t>A </a:t>
            </a:r>
            <a:r>
              <a:rPr sz="2400" dirty="0">
                <a:latin typeface="Arial"/>
                <a:cs typeface="Arial"/>
              </a:rPr>
              <a:t>– </a:t>
            </a:r>
            <a:r>
              <a:rPr sz="2400" spc="-5" dirty="0">
                <a:latin typeface="Arial"/>
                <a:cs typeface="Arial"/>
              </a:rPr>
              <a:t>a</a:t>
            </a:r>
            <a:r>
              <a:rPr sz="2400" dirty="0">
                <a:latin typeface="Arial"/>
                <a:cs typeface="Arial"/>
              </a:rPr>
              <a:t>n </a:t>
            </a:r>
            <a:r>
              <a:rPr sz="2400" b="1" spc="-5" dirty="0">
                <a:latin typeface="Arial"/>
                <a:cs typeface="Arial"/>
              </a:rPr>
              <a:t>e</a:t>
            </a:r>
            <a:r>
              <a:rPr sz="2400" b="1" dirty="0">
                <a:latin typeface="Arial"/>
                <a:cs typeface="Arial"/>
              </a:rPr>
              <a:t>l</a:t>
            </a:r>
            <a:r>
              <a:rPr sz="2400" b="1" spc="-5" dirty="0">
                <a:latin typeface="Arial"/>
                <a:cs typeface="Arial"/>
              </a:rPr>
              <a:t>ec</a:t>
            </a:r>
            <a:r>
              <a:rPr sz="2400" b="1" dirty="0">
                <a:latin typeface="Arial"/>
                <a:cs typeface="Arial"/>
              </a:rPr>
              <a:t>t</a:t>
            </a:r>
            <a:r>
              <a:rPr sz="2400" b="1" spc="-5" dirty="0">
                <a:latin typeface="Arial"/>
                <a:cs typeface="Arial"/>
              </a:rPr>
              <a:t>ua</a:t>
            </a:r>
            <a:r>
              <a:rPr sz="2400" b="1" dirty="0">
                <a:latin typeface="Arial"/>
                <a:cs typeface="Arial"/>
              </a:rPr>
              <a:t>ry</a:t>
            </a:r>
            <a:r>
              <a:rPr sz="2400" b="1"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t</a:t>
            </a:r>
            <a:r>
              <a:rPr sz="2400" spc="-5" dirty="0">
                <a:latin typeface="Arial"/>
                <a:cs typeface="Arial"/>
              </a:rPr>
              <a:t>e</a:t>
            </a:r>
            <a:r>
              <a:rPr sz="2400" dirty="0">
                <a:latin typeface="Arial"/>
                <a:cs typeface="Arial"/>
              </a:rPr>
              <a:t>m</a:t>
            </a:r>
            <a:r>
              <a:rPr sz="2400" spc="-5" dirty="0">
                <a:latin typeface="Arial"/>
                <a:cs typeface="Arial"/>
              </a:rPr>
              <a:t>pl</a:t>
            </a:r>
            <a:r>
              <a:rPr sz="2400" dirty="0">
                <a:latin typeface="Arial"/>
                <a:cs typeface="Arial"/>
              </a:rPr>
              <a:t>e</a:t>
            </a:r>
            <a:r>
              <a:rPr sz="2400" spc="10" dirty="0">
                <a:latin typeface="Arial"/>
                <a:cs typeface="Arial"/>
              </a:rPr>
              <a:t> </a:t>
            </a:r>
            <a:r>
              <a:rPr sz="2400" spc="-5" dirty="0">
                <a:latin typeface="Arial"/>
                <a:cs typeface="Arial"/>
              </a:rPr>
              <a:t>of Ae</a:t>
            </a:r>
            <a:r>
              <a:rPr sz="2400" dirty="0">
                <a:latin typeface="Arial"/>
                <a:cs typeface="Arial"/>
              </a:rPr>
              <a:t>sc</a:t>
            </a:r>
            <a:r>
              <a:rPr sz="2400" spc="-5" dirty="0">
                <a:latin typeface="Arial"/>
                <a:cs typeface="Arial"/>
              </a:rPr>
              <a:t>lepiu</a:t>
            </a:r>
            <a:r>
              <a:rPr sz="2400" dirty="0">
                <a:latin typeface="Arial"/>
                <a:cs typeface="Arial"/>
              </a:rPr>
              <a:t>s.</a:t>
            </a:r>
            <a:r>
              <a:rPr sz="2400" spc="30" dirty="0">
                <a:latin typeface="Arial"/>
                <a:cs typeface="Arial"/>
              </a:rPr>
              <a:t> </a:t>
            </a:r>
            <a:r>
              <a:rPr sz="2400" spc="-5" dirty="0">
                <a:latin typeface="Arial"/>
                <a:cs typeface="Arial"/>
              </a:rPr>
              <a:t>Th</a:t>
            </a:r>
            <a:r>
              <a:rPr sz="2400" dirty="0">
                <a:latin typeface="Arial"/>
                <a:cs typeface="Arial"/>
              </a:rPr>
              <a:t>e </a:t>
            </a:r>
            <a:r>
              <a:rPr sz="2400" spc="-5" dirty="0">
                <a:latin typeface="Arial"/>
                <a:cs typeface="Arial"/>
              </a:rPr>
              <a:t>A</a:t>
            </a:r>
            <a:r>
              <a:rPr sz="2400" dirty="0">
                <a:latin typeface="Arial"/>
                <a:cs typeface="Arial"/>
              </a:rPr>
              <a:t>sc</a:t>
            </a:r>
            <a:r>
              <a:rPr sz="2400" spc="-5" dirty="0">
                <a:latin typeface="Arial"/>
                <a:cs typeface="Arial"/>
              </a:rPr>
              <a:t>lepiad</a:t>
            </a:r>
            <a:r>
              <a:rPr sz="2400" dirty="0">
                <a:latin typeface="Arial"/>
                <a:cs typeface="Arial"/>
              </a:rPr>
              <a:t>s</a:t>
            </a:r>
            <a:r>
              <a:rPr sz="2400" spc="40" dirty="0">
                <a:latin typeface="Arial"/>
                <a:cs typeface="Arial"/>
              </a:rPr>
              <a:t> </a:t>
            </a:r>
            <a:r>
              <a:rPr sz="2400" spc="-5" dirty="0">
                <a:latin typeface="Arial"/>
                <a:cs typeface="Arial"/>
              </a:rPr>
              <a:t>b</a:t>
            </a:r>
            <a:r>
              <a:rPr sz="2400" dirty="0">
                <a:latin typeface="Arial"/>
                <a:cs typeface="Arial"/>
              </a:rPr>
              <a:t>r</a:t>
            </a:r>
            <a:r>
              <a:rPr sz="2400" spc="-5" dirty="0">
                <a:latin typeface="Arial"/>
                <a:cs typeface="Arial"/>
              </a:rPr>
              <a:t>ough</a:t>
            </a:r>
            <a:r>
              <a:rPr sz="2400" dirty="0">
                <a:latin typeface="Arial"/>
                <a:cs typeface="Arial"/>
              </a:rPr>
              <a:t>t</a:t>
            </a:r>
            <a:r>
              <a:rPr sz="2400" spc="20" dirty="0">
                <a:latin typeface="Arial"/>
                <a:cs typeface="Arial"/>
              </a:rPr>
              <a:t> </a:t>
            </a:r>
            <a:r>
              <a:rPr sz="2400" dirty="0">
                <a:latin typeface="Arial"/>
                <a:cs typeface="Arial"/>
              </a:rPr>
              <a:t>to</a:t>
            </a:r>
            <a:r>
              <a:rPr sz="2400" spc="-25" dirty="0">
                <a:latin typeface="Arial"/>
                <a:cs typeface="Arial"/>
              </a:rPr>
              <a:t> </a:t>
            </a:r>
            <a:r>
              <a:rPr sz="2400" spc="-5" dirty="0">
                <a:latin typeface="Arial"/>
                <a:cs typeface="Arial"/>
              </a:rPr>
              <a:t>Ro</a:t>
            </a:r>
            <a:r>
              <a:rPr sz="2400" dirty="0">
                <a:latin typeface="Arial"/>
                <a:cs typeface="Arial"/>
              </a:rPr>
              <a:t>me</a:t>
            </a:r>
            <a:r>
              <a:rPr sz="2400" spc="10" dirty="0">
                <a:latin typeface="Arial"/>
                <a:cs typeface="Arial"/>
              </a:rPr>
              <a:t> </a:t>
            </a:r>
            <a:r>
              <a:rPr sz="2400" spc="-5" dirty="0">
                <a:latin typeface="Arial"/>
                <a:cs typeface="Arial"/>
              </a:rPr>
              <a:t>a</a:t>
            </a:r>
            <a:r>
              <a:rPr sz="2400" dirty="0">
                <a:latin typeface="Arial"/>
                <a:cs typeface="Arial"/>
              </a:rPr>
              <a:t>s t</a:t>
            </a:r>
            <a:r>
              <a:rPr sz="2400" spc="-5" dirty="0">
                <a:latin typeface="Arial"/>
                <a:cs typeface="Arial"/>
              </a:rPr>
              <a:t>hey </a:t>
            </a:r>
            <a:r>
              <a:rPr sz="2400" dirty="0">
                <a:latin typeface="Arial"/>
                <a:cs typeface="Arial"/>
              </a:rPr>
              <a:t>c</a:t>
            </a:r>
            <a:r>
              <a:rPr sz="2400" spc="-5" dirty="0">
                <a:latin typeface="Arial"/>
                <a:cs typeface="Arial"/>
              </a:rPr>
              <a:t>a</a:t>
            </a:r>
            <a:r>
              <a:rPr sz="2400" dirty="0">
                <a:latin typeface="Arial"/>
                <a:cs typeface="Arial"/>
              </a:rPr>
              <a:t>me </a:t>
            </a:r>
            <a:r>
              <a:rPr sz="2400" spc="-5" dirty="0">
                <a:latin typeface="Arial"/>
                <a:cs typeface="Arial"/>
              </a:rPr>
              <a:t>i</a:t>
            </a:r>
            <a:r>
              <a:rPr sz="2400" dirty="0">
                <a:latin typeface="Arial"/>
                <a:cs typeface="Arial"/>
              </a:rPr>
              <a:t>n 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c</a:t>
            </a:r>
            <a:r>
              <a:rPr sz="2400" spc="-5" dirty="0">
                <a:latin typeface="Arial"/>
                <a:cs typeface="Arial"/>
              </a:rPr>
              <a:t>i</a:t>
            </a:r>
            <a:r>
              <a:rPr sz="2400" dirty="0">
                <a:latin typeface="Arial"/>
                <a:cs typeface="Arial"/>
              </a:rPr>
              <a:t>ty c</a:t>
            </a:r>
            <a:r>
              <a:rPr sz="2400" spc="-5" dirty="0">
                <a:latin typeface="Arial"/>
                <a:cs typeface="Arial"/>
              </a:rPr>
              <a:t>lai</a:t>
            </a:r>
            <a:r>
              <a:rPr sz="2400" dirty="0">
                <a:latin typeface="Arial"/>
                <a:cs typeface="Arial"/>
              </a:rPr>
              <a:t>m</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a “t</a:t>
            </a:r>
            <a:r>
              <a:rPr sz="2400" spc="-5" dirty="0">
                <a:latin typeface="Arial"/>
                <a:cs typeface="Arial"/>
              </a:rPr>
              <a:t>e</a:t>
            </a:r>
            <a:r>
              <a:rPr sz="2400" dirty="0">
                <a:latin typeface="Arial"/>
                <a:cs typeface="Arial"/>
              </a:rPr>
              <a:t>m</a:t>
            </a:r>
            <a:r>
              <a:rPr sz="2400" spc="-5" dirty="0">
                <a:latin typeface="Arial"/>
                <a:cs typeface="Arial"/>
              </a:rPr>
              <a:t>pl</a:t>
            </a:r>
            <a:r>
              <a:rPr sz="2400" dirty="0">
                <a:latin typeface="Arial"/>
                <a:cs typeface="Arial"/>
              </a:rPr>
              <a:t>e f</a:t>
            </a:r>
            <a:r>
              <a:rPr sz="2400" spc="-5" dirty="0">
                <a:latin typeface="Arial"/>
                <a:cs typeface="Arial"/>
              </a:rPr>
              <a:t>o</a:t>
            </a:r>
            <a:r>
              <a:rPr sz="2400" spc="5" dirty="0">
                <a:latin typeface="Arial"/>
                <a:cs typeface="Arial"/>
              </a:rPr>
              <a:t>r</a:t>
            </a:r>
            <a:r>
              <a:rPr sz="2400" dirty="0">
                <a:latin typeface="Arial"/>
                <a:cs typeface="Arial"/>
              </a:rPr>
              <a:t>m</a:t>
            </a:r>
            <a:r>
              <a:rPr sz="2400" spc="-5" dirty="0">
                <a:latin typeface="Arial"/>
                <a:cs typeface="Arial"/>
              </a:rPr>
              <a:t>ula</a:t>
            </a:r>
            <a:r>
              <a:rPr sz="2400" dirty="0">
                <a:latin typeface="Arial"/>
                <a:cs typeface="Arial"/>
              </a:rPr>
              <a:t>”.</a:t>
            </a:r>
            <a:endParaRPr lang="en-US" sz="2400" dirty="0">
              <a:latin typeface="Arial"/>
              <a:cs typeface="Arial"/>
            </a:endParaRPr>
          </a:p>
          <a:p>
            <a:pPr marL="355600" marR="5080" indent="-342900">
              <a:buFont typeface="Arial"/>
              <a:buChar char="•"/>
              <a:tabLst>
                <a:tab pos="355600" algn="l"/>
              </a:tabLst>
            </a:pPr>
            <a:r>
              <a:rPr lang="en-US" sz="2400" dirty="0">
                <a:latin typeface="Arial"/>
                <a:cs typeface="Arial"/>
              </a:rPr>
              <a:t>Principle ingredients- aloe and canella bark.</a:t>
            </a:r>
            <a:endParaRPr sz="2400" dirty="0">
              <a:latin typeface="Arial"/>
              <a:cs typeface="Arial"/>
            </a:endParaRPr>
          </a:p>
          <a:p>
            <a:pPr marL="355600" marR="109855" indent="-342900">
              <a:spcBef>
                <a:spcPts val="575"/>
              </a:spcBef>
              <a:buFont typeface="Arial"/>
              <a:buChar char="•"/>
              <a:tabLst>
                <a:tab pos="525145" algn="l"/>
                <a:tab pos="6154420" algn="l"/>
              </a:tabLst>
            </a:pPr>
            <a:r>
              <a:rPr sz="2400" spc="-5" dirty="0">
                <a:latin typeface="Arial"/>
                <a:cs typeface="Arial"/>
              </a:rPr>
              <a:t>99</a:t>
            </a:r>
            <a:r>
              <a:rPr sz="2400" dirty="0">
                <a:latin typeface="Arial"/>
                <a:cs typeface="Arial"/>
              </a:rPr>
              <a:t>%</a:t>
            </a:r>
            <a:r>
              <a:rPr sz="2400" spc="5" dirty="0">
                <a:latin typeface="Arial"/>
                <a:cs typeface="Arial"/>
              </a:rPr>
              <a:t> </a:t>
            </a:r>
            <a:r>
              <a:rPr sz="2400" spc="-5" dirty="0">
                <a:latin typeface="Arial"/>
                <a:cs typeface="Arial"/>
              </a:rPr>
              <a:t>ha</a:t>
            </a:r>
            <a:r>
              <a:rPr sz="2400" dirty="0">
                <a:latin typeface="Arial"/>
                <a:cs typeface="Arial"/>
              </a:rPr>
              <a:t>d </a:t>
            </a:r>
            <a:r>
              <a:rPr sz="2400" spc="-5" dirty="0">
                <a:latin typeface="Arial"/>
                <a:cs typeface="Arial"/>
              </a:rPr>
              <a:t>aloe</a:t>
            </a:r>
            <a:r>
              <a:rPr sz="2400" dirty="0">
                <a:latin typeface="Arial"/>
                <a:cs typeface="Arial"/>
              </a:rPr>
              <a:t>,</a:t>
            </a:r>
            <a:r>
              <a:rPr sz="2400" spc="20" dirty="0">
                <a:latin typeface="Arial"/>
                <a:cs typeface="Arial"/>
              </a:rPr>
              <a:t> </a:t>
            </a:r>
            <a:r>
              <a:rPr sz="2400" spc="-5" dirty="0">
                <a:latin typeface="Arial"/>
                <a:cs typeface="Arial"/>
              </a:rPr>
              <a:t>wi</a:t>
            </a:r>
            <a:r>
              <a:rPr sz="2400" dirty="0">
                <a:latin typeface="Arial"/>
                <a:cs typeface="Arial"/>
              </a:rPr>
              <a:t>th a c</a:t>
            </a:r>
            <a:r>
              <a:rPr sz="2400" spc="-5" dirty="0">
                <a:latin typeface="Arial"/>
                <a:cs typeface="Arial"/>
              </a:rPr>
              <a:t>o</a:t>
            </a:r>
            <a:r>
              <a:rPr sz="2400" dirty="0">
                <a:latin typeface="Arial"/>
                <a:cs typeface="Arial"/>
              </a:rPr>
              <a:t>m</a:t>
            </a:r>
            <a:r>
              <a:rPr sz="2400" spc="-5" dirty="0">
                <a:latin typeface="Arial"/>
                <a:cs typeface="Arial"/>
              </a:rPr>
              <a:t>ple</a:t>
            </a:r>
            <a:r>
              <a:rPr sz="2400" dirty="0">
                <a:latin typeface="Arial"/>
                <a:cs typeface="Arial"/>
              </a:rPr>
              <a:t>m</a:t>
            </a:r>
            <a:r>
              <a:rPr sz="2400" spc="-5" dirty="0">
                <a:latin typeface="Arial"/>
                <a:cs typeface="Arial"/>
              </a:rPr>
              <a:t>en</a:t>
            </a:r>
            <a:r>
              <a:rPr sz="2400" dirty="0">
                <a:latin typeface="Arial"/>
                <a:cs typeface="Arial"/>
              </a:rPr>
              <a:t>t</a:t>
            </a:r>
            <a:r>
              <a:rPr sz="2400" spc="2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ing</a:t>
            </a:r>
            <a:r>
              <a:rPr sz="2400" dirty="0">
                <a:latin typeface="Arial"/>
                <a:cs typeface="Arial"/>
              </a:rPr>
              <a:t>r</a:t>
            </a:r>
            <a:r>
              <a:rPr sz="2400" spc="-5" dirty="0">
                <a:latin typeface="Arial"/>
                <a:cs typeface="Arial"/>
              </a:rPr>
              <a:t>edien</a:t>
            </a:r>
            <a:r>
              <a:rPr sz="2400" dirty="0">
                <a:latin typeface="Arial"/>
                <a:cs typeface="Arial"/>
              </a:rPr>
              <a:t>ts, c</a:t>
            </a:r>
            <a:r>
              <a:rPr sz="2400" spc="-5" dirty="0">
                <a:latin typeface="Arial"/>
                <a:cs typeface="Arial"/>
              </a:rPr>
              <a:t>hange</a:t>
            </a:r>
            <a:r>
              <a:rPr sz="2400" dirty="0">
                <a:latin typeface="Arial"/>
                <a:cs typeface="Arial"/>
              </a:rPr>
              <a:t>d</a:t>
            </a:r>
            <a:r>
              <a:rPr sz="2400" spc="2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r</a:t>
            </a:r>
            <a:r>
              <a:rPr sz="2400" spc="-5" dirty="0">
                <a:latin typeface="Arial"/>
                <a:cs typeface="Arial"/>
              </a:rPr>
              <a:t>oug</a:t>
            </a:r>
            <a:r>
              <a:rPr sz="2400" dirty="0">
                <a:latin typeface="Arial"/>
                <a:cs typeface="Arial"/>
              </a:rPr>
              <a:t>h c</a:t>
            </a:r>
            <a:r>
              <a:rPr sz="2400" spc="-5" dirty="0">
                <a:latin typeface="Arial"/>
                <a:cs typeface="Arial"/>
              </a:rPr>
              <a:t>en</a:t>
            </a:r>
            <a:r>
              <a:rPr sz="2400"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ie</a:t>
            </a:r>
            <a:r>
              <a:rPr sz="2400" dirty="0">
                <a:latin typeface="Arial"/>
                <a:cs typeface="Arial"/>
              </a:rPr>
              <a:t>s</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y</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k</a:t>
            </a:r>
            <a:r>
              <a:rPr sz="2400" spc="-5" dirty="0">
                <a:latin typeface="Arial"/>
                <a:cs typeface="Arial"/>
              </a:rPr>
              <a:t>e</a:t>
            </a:r>
            <a:r>
              <a:rPr sz="2400" dirty="0">
                <a:latin typeface="Arial"/>
                <a:cs typeface="Arial"/>
              </a:rPr>
              <a:t>r.	A</a:t>
            </a:r>
            <a:r>
              <a:rPr sz="2400" spc="-15" dirty="0">
                <a:latin typeface="Arial"/>
                <a:cs typeface="Arial"/>
              </a:rPr>
              <a:t> </a:t>
            </a:r>
            <a:r>
              <a:rPr sz="2400" spc="-5" dirty="0">
                <a:latin typeface="Arial"/>
                <a:cs typeface="Arial"/>
              </a:rPr>
              <a:t>pana</a:t>
            </a:r>
            <a:r>
              <a:rPr sz="2400" dirty="0">
                <a:latin typeface="Arial"/>
                <a:cs typeface="Arial"/>
              </a:rPr>
              <a:t>c</a:t>
            </a:r>
            <a:r>
              <a:rPr sz="2400" spc="-5" dirty="0">
                <a:latin typeface="Arial"/>
                <a:cs typeface="Arial"/>
              </a:rPr>
              <a:t>ea </a:t>
            </a:r>
            <a:r>
              <a:rPr sz="2400" dirty="0">
                <a:latin typeface="Arial"/>
                <a:cs typeface="Arial"/>
              </a:rPr>
              <a:t>t</a:t>
            </a:r>
            <a:r>
              <a:rPr sz="2400" spc="-5" dirty="0">
                <a:latin typeface="Arial"/>
                <a:cs typeface="Arial"/>
              </a:rPr>
              <a:t>ha</a:t>
            </a:r>
            <a:r>
              <a:rPr sz="2400" dirty="0">
                <a:latin typeface="Arial"/>
                <a:cs typeface="Arial"/>
              </a:rPr>
              <a:t>t</a:t>
            </a:r>
            <a:r>
              <a:rPr sz="2400" spc="-5" dirty="0">
                <a:latin typeface="Arial"/>
                <a:cs typeface="Arial"/>
              </a:rPr>
              <a:t> </a:t>
            </a:r>
            <a:r>
              <a:rPr sz="2400" dirty="0">
                <a:latin typeface="Arial"/>
                <a:cs typeface="Arial"/>
              </a:rPr>
              <a:t>c</a:t>
            </a:r>
            <a:r>
              <a:rPr sz="2400" spc="-5" dirty="0">
                <a:latin typeface="Arial"/>
                <a:cs typeface="Arial"/>
              </a:rPr>
              <a:t>u</a:t>
            </a:r>
            <a:r>
              <a:rPr sz="2400" spc="5" dirty="0">
                <a:latin typeface="Arial"/>
                <a:cs typeface="Arial"/>
              </a:rPr>
              <a:t>r</a:t>
            </a:r>
            <a:r>
              <a:rPr sz="2400" spc="-5" dirty="0">
                <a:latin typeface="Arial"/>
                <a:cs typeface="Arial"/>
              </a:rPr>
              <a:t>e</a:t>
            </a:r>
            <a:r>
              <a:rPr sz="2400" dirty="0">
                <a:latin typeface="Arial"/>
                <a:cs typeface="Arial"/>
              </a:rPr>
              <a:t>d </a:t>
            </a:r>
            <a:r>
              <a:rPr sz="2400" spc="-5" dirty="0">
                <a:latin typeface="Arial"/>
                <a:cs typeface="Arial"/>
              </a:rPr>
              <a:t>e</a:t>
            </a:r>
            <a:r>
              <a:rPr sz="2400" dirty="0">
                <a:latin typeface="Arial"/>
                <a:cs typeface="Arial"/>
              </a:rPr>
              <a:t>v</a:t>
            </a:r>
            <a:r>
              <a:rPr sz="2400" spc="-5" dirty="0">
                <a:latin typeface="Arial"/>
                <a:cs typeface="Arial"/>
              </a:rPr>
              <a:t>e</a:t>
            </a:r>
            <a:r>
              <a:rPr sz="2400" dirty="0">
                <a:latin typeface="Arial"/>
                <a:cs typeface="Arial"/>
              </a:rPr>
              <a:t>ryt</a:t>
            </a:r>
            <a:r>
              <a:rPr sz="2400" spc="-5" dirty="0">
                <a:latin typeface="Arial"/>
                <a:cs typeface="Arial"/>
              </a:rPr>
              <a:t>hin</a:t>
            </a:r>
            <a:r>
              <a:rPr sz="2400" dirty="0">
                <a:latin typeface="Arial"/>
                <a:cs typeface="Arial"/>
              </a:rPr>
              <a:t>g</a:t>
            </a:r>
            <a:r>
              <a:rPr sz="2400" spc="10" dirty="0">
                <a:latin typeface="Arial"/>
                <a:cs typeface="Arial"/>
              </a:rPr>
              <a:t> </a:t>
            </a:r>
            <a:r>
              <a:rPr sz="2400" dirty="0">
                <a:latin typeface="Arial"/>
                <a:cs typeface="Arial"/>
              </a:rPr>
              <a:t>-</a:t>
            </a:r>
            <a:r>
              <a:rPr sz="2400" spc="-5" dirty="0">
                <a:latin typeface="Arial"/>
                <a:cs typeface="Arial"/>
              </a:rPr>
              <a:t>Alwa</a:t>
            </a:r>
            <a:r>
              <a:rPr sz="2400" dirty="0">
                <a:latin typeface="Arial"/>
                <a:cs typeface="Arial"/>
              </a:rPr>
              <a:t>ys</a:t>
            </a:r>
            <a:r>
              <a:rPr sz="2400" spc="15" dirty="0">
                <a:latin typeface="Arial"/>
                <a:cs typeface="Arial"/>
              </a:rPr>
              <a:t> </a:t>
            </a:r>
            <a:r>
              <a:rPr sz="2400" dirty="0">
                <a:latin typeface="Arial"/>
                <a:cs typeface="Arial"/>
              </a:rPr>
              <a:t>c</a:t>
            </a:r>
            <a:r>
              <a:rPr sz="2400" spc="-5" dirty="0">
                <a:latin typeface="Arial"/>
                <a:cs typeface="Arial"/>
              </a:rPr>
              <a:t>alle</a:t>
            </a:r>
            <a:r>
              <a:rPr sz="2400" dirty="0">
                <a:latin typeface="Arial"/>
                <a:cs typeface="Arial"/>
              </a:rPr>
              <a:t>d</a:t>
            </a:r>
            <a:r>
              <a:rPr sz="2400" spc="25" dirty="0">
                <a:latin typeface="Arial"/>
                <a:cs typeface="Arial"/>
              </a:rPr>
              <a:t> </a:t>
            </a:r>
            <a:r>
              <a:rPr sz="2400" spc="-5" dirty="0">
                <a:latin typeface="Arial"/>
                <a:cs typeface="Arial"/>
              </a:rPr>
              <a:t>Hie</a:t>
            </a:r>
            <a:r>
              <a:rPr sz="2400" dirty="0">
                <a:latin typeface="Arial"/>
                <a:cs typeface="Arial"/>
              </a:rPr>
              <a:t>r</a:t>
            </a:r>
            <a:r>
              <a:rPr sz="2400" spc="-5" dirty="0">
                <a:latin typeface="Arial"/>
                <a:cs typeface="Arial"/>
              </a:rPr>
              <a:t>a</a:t>
            </a:r>
            <a:r>
              <a:rPr sz="2400" dirty="0">
                <a:latin typeface="Arial"/>
                <a:cs typeface="Arial"/>
              </a:rPr>
              <a:t>….</a:t>
            </a:r>
          </a:p>
          <a:p>
            <a:pPr marL="355600" marR="37465" indent="-342900">
              <a:spcBef>
                <a:spcPts val="575"/>
              </a:spcBef>
              <a:buFont typeface="Arial"/>
              <a:buChar char="•"/>
              <a:tabLst>
                <a:tab pos="355600" algn="l"/>
              </a:tabLst>
            </a:pPr>
            <a:r>
              <a:rPr sz="2400" dirty="0">
                <a:latin typeface="Arial"/>
                <a:cs typeface="Arial"/>
              </a:rPr>
              <a:t>M</a:t>
            </a:r>
            <a:r>
              <a:rPr sz="2400" spc="-5" dirty="0">
                <a:latin typeface="Arial"/>
                <a:cs typeface="Arial"/>
              </a:rPr>
              <a:t>a</a:t>
            </a:r>
            <a:r>
              <a:rPr sz="2400" spc="5" dirty="0">
                <a:latin typeface="Arial"/>
                <a:cs typeface="Arial"/>
              </a:rPr>
              <a:t>j</a:t>
            </a:r>
            <a:r>
              <a:rPr sz="2400" spc="-5" dirty="0">
                <a:latin typeface="Arial"/>
                <a:cs typeface="Arial"/>
              </a:rPr>
              <a:t>o</a:t>
            </a:r>
            <a:r>
              <a:rPr sz="2400" dirty="0">
                <a:latin typeface="Arial"/>
                <a:cs typeface="Arial"/>
              </a:rPr>
              <a:t>r</a:t>
            </a:r>
            <a:r>
              <a:rPr sz="2400" spc="-5" dirty="0">
                <a:latin typeface="Arial"/>
                <a:cs typeface="Arial"/>
              </a:rPr>
              <a:t> ing</a:t>
            </a:r>
            <a:r>
              <a:rPr sz="2400" dirty="0">
                <a:latin typeface="Arial"/>
                <a:cs typeface="Arial"/>
              </a:rPr>
              <a:t>r</a:t>
            </a:r>
            <a:r>
              <a:rPr sz="2400" spc="-5" dirty="0">
                <a:latin typeface="Arial"/>
                <a:cs typeface="Arial"/>
              </a:rPr>
              <a:t>edien</a:t>
            </a:r>
            <a:r>
              <a:rPr sz="2400" dirty="0">
                <a:latin typeface="Arial"/>
                <a:cs typeface="Arial"/>
              </a:rPr>
              <a:t>t</a:t>
            </a:r>
            <a:r>
              <a:rPr sz="2400" spc="45"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Alo</a:t>
            </a:r>
            <a:r>
              <a:rPr sz="2400" dirty="0">
                <a:latin typeface="Arial"/>
                <a:cs typeface="Arial"/>
              </a:rPr>
              <a:t>e</a:t>
            </a:r>
            <a:r>
              <a:rPr sz="2400" spc="10" dirty="0">
                <a:latin typeface="Arial"/>
                <a:cs typeface="Arial"/>
              </a:rPr>
              <a:t> </a:t>
            </a:r>
            <a:r>
              <a:rPr sz="2400" dirty="0">
                <a:latin typeface="Arial"/>
                <a:cs typeface="Arial"/>
              </a:rPr>
              <a:t>-</a:t>
            </a:r>
            <a:r>
              <a:rPr sz="2400" spc="-5" dirty="0">
                <a:latin typeface="Arial"/>
                <a:cs typeface="Arial"/>
              </a:rPr>
              <a:t>Dio</a:t>
            </a:r>
            <a:r>
              <a:rPr sz="2400" dirty="0">
                <a:latin typeface="Arial"/>
                <a:cs typeface="Arial"/>
              </a:rPr>
              <a:t>sc</a:t>
            </a:r>
            <a:r>
              <a:rPr sz="2400" spc="-5" dirty="0">
                <a:latin typeface="Arial"/>
                <a:cs typeface="Arial"/>
              </a:rPr>
              <a:t>o</a:t>
            </a:r>
            <a:r>
              <a:rPr sz="2400" dirty="0">
                <a:latin typeface="Arial"/>
                <a:cs typeface="Arial"/>
              </a:rPr>
              <a:t>r</a:t>
            </a:r>
            <a:r>
              <a:rPr sz="2400" spc="-5" dirty="0">
                <a:latin typeface="Arial"/>
                <a:cs typeface="Arial"/>
              </a:rPr>
              <a:t>ide</a:t>
            </a:r>
            <a:r>
              <a:rPr sz="2400" dirty="0">
                <a:latin typeface="Arial"/>
                <a:cs typeface="Arial"/>
              </a:rPr>
              <a:t>s</a:t>
            </a:r>
            <a:r>
              <a:rPr sz="2400" spc="40" dirty="0">
                <a:latin typeface="Arial"/>
                <a:cs typeface="Arial"/>
              </a:rPr>
              <a:t> </a:t>
            </a:r>
            <a:r>
              <a:rPr sz="2400" spc="-5" dirty="0">
                <a:latin typeface="Arial"/>
                <a:cs typeface="Arial"/>
              </a:rPr>
              <a:t>i</a:t>
            </a:r>
            <a:r>
              <a:rPr sz="2400" dirty="0">
                <a:latin typeface="Arial"/>
                <a:cs typeface="Arial"/>
              </a:rPr>
              <a:t>s 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rst</a:t>
            </a:r>
            <a:r>
              <a:rPr sz="2400" spc="-15" dirty="0">
                <a:latin typeface="Arial"/>
                <a:cs typeface="Arial"/>
              </a:rPr>
              <a:t> </a:t>
            </a:r>
            <a:r>
              <a:rPr sz="2400" dirty="0">
                <a:latin typeface="Arial"/>
                <a:cs typeface="Arial"/>
              </a:rPr>
              <a:t>to </a:t>
            </a:r>
            <a:r>
              <a:rPr sz="2400" spc="-5" dirty="0">
                <a:latin typeface="Arial"/>
                <a:cs typeface="Arial"/>
              </a:rPr>
              <a:t>iden</a:t>
            </a:r>
            <a:r>
              <a:rPr sz="2400" dirty="0">
                <a:latin typeface="Arial"/>
                <a:cs typeface="Arial"/>
              </a:rPr>
              <a:t>t</a:t>
            </a:r>
            <a:r>
              <a:rPr sz="2400" spc="-5" dirty="0">
                <a:latin typeface="Arial"/>
                <a:cs typeface="Arial"/>
              </a:rPr>
              <a:t>i</a:t>
            </a:r>
            <a:r>
              <a:rPr sz="2400" dirty="0">
                <a:latin typeface="Arial"/>
                <a:cs typeface="Arial"/>
              </a:rPr>
              <a:t>fy</a:t>
            </a:r>
            <a:r>
              <a:rPr sz="2400" spc="15" dirty="0">
                <a:latin typeface="Arial"/>
                <a:cs typeface="Arial"/>
              </a:rPr>
              <a:t> </a:t>
            </a:r>
            <a:r>
              <a:rPr sz="2400" spc="-5" dirty="0">
                <a:latin typeface="Arial"/>
                <a:cs typeface="Arial"/>
              </a:rPr>
              <a:t>alo</a:t>
            </a:r>
            <a:r>
              <a:rPr sz="2400" dirty="0">
                <a:latin typeface="Arial"/>
                <a:cs typeface="Arial"/>
              </a:rPr>
              <a:t>e</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c</a:t>
            </a:r>
            <a:r>
              <a:rPr sz="2400" spc="-5" dirty="0">
                <a:latin typeface="Arial"/>
                <a:cs typeface="Arial"/>
              </a:rPr>
              <a:t>o</a:t>
            </a:r>
            <a:r>
              <a:rPr sz="2400" dirty="0">
                <a:latin typeface="Arial"/>
                <a:cs typeface="Arial"/>
              </a:rPr>
              <a:t>rd</a:t>
            </a:r>
            <a:r>
              <a:rPr sz="2400" spc="-10" dirty="0">
                <a:latin typeface="Arial"/>
                <a:cs typeface="Arial"/>
              </a:rPr>
              <a:t> </a:t>
            </a:r>
            <a:r>
              <a:rPr sz="2400" spc="-5" dirty="0">
                <a:latin typeface="Arial"/>
                <a:cs typeface="Arial"/>
              </a:rPr>
              <a:t>i</a:t>
            </a:r>
            <a:r>
              <a:rPr sz="2400" dirty="0">
                <a:latin typeface="Arial"/>
                <a:cs typeface="Arial"/>
              </a:rPr>
              <a:t>ts “</a:t>
            </a:r>
            <a:r>
              <a:rPr sz="2400" spc="-5" dirty="0">
                <a:latin typeface="Arial"/>
                <a:cs typeface="Arial"/>
              </a:rPr>
              <a:t>gen</a:t>
            </a:r>
            <a:r>
              <a:rPr sz="2400" dirty="0">
                <a:latin typeface="Arial"/>
                <a:cs typeface="Arial"/>
              </a:rPr>
              <a:t>t</a:t>
            </a:r>
            <a:r>
              <a:rPr sz="2400" spc="-5" dirty="0">
                <a:latin typeface="Arial"/>
                <a:cs typeface="Arial"/>
              </a:rPr>
              <a:t>l</a:t>
            </a:r>
            <a:r>
              <a:rPr sz="2400" dirty="0">
                <a:latin typeface="Arial"/>
                <a:cs typeface="Arial"/>
              </a:rPr>
              <a:t>e </a:t>
            </a:r>
            <a:r>
              <a:rPr sz="2400" spc="-5" dirty="0">
                <a:latin typeface="Arial"/>
                <a:cs typeface="Arial"/>
              </a:rPr>
              <a:t>pu</a:t>
            </a:r>
            <a:r>
              <a:rPr sz="2400" dirty="0">
                <a:latin typeface="Arial"/>
                <a:cs typeface="Arial"/>
              </a:rPr>
              <a:t>r</a:t>
            </a:r>
            <a:r>
              <a:rPr sz="2400" spc="-5" dirty="0">
                <a:latin typeface="Arial"/>
                <a:cs typeface="Arial"/>
              </a:rPr>
              <a:t>ge</a:t>
            </a:r>
            <a:r>
              <a:rPr sz="2400" dirty="0">
                <a:latin typeface="Arial"/>
                <a:cs typeface="Arial"/>
              </a:rPr>
              <a:t>”</a:t>
            </a:r>
            <a:r>
              <a:rPr sz="2400" spc="20" dirty="0">
                <a:latin typeface="Arial"/>
                <a:cs typeface="Arial"/>
              </a:rPr>
              <a:t> </a:t>
            </a:r>
            <a:r>
              <a:rPr sz="2400" spc="-5" dirty="0">
                <a:latin typeface="Arial"/>
                <a:cs typeface="Arial"/>
              </a:rPr>
              <a:t>e</a:t>
            </a:r>
            <a:r>
              <a:rPr sz="2400" spc="5" dirty="0">
                <a:latin typeface="Arial"/>
                <a:cs typeface="Arial"/>
              </a:rPr>
              <a:t>f</a:t>
            </a:r>
            <a:r>
              <a:rPr sz="2400" dirty="0">
                <a:latin typeface="Arial"/>
                <a:cs typeface="Arial"/>
              </a:rPr>
              <a:t>f</a:t>
            </a:r>
            <a:r>
              <a:rPr sz="2400" spc="-5" dirty="0">
                <a:latin typeface="Arial"/>
                <a:cs typeface="Arial"/>
              </a:rPr>
              <a:t>e</a:t>
            </a:r>
            <a:r>
              <a:rPr sz="2400" dirty="0">
                <a:latin typeface="Arial"/>
                <a:cs typeface="Arial"/>
              </a:rPr>
              <a:t>ct</a:t>
            </a:r>
            <a:r>
              <a:rPr sz="2400" spc="-15" dirty="0">
                <a:latin typeface="Arial"/>
                <a:cs typeface="Arial"/>
              </a:rPr>
              <a:t> </a:t>
            </a:r>
            <a:r>
              <a:rPr sz="2400" spc="-5" dirty="0">
                <a:latin typeface="Arial"/>
                <a:cs typeface="Arial"/>
              </a:rPr>
              <a:t>–</a:t>
            </a:r>
            <a:r>
              <a:rPr sz="2400" dirty="0">
                <a:latin typeface="Arial"/>
                <a:cs typeface="Arial"/>
              </a:rPr>
              <a:t>G</a:t>
            </a:r>
            <a:r>
              <a:rPr sz="2400" spc="-5" dirty="0">
                <a:latin typeface="Arial"/>
                <a:cs typeface="Arial"/>
              </a:rPr>
              <a:t>i</a:t>
            </a:r>
            <a:r>
              <a:rPr sz="2400" dirty="0">
                <a:latin typeface="Arial"/>
                <a:cs typeface="Arial"/>
              </a:rPr>
              <a:t>ve ½ to</a:t>
            </a:r>
            <a:r>
              <a:rPr sz="2400" spc="-10" dirty="0">
                <a:latin typeface="Arial"/>
                <a:cs typeface="Arial"/>
              </a:rPr>
              <a:t> </a:t>
            </a:r>
            <a:r>
              <a:rPr sz="2400" dirty="0">
                <a:latin typeface="Arial"/>
                <a:cs typeface="Arial"/>
              </a:rPr>
              <a:t>3 </a:t>
            </a:r>
            <a:r>
              <a:rPr sz="2400" spc="-5" dirty="0">
                <a:latin typeface="Arial"/>
                <a:cs typeface="Arial"/>
              </a:rPr>
              <a:t>d</a:t>
            </a:r>
            <a:r>
              <a:rPr sz="2400" dirty="0">
                <a:latin typeface="Arial"/>
                <a:cs typeface="Arial"/>
              </a:rPr>
              <a:t>r</a:t>
            </a:r>
            <a:r>
              <a:rPr sz="2400" spc="-5" dirty="0">
                <a:latin typeface="Arial"/>
                <a:cs typeface="Arial"/>
              </a:rPr>
              <a:t>a</a:t>
            </a:r>
            <a:r>
              <a:rPr sz="2400" dirty="0">
                <a:latin typeface="Arial"/>
                <a:cs typeface="Arial"/>
              </a:rPr>
              <a:t>c</a:t>
            </a:r>
            <a:r>
              <a:rPr sz="2400" spc="-5" dirty="0">
                <a:latin typeface="Arial"/>
                <a:cs typeface="Arial"/>
              </a:rPr>
              <a:t>h</a:t>
            </a:r>
            <a:r>
              <a:rPr sz="2400" dirty="0">
                <a:latin typeface="Arial"/>
                <a:cs typeface="Arial"/>
              </a:rPr>
              <a:t>ms</a:t>
            </a:r>
            <a:r>
              <a:rPr sz="2400" spc="-10" dirty="0">
                <a:latin typeface="Arial"/>
                <a:cs typeface="Arial"/>
              </a:rPr>
              <a:t> </a:t>
            </a:r>
            <a:r>
              <a:rPr sz="2400" dirty="0">
                <a:latin typeface="Arial"/>
                <a:cs typeface="Arial"/>
              </a:rPr>
              <a:t>(</a:t>
            </a:r>
            <a:r>
              <a:rPr sz="2400" spc="-5" dirty="0">
                <a:latin typeface="Arial"/>
                <a:cs typeface="Arial"/>
              </a:rPr>
              <a:t>d</a:t>
            </a:r>
            <a:r>
              <a:rPr sz="2400" dirty="0">
                <a:latin typeface="Arial"/>
                <a:cs typeface="Arial"/>
              </a:rPr>
              <a:t>r</a:t>
            </a:r>
            <a:r>
              <a:rPr sz="2400" spc="-5" dirty="0">
                <a:latin typeface="Arial"/>
                <a:cs typeface="Arial"/>
              </a:rPr>
              <a:t>a</a:t>
            </a:r>
            <a:r>
              <a:rPr sz="2400" dirty="0">
                <a:latin typeface="Arial"/>
                <a:cs typeface="Arial"/>
              </a:rPr>
              <a:t>c</a:t>
            </a:r>
            <a:r>
              <a:rPr sz="2400" spc="-5" dirty="0">
                <a:latin typeface="Arial"/>
                <a:cs typeface="Arial"/>
              </a:rPr>
              <a:t>h</a:t>
            </a:r>
            <a:r>
              <a:rPr sz="2400" dirty="0">
                <a:latin typeface="Arial"/>
                <a:cs typeface="Arial"/>
              </a:rPr>
              <a:t>m</a:t>
            </a:r>
            <a:r>
              <a:rPr sz="2400" spc="5"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abou</a:t>
            </a:r>
            <a:r>
              <a:rPr sz="2400" dirty="0">
                <a:latin typeface="Arial"/>
                <a:cs typeface="Arial"/>
              </a:rPr>
              <a:t>t</a:t>
            </a:r>
            <a:r>
              <a:rPr sz="2400" spc="5" dirty="0">
                <a:latin typeface="Arial"/>
                <a:cs typeface="Arial"/>
              </a:rPr>
              <a:t> </a:t>
            </a:r>
            <a:r>
              <a:rPr sz="2400" spc="-5" dirty="0">
                <a:latin typeface="Arial"/>
                <a:cs typeface="Arial"/>
              </a:rPr>
              <a:t>1</a:t>
            </a:r>
            <a:r>
              <a:rPr sz="2400" dirty="0">
                <a:latin typeface="Arial"/>
                <a:cs typeface="Arial"/>
              </a:rPr>
              <a:t>/8 </a:t>
            </a:r>
            <a:r>
              <a:rPr sz="2400" spc="-5" dirty="0">
                <a:latin typeface="Arial"/>
                <a:cs typeface="Arial"/>
              </a:rPr>
              <a:t>o</a:t>
            </a:r>
            <a:r>
              <a:rPr sz="2400" dirty="0">
                <a:latin typeface="Arial"/>
                <a:cs typeface="Arial"/>
              </a:rPr>
              <a:t>f</a:t>
            </a:r>
            <a:r>
              <a:rPr sz="2400" spc="-5" dirty="0">
                <a:latin typeface="Arial"/>
                <a:cs typeface="Arial"/>
              </a:rPr>
              <a:t> a</a:t>
            </a:r>
            <a:r>
              <a:rPr sz="2400" dirty="0">
                <a:latin typeface="Arial"/>
                <a:cs typeface="Arial"/>
              </a:rPr>
              <a:t>n </a:t>
            </a:r>
            <a:r>
              <a:rPr sz="2400" spc="-5" dirty="0">
                <a:latin typeface="Arial"/>
                <a:cs typeface="Arial"/>
              </a:rPr>
              <a:t>oun</a:t>
            </a:r>
            <a:r>
              <a:rPr sz="2400" dirty="0">
                <a:latin typeface="Arial"/>
                <a:cs typeface="Arial"/>
              </a:rPr>
              <a:t>c</a:t>
            </a:r>
            <a:r>
              <a:rPr sz="2400" spc="-5" dirty="0">
                <a:latin typeface="Arial"/>
                <a:cs typeface="Arial"/>
              </a:rPr>
              <a:t>e) dependin</a:t>
            </a:r>
            <a:r>
              <a:rPr sz="2400" dirty="0">
                <a:latin typeface="Arial"/>
                <a:cs typeface="Arial"/>
              </a:rPr>
              <a:t>g</a:t>
            </a:r>
            <a:r>
              <a:rPr sz="2400" spc="50" dirty="0">
                <a:latin typeface="Arial"/>
                <a:cs typeface="Arial"/>
              </a:rPr>
              <a:t> </a:t>
            </a:r>
            <a:r>
              <a:rPr sz="2400" spc="-5" dirty="0">
                <a:latin typeface="Arial"/>
                <a:cs typeface="Arial"/>
              </a:rPr>
              <a:t>o</a:t>
            </a:r>
            <a:r>
              <a:rPr sz="2400" dirty="0">
                <a:latin typeface="Arial"/>
                <a:cs typeface="Arial"/>
              </a:rPr>
              <a:t>n </a:t>
            </a:r>
            <a:r>
              <a:rPr sz="2400" spc="-5" dirty="0">
                <a:latin typeface="Arial"/>
                <a:cs typeface="Arial"/>
              </a:rPr>
              <a:t>deg</a:t>
            </a:r>
            <a:r>
              <a:rPr sz="2400" dirty="0">
                <a:latin typeface="Arial"/>
                <a:cs typeface="Arial"/>
              </a:rPr>
              <a:t>r</a:t>
            </a:r>
            <a:r>
              <a:rPr sz="2400" spc="-5" dirty="0">
                <a:latin typeface="Arial"/>
                <a:cs typeface="Arial"/>
              </a:rPr>
              <a:t>e</a:t>
            </a:r>
            <a:r>
              <a:rPr sz="2400" dirty="0">
                <a:latin typeface="Arial"/>
                <a:cs typeface="Arial"/>
              </a:rPr>
              <a:t>e</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a:t>
            </a:r>
            <a:r>
              <a:rPr sz="2400" spc="-5" dirty="0">
                <a:latin typeface="Arial"/>
                <a:cs typeface="Arial"/>
              </a:rPr>
              <a:t>la</a:t>
            </a:r>
            <a:r>
              <a:rPr sz="2400" spc="-15" dirty="0">
                <a:latin typeface="Arial"/>
                <a:cs typeface="Arial"/>
              </a:rPr>
              <a:t>x</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a:t>
            </a:r>
          </a:p>
          <a:p>
            <a:pPr marL="355600" marR="375920" indent="-342900">
              <a:spcBef>
                <a:spcPts val="575"/>
              </a:spcBef>
              <a:buFont typeface="Arial"/>
              <a:buChar char="•"/>
              <a:tabLst>
                <a:tab pos="355600" algn="l"/>
              </a:tabLst>
            </a:pP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dirty="0">
                <a:latin typeface="Arial"/>
                <a:cs typeface="Arial"/>
              </a:rPr>
              <a:t>c</a:t>
            </a:r>
            <a:r>
              <a:rPr sz="2400" spc="-5" dirty="0">
                <a:latin typeface="Arial"/>
                <a:cs typeface="Arial"/>
              </a:rPr>
              <a:t>en</a:t>
            </a:r>
            <a:r>
              <a:rPr sz="2400"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ie</a:t>
            </a:r>
            <a:r>
              <a:rPr sz="2400" dirty="0">
                <a:latin typeface="Arial"/>
                <a:cs typeface="Arial"/>
              </a:rPr>
              <a:t>s,</a:t>
            </a:r>
            <a:r>
              <a:rPr sz="2400" spc="5" dirty="0">
                <a:latin typeface="Arial"/>
                <a:cs typeface="Arial"/>
              </a:rPr>
              <a:t> </a:t>
            </a:r>
            <a:r>
              <a:rPr sz="2400" dirty="0">
                <a:latin typeface="Arial"/>
                <a:cs typeface="Arial"/>
              </a:rPr>
              <a:t>m</a:t>
            </a:r>
            <a:r>
              <a:rPr sz="2400" spc="-5" dirty="0">
                <a:latin typeface="Arial"/>
                <a:cs typeface="Arial"/>
              </a:rPr>
              <a:t>odi</a:t>
            </a:r>
            <a:r>
              <a:rPr sz="2400" dirty="0">
                <a:latin typeface="Arial"/>
                <a:cs typeface="Arial"/>
              </a:rPr>
              <a:t>f</a:t>
            </a:r>
            <a:r>
              <a:rPr sz="2400" spc="-5" dirty="0">
                <a:latin typeface="Arial"/>
                <a:cs typeface="Arial"/>
              </a:rPr>
              <a:t>ie</a:t>
            </a:r>
            <a:r>
              <a:rPr sz="2400" dirty="0">
                <a:latin typeface="Arial"/>
                <a:cs typeface="Arial"/>
              </a:rPr>
              <a:t>d</a:t>
            </a:r>
            <a:r>
              <a:rPr sz="2400" spc="25" dirty="0">
                <a:latin typeface="Arial"/>
                <a:cs typeface="Arial"/>
              </a:rPr>
              <a:t> </a:t>
            </a:r>
            <a:r>
              <a:rPr sz="2400" spc="-5" dirty="0">
                <a:latin typeface="Arial"/>
                <a:cs typeface="Arial"/>
              </a:rPr>
              <a:t>dependin</a:t>
            </a:r>
            <a:r>
              <a:rPr sz="2400" dirty="0">
                <a:latin typeface="Arial"/>
                <a:cs typeface="Arial"/>
              </a:rPr>
              <a:t>g</a:t>
            </a:r>
            <a:r>
              <a:rPr sz="2400" spc="50" dirty="0">
                <a:latin typeface="Arial"/>
                <a:cs typeface="Arial"/>
              </a:rPr>
              <a:t> </a:t>
            </a:r>
            <a:r>
              <a:rPr sz="2400" spc="-5" dirty="0">
                <a:latin typeface="Arial"/>
                <a:cs typeface="Arial"/>
              </a:rPr>
              <a:t>o</a:t>
            </a:r>
            <a:r>
              <a:rPr sz="2400" dirty="0">
                <a:latin typeface="Arial"/>
                <a:cs typeface="Arial"/>
              </a:rPr>
              <a:t>n m</a:t>
            </a:r>
            <a:r>
              <a:rPr sz="2400" spc="-5" dirty="0">
                <a:latin typeface="Arial"/>
                <a:cs typeface="Arial"/>
              </a:rPr>
              <a:t>a</a:t>
            </a:r>
            <a:r>
              <a:rPr sz="2400" dirty="0">
                <a:latin typeface="Arial"/>
                <a:cs typeface="Arial"/>
              </a:rPr>
              <a:t>k</a:t>
            </a:r>
            <a:r>
              <a:rPr sz="2400" spc="-5" dirty="0">
                <a:latin typeface="Arial"/>
                <a:cs typeface="Arial"/>
              </a:rPr>
              <a:t>e</a:t>
            </a:r>
            <a:r>
              <a:rPr sz="2400" dirty="0">
                <a:latin typeface="Arial"/>
                <a:cs typeface="Arial"/>
              </a:rPr>
              <a:t>r</a:t>
            </a:r>
            <a:r>
              <a:rPr sz="2400" spc="-5" dirty="0">
                <a:latin typeface="Arial"/>
                <a:cs typeface="Arial"/>
              </a:rPr>
              <a:t> and </a:t>
            </a:r>
            <a:r>
              <a:rPr sz="2400" dirty="0">
                <a:latin typeface="Arial"/>
                <a:cs typeface="Arial"/>
              </a:rPr>
              <a:t>t</a:t>
            </a:r>
            <a:r>
              <a:rPr sz="2400" spc="-5" dirty="0">
                <a:latin typeface="Arial"/>
                <a:cs typeface="Arial"/>
              </a:rPr>
              <a:t>own</a:t>
            </a:r>
            <a:r>
              <a:rPr lang="en-US" sz="2400" spc="-5" dirty="0">
                <a:latin typeface="Arial"/>
                <a:cs typeface="Arial"/>
              </a:rPr>
              <a:t>.</a:t>
            </a:r>
            <a:endParaRPr sz="2400" dirty="0">
              <a:latin typeface="Arial"/>
              <a:cs typeface="Arial"/>
            </a:endParaRPr>
          </a:p>
        </p:txBody>
      </p:sp>
    </p:spTree>
    <p:extLst>
      <p:ext uri="{BB962C8B-B14F-4D97-AF65-F5344CB8AC3E}">
        <p14:creationId xmlns:p14="http://schemas.microsoft.com/office/powerpoint/2010/main" val="1592425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Habits of the Paleolithic Man</a:t>
            </a:r>
            <a:endParaRPr lang="en-US" dirty="0"/>
          </a:p>
        </p:txBody>
      </p:sp>
      <p:sp>
        <p:nvSpPr>
          <p:cNvPr id="3" name="Content Placeholder 2"/>
          <p:cNvSpPr>
            <a:spLocks noGrp="1"/>
          </p:cNvSpPr>
          <p:nvPr>
            <p:ph idx="1"/>
          </p:nvPr>
        </p:nvSpPr>
        <p:spPr/>
        <p:txBody>
          <a:bodyPr/>
          <a:lstStyle/>
          <a:p>
            <a:r>
              <a:rPr lang="en-US" dirty="0" smtClean="0"/>
              <a:t>Leaves, mud, and clay</a:t>
            </a:r>
          </a:p>
          <a:p>
            <a:r>
              <a:rPr lang="en-US" dirty="0" smtClean="0"/>
              <a:t>Instinct</a:t>
            </a:r>
          </a:p>
          <a:p>
            <a:r>
              <a:rPr lang="en-US" dirty="0" smtClean="0"/>
              <a:t>Trial &amp; error</a:t>
            </a:r>
          </a:p>
          <a:p>
            <a:r>
              <a:rPr lang="en-US" dirty="0" smtClean="0"/>
              <a:t>Learned by watching animals, neighbors</a:t>
            </a:r>
          </a:p>
          <a:p>
            <a:r>
              <a:rPr lang="en-US" dirty="0" smtClean="0"/>
              <a:t>Created gods / idols </a:t>
            </a:r>
          </a:p>
          <a:p>
            <a:r>
              <a:rPr lang="en-US" dirty="0" smtClean="0"/>
              <a:t>Emergence of tribal healers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552" y="3152903"/>
            <a:ext cx="3686503" cy="3022675"/>
          </a:xfrm>
          <a:prstGeom prst="rect">
            <a:avLst/>
          </a:prstGeom>
        </p:spPr>
      </p:pic>
      <p:sp>
        <p:nvSpPr>
          <p:cNvPr id="7" name="TextBox 6"/>
          <p:cNvSpPr txBox="1"/>
          <p:nvPr/>
        </p:nvSpPr>
        <p:spPr>
          <a:xfrm>
            <a:off x="121299" y="4997278"/>
            <a:ext cx="2667000" cy="1692771"/>
          </a:xfrm>
          <a:prstGeom prst="rect">
            <a:avLst/>
          </a:prstGeom>
          <a:solidFill>
            <a:schemeClr val="accent1">
              <a:lumMod val="75000"/>
            </a:schemeClr>
          </a:solidFill>
        </p:spPr>
        <p:txBody>
          <a:bodyPr wrap="square" rtlCol="0">
            <a:spAutoFit/>
          </a:bodyPr>
          <a:lstStyle/>
          <a:p>
            <a:r>
              <a:rPr lang="en-US" sz="2600" b="1" i="1" dirty="0">
                <a:solidFill>
                  <a:srgbClr val="FFC000"/>
                </a:solidFill>
              </a:rPr>
              <a:t>How does this compare to practices we use today?</a:t>
            </a:r>
          </a:p>
        </p:txBody>
      </p:sp>
    </p:spTree>
    <p:extLst>
      <p:ext uri="{BB962C8B-B14F-4D97-AF65-F5344CB8AC3E}">
        <p14:creationId xmlns:p14="http://schemas.microsoft.com/office/powerpoint/2010/main" val="11348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213" y="842666"/>
            <a:ext cx="7733601" cy="615553"/>
          </a:xfrm>
        </p:spPr>
        <p:txBody>
          <a:bodyPr>
            <a:noAutofit/>
          </a:bodyPr>
          <a:lstStyle/>
          <a:p>
            <a:pPr algn="ctr"/>
            <a:r>
              <a:rPr lang="en-US" dirty="0"/>
              <a:t>Dosage Forms of Ancient Greece</a:t>
            </a:r>
          </a:p>
        </p:txBody>
      </p:sp>
      <p:sp>
        <p:nvSpPr>
          <p:cNvPr id="3" name="Text Placeholder 2"/>
          <p:cNvSpPr>
            <a:spLocks noGrp="1"/>
          </p:cNvSpPr>
          <p:nvPr>
            <p:ph type="body" idx="1"/>
          </p:nvPr>
        </p:nvSpPr>
        <p:spPr>
          <a:xfrm>
            <a:off x="1669943" y="1823634"/>
            <a:ext cx="8072119" cy="4308872"/>
          </a:xfrm>
        </p:spPr>
        <p:txBody>
          <a:bodyPr/>
          <a:lstStyle/>
          <a:p>
            <a:pPr marL="0" indent="0">
              <a:buNone/>
            </a:pPr>
            <a:r>
              <a:rPr lang="en-US" b="1" dirty="0">
                <a:latin typeface="Arial" panose="020B0604020202020204" pitchFamily="34" charset="0"/>
                <a:cs typeface="Arial" panose="020B0604020202020204" pitchFamily="34" charset="0"/>
              </a:rPr>
              <a:t>Confections</a:t>
            </a:r>
            <a:r>
              <a:rPr lang="en-US" dirty="0">
                <a:latin typeface="Arial" panose="020B0604020202020204" pitchFamily="34" charset="0"/>
                <a:cs typeface="Arial" panose="020B0604020202020204" pitchFamily="34" charset="0"/>
              </a:rPr>
              <a:t> – mix medicine powders with fruits or honey in mortar to form soft mass</a:t>
            </a:r>
          </a:p>
          <a:p>
            <a:pPr marL="342900" indent="-342900"/>
            <a:r>
              <a:rPr lang="en-US" sz="2600" dirty="0">
                <a:latin typeface="Arial" panose="020B0604020202020204" pitchFamily="34" charset="0"/>
                <a:cs typeface="Arial" panose="020B0604020202020204" pitchFamily="34" charset="0"/>
              </a:rPr>
              <a:t>Stored in clay pots or jars, doses removed when needed with spatula, rolled into ball and swallowed</a:t>
            </a:r>
          </a:p>
          <a:p>
            <a:endParaRPr lang="en-US" sz="2000" dirty="0"/>
          </a:p>
          <a:p>
            <a:pPr marL="0" indent="0">
              <a:buNone/>
            </a:pPr>
            <a:r>
              <a:rPr lang="en-US" b="1" dirty="0">
                <a:latin typeface="Arial" panose="020B0604020202020204" pitchFamily="34" charset="0"/>
                <a:cs typeface="Arial" panose="020B0604020202020204" pitchFamily="34" charset="0"/>
              </a:rPr>
              <a:t>Electuaries</a:t>
            </a:r>
            <a:r>
              <a:rPr lang="en-US" dirty="0">
                <a:latin typeface="Arial" panose="020B0604020202020204" pitchFamily="34" charset="0"/>
                <a:cs typeface="Arial" panose="020B0604020202020204" pitchFamily="34" charset="0"/>
              </a:rPr>
              <a:t> – form of confection, thinner, less congealed</a:t>
            </a:r>
          </a:p>
          <a:p>
            <a:pPr marL="457200" indent="-457200"/>
            <a:r>
              <a:rPr lang="en-US" sz="2600" dirty="0">
                <a:latin typeface="Arial" panose="020B0604020202020204" pitchFamily="34" charset="0"/>
                <a:cs typeface="Arial" panose="020B0604020202020204" pitchFamily="34" charset="0"/>
              </a:rPr>
              <a:t>Administered by licking dose from spoon or spatula or smeared onto licorice root to take </a:t>
            </a:r>
          </a:p>
        </p:txBody>
      </p:sp>
    </p:spTree>
    <p:extLst>
      <p:ext uri="{BB962C8B-B14F-4D97-AF65-F5344CB8AC3E}">
        <p14:creationId xmlns:p14="http://schemas.microsoft.com/office/powerpoint/2010/main" val="4013307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16275" y="2027239"/>
            <a:ext cx="5768500" cy="4114799"/>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2395886" y="306386"/>
            <a:ext cx="7397750" cy="1231106"/>
          </a:xfrm>
          <a:prstGeom prst="rect">
            <a:avLst/>
          </a:prstGeom>
        </p:spPr>
        <p:txBody>
          <a:bodyPr vert="horz" wrap="square" lIns="0" tIns="0" rIns="0" bIns="0" rtlCol="0">
            <a:spAutoFit/>
          </a:bodyPr>
          <a:lstStyle/>
          <a:p>
            <a:pPr marL="2044064" marR="5080" indent="-2032000">
              <a:tabLst>
                <a:tab pos="2731135" algn="l"/>
              </a:tabLst>
            </a:pPr>
            <a:r>
              <a:rPr sz="4000" spc="-40" dirty="0">
                <a:latin typeface="Arial"/>
                <a:cs typeface="Arial"/>
              </a:rPr>
              <a:t>G</a:t>
            </a:r>
            <a:r>
              <a:rPr sz="4000" spc="-15" dirty="0">
                <a:latin typeface="Arial"/>
                <a:cs typeface="Arial"/>
              </a:rPr>
              <a:t>r</a:t>
            </a:r>
            <a:r>
              <a:rPr sz="4000" spc="-30" dirty="0">
                <a:latin typeface="Arial"/>
                <a:cs typeface="Arial"/>
              </a:rPr>
              <a:t>ee</a:t>
            </a:r>
            <a:r>
              <a:rPr sz="4000" spc="-20" dirty="0">
                <a:latin typeface="Arial"/>
                <a:cs typeface="Arial"/>
              </a:rPr>
              <a:t>k</a:t>
            </a:r>
            <a:r>
              <a:rPr sz="4000" spc="20" dirty="0">
                <a:latin typeface="Arial"/>
                <a:cs typeface="Arial"/>
              </a:rPr>
              <a:t> </a:t>
            </a:r>
            <a:r>
              <a:rPr sz="4000" spc="-35" dirty="0">
                <a:latin typeface="Arial"/>
                <a:cs typeface="Arial"/>
              </a:rPr>
              <a:t>Ma</a:t>
            </a:r>
            <a:r>
              <a:rPr sz="4000" spc="-15" dirty="0">
                <a:latin typeface="Arial"/>
                <a:cs typeface="Arial"/>
              </a:rPr>
              <a:t>r</a:t>
            </a:r>
            <a:r>
              <a:rPr sz="4000" spc="-30" dirty="0">
                <a:latin typeface="Arial"/>
                <a:cs typeface="Arial"/>
              </a:rPr>
              <a:t>b</a:t>
            </a:r>
            <a:r>
              <a:rPr sz="4000" spc="-20" dirty="0">
                <a:latin typeface="Arial"/>
                <a:cs typeface="Arial"/>
              </a:rPr>
              <a:t>le</a:t>
            </a:r>
            <a:r>
              <a:rPr sz="4000" spc="35" dirty="0">
                <a:latin typeface="Arial"/>
                <a:cs typeface="Arial"/>
              </a:rPr>
              <a:t> </a:t>
            </a:r>
            <a:r>
              <a:rPr sz="4000" spc="-35" dirty="0">
                <a:latin typeface="Arial"/>
                <a:cs typeface="Arial"/>
              </a:rPr>
              <a:t>Mo</a:t>
            </a:r>
            <a:r>
              <a:rPr sz="4000" spc="-15" dirty="0">
                <a:latin typeface="Arial"/>
                <a:cs typeface="Arial"/>
              </a:rPr>
              <a:t>r</a:t>
            </a:r>
            <a:r>
              <a:rPr sz="4000" spc="-10" dirty="0">
                <a:latin typeface="Arial"/>
                <a:cs typeface="Arial"/>
              </a:rPr>
              <a:t>t</a:t>
            </a:r>
            <a:r>
              <a:rPr sz="4000" spc="-30" dirty="0">
                <a:latin typeface="Arial"/>
                <a:cs typeface="Arial"/>
              </a:rPr>
              <a:t>a</a:t>
            </a:r>
            <a:r>
              <a:rPr sz="4000" spc="-15" dirty="0">
                <a:latin typeface="Arial"/>
                <a:cs typeface="Arial"/>
              </a:rPr>
              <a:t>r</a:t>
            </a:r>
            <a:r>
              <a:rPr sz="4000" spc="25" dirty="0">
                <a:latin typeface="Arial"/>
                <a:cs typeface="Arial"/>
              </a:rPr>
              <a:t> </a:t>
            </a:r>
            <a:r>
              <a:rPr sz="4000" spc="-30" dirty="0">
                <a:latin typeface="Arial"/>
                <a:cs typeface="Arial"/>
              </a:rPr>
              <a:t>an</a:t>
            </a:r>
            <a:r>
              <a:rPr sz="4000" spc="-25" dirty="0">
                <a:latin typeface="Arial"/>
                <a:cs typeface="Arial"/>
              </a:rPr>
              <a:t>d</a:t>
            </a:r>
            <a:r>
              <a:rPr sz="4000" spc="10" dirty="0">
                <a:latin typeface="Arial"/>
                <a:cs typeface="Arial"/>
              </a:rPr>
              <a:t> </a:t>
            </a:r>
            <a:r>
              <a:rPr sz="4000" spc="-30" dirty="0">
                <a:latin typeface="Arial"/>
                <a:cs typeface="Arial"/>
              </a:rPr>
              <a:t>Pe</a:t>
            </a:r>
            <a:r>
              <a:rPr sz="4000" spc="-15" dirty="0">
                <a:latin typeface="Arial"/>
                <a:cs typeface="Arial"/>
              </a:rPr>
              <a:t>st</a:t>
            </a:r>
            <a:r>
              <a:rPr sz="4000" spc="-10" dirty="0">
                <a:latin typeface="Arial"/>
                <a:cs typeface="Arial"/>
              </a:rPr>
              <a:t>l</a:t>
            </a:r>
            <a:r>
              <a:rPr sz="4000" spc="-25" dirty="0">
                <a:latin typeface="Arial"/>
                <a:cs typeface="Arial"/>
              </a:rPr>
              <a:t>e,</a:t>
            </a:r>
            <a:r>
              <a:rPr sz="4000" spc="-20" dirty="0">
                <a:latin typeface="Arial"/>
                <a:cs typeface="Arial"/>
              </a:rPr>
              <a:t> </a:t>
            </a:r>
            <a:r>
              <a:rPr sz="4000" spc="-30" dirty="0">
                <a:latin typeface="Arial"/>
                <a:cs typeface="Arial"/>
              </a:rPr>
              <a:t>1</a:t>
            </a:r>
            <a:r>
              <a:rPr sz="3975" baseline="25157" dirty="0">
                <a:latin typeface="Arial"/>
                <a:cs typeface="Arial"/>
              </a:rPr>
              <a:t>st	</a:t>
            </a:r>
            <a:r>
              <a:rPr sz="4000" spc="-30" dirty="0">
                <a:latin typeface="Arial"/>
                <a:cs typeface="Arial"/>
              </a:rPr>
              <a:t>Cen</a:t>
            </a:r>
            <a:r>
              <a:rPr sz="4000" spc="-15" dirty="0">
                <a:latin typeface="Arial"/>
                <a:cs typeface="Arial"/>
              </a:rPr>
              <a:t>t</a:t>
            </a:r>
            <a:r>
              <a:rPr sz="4000" spc="-30" dirty="0">
                <a:latin typeface="Arial"/>
                <a:cs typeface="Arial"/>
              </a:rPr>
              <a:t>u</a:t>
            </a:r>
            <a:r>
              <a:rPr sz="4000" spc="-20" dirty="0">
                <a:latin typeface="Arial"/>
                <a:cs typeface="Arial"/>
              </a:rPr>
              <a:t>ry</a:t>
            </a:r>
            <a:r>
              <a:rPr sz="4000" spc="20" dirty="0">
                <a:latin typeface="Arial"/>
                <a:cs typeface="Arial"/>
              </a:rPr>
              <a:t> </a:t>
            </a:r>
            <a:r>
              <a:rPr sz="4000" spc="-35" dirty="0">
                <a:latin typeface="Arial"/>
                <a:cs typeface="Arial"/>
              </a:rPr>
              <a:t>A</a:t>
            </a:r>
            <a:r>
              <a:rPr sz="4000" spc="-30" dirty="0">
                <a:latin typeface="Arial"/>
                <a:cs typeface="Arial"/>
              </a:rPr>
              <a:t>D</a:t>
            </a:r>
            <a:endParaRPr sz="4000" dirty="0">
              <a:latin typeface="Arial"/>
              <a:cs typeface="Arial"/>
            </a:endParaRPr>
          </a:p>
        </p:txBody>
      </p:sp>
    </p:spTree>
    <p:extLst>
      <p:ext uri="{BB962C8B-B14F-4D97-AF65-F5344CB8AC3E}">
        <p14:creationId xmlns:p14="http://schemas.microsoft.com/office/powerpoint/2010/main" val="37676685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8421" y="456087"/>
            <a:ext cx="10515600" cy="677108"/>
          </a:xfrm>
          <a:prstGeom prst="rect">
            <a:avLst/>
          </a:prstGeom>
        </p:spPr>
        <p:txBody>
          <a:bodyPr vert="horz" wrap="square" lIns="0" tIns="0" rIns="0" bIns="0" rtlCol="0" anchor="ctr">
            <a:spAutoFit/>
          </a:bodyPr>
          <a:lstStyle/>
          <a:p>
            <a:pPr marL="12700">
              <a:lnSpc>
                <a:spcPct val="100000"/>
              </a:lnSpc>
            </a:pPr>
            <a:r>
              <a:rPr dirty="0"/>
              <a:t>Roman</a:t>
            </a:r>
            <a:r>
              <a:rPr spc="-15" dirty="0"/>
              <a:t> </a:t>
            </a:r>
            <a:r>
              <a:rPr dirty="0"/>
              <a:t>Emp</a:t>
            </a:r>
            <a:r>
              <a:rPr spc="5" dirty="0"/>
              <a:t>i</a:t>
            </a:r>
            <a:r>
              <a:rPr spc="-5" dirty="0"/>
              <a:t>r</a:t>
            </a:r>
            <a:r>
              <a:rPr dirty="0"/>
              <a:t>e,</a:t>
            </a:r>
            <a:r>
              <a:rPr spc="-15" dirty="0"/>
              <a:t> </a:t>
            </a:r>
            <a:r>
              <a:rPr dirty="0"/>
              <a:t>about</a:t>
            </a:r>
            <a:r>
              <a:rPr spc="10" dirty="0"/>
              <a:t> </a:t>
            </a:r>
            <a:r>
              <a:rPr dirty="0"/>
              <a:t>100 A.D.</a:t>
            </a:r>
          </a:p>
        </p:txBody>
      </p:sp>
      <p:sp>
        <p:nvSpPr>
          <p:cNvPr id="3" name="object 3"/>
          <p:cNvSpPr txBox="1"/>
          <p:nvPr/>
        </p:nvSpPr>
        <p:spPr>
          <a:xfrm>
            <a:off x="6250940" y="1691432"/>
            <a:ext cx="3854450" cy="4919295"/>
          </a:xfrm>
          <a:prstGeom prst="rect">
            <a:avLst/>
          </a:prstGeom>
        </p:spPr>
        <p:txBody>
          <a:bodyPr vert="horz" wrap="square" lIns="0" tIns="0" rIns="0" bIns="0" rtlCol="0">
            <a:spAutoFit/>
          </a:bodyPr>
          <a:lstStyle/>
          <a:p>
            <a:pPr marL="355600" marR="86360" indent="-342900">
              <a:buFont typeface="Arial"/>
              <a:buChar char="•"/>
              <a:tabLst>
                <a:tab pos="356235" algn="l"/>
              </a:tabLst>
            </a:pPr>
            <a:r>
              <a:rPr sz="2800" spc="-30" dirty="0">
                <a:latin typeface="Arial"/>
                <a:cs typeface="Arial"/>
              </a:rPr>
              <a:t>H</a:t>
            </a:r>
            <a:r>
              <a:rPr sz="2800" spc="-15" dirty="0">
                <a:latin typeface="Arial"/>
                <a:cs typeface="Arial"/>
              </a:rPr>
              <a:t>ug</a:t>
            </a:r>
            <a:r>
              <a:rPr sz="2800" spc="-20" dirty="0">
                <a:latin typeface="Arial"/>
                <a:cs typeface="Arial"/>
              </a:rPr>
              <a:t>e</a:t>
            </a:r>
            <a:r>
              <a:rPr sz="2800" spc="15" dirty="0">
                <a:latin typeface="Arial"/>
                <a:cs typeface="Arial"/>
              </a:rPr>
              <a:t> </a:t>
            </a:r>
            <a:r>
              <a:rPr sz="2800" spc="-10" dirty="0">
                <a:latin typeface="Arial"/>
                <a:cs typeface="Arial"/>
              </a:rPr>
              <a:t>ar</a:t>
            </a:r>
            <a:r>
              <a:rPr sz="2800" spc="-30" dirty="0">
                <a:latin typeface="Arial"/>
                <a:cs typeface="Arial"/>
              </a:rPr>
              <a:t>m</a:t>
            </a:r>
            <a:r>
              <a:rPr sz="2800" spc="-15" dirty="0">
                <a:latin typeface="Arial"/>
                <a:cs typeface="Arial"/>
              </a:rPr>
              <a:t>y</a:t>
            </a:r>
            <a:r>
              <a:rPr sz="2800" spc="5" dirty="0">
                <a:latin typeface="Arial"/>
                <a:cs typeface="Arial"/>
              </a:rPr>
              <a:t> </a:t>
            </a:r>
            <a:r>
              <a:rPr sz="2800" spc="-20" dirty="0">
                <a:latin typeface="Arial"/>
                <a:cs typeface="Arial"/>
              </a:rPr>
              <a:t>–</a:t>
            </a:r>
            <a:r>
              <a:rPr sz="2800" spc="5" dirty="0">
                <a:latin typeface="Arial"/>
                <a:cs typeface="Arial"/>
              </a:rPr>
              <a:t> </a:t>
            </a:r>
            <a:r>
              <a:rPr sz="2800" spc="-15" dirty="0">
                <a:latin typeface="Arial"/>
                <a:cs typeface="Arial"/>
              </a:rPr>
              <a:t>beca</a:t>
            </a:r>
            <a:r>
              <a:rPr sz="2800" spc="-30" dirty="0">
                <a:latin typeface="Arial"/>
                <a:cs typeface="Arial"/>
              </a:rPr>
              <a:t>m</a:t>
            </a:r>
            <a:r>
              <a:rPr sz="2800" spc="-20" dirty="0">
                <a:latin typeface="Arial"/>
                <a:cs typeface="Arial"/>
              </a:rPr>
              <a:t>e</a:t>
            </a:r>
            <a:r>
              <a:rPr sz="2800" spc="-10" dirty="0">
                <a:latin typeface="Arial"/>
                <a:cs typeface="Arial"/>
              </a:rPr>
              <a:t> </a:t>
            </a:r>
            <a:r>
              <a:rPr sz="2800" spc="-15" dirty="0">
                <a:latin typeface="Arial"/>
                <a:cs typeface="Arial"/>
              </a:rPr>
              <a:t>adep</a:t>
            </a:r>
            <a:r>
              <a:rPr sz="2800" spc="-10" dirty="0">
                <a:latin typeface="Arial"/>
                <a:cs typeface="Arial"/>
              </a:rPr>
              <a:t>t</a:t>
            </a:r>
            <a:r>
              <a:rPr sz="2800" dirty="0">
                <a:latin typeface="Arial"/>
                <a:cs typeface="Arial"/>
              </a:rPr>
              <a:t> </a:t>
            </a:r>
            <a:r>
              <a:rPr sz="2800" spc="-15" dirty="0">
                <a:latin typeface="Arial"/>
                <a:cs typeface="Arial"/>
              </a:rPr>
              <a:t>a</a:t>
            </a:r>
            <a:r>
              <a:rPr sz="2800" spc="-10" dirty="0">
                <a:latin typeface="Arial"/>
                <a:cs typeface="Arial"/>
              </a:rPr>
              <a:t>t surgery, appli</a:t>
            </a:r>
            <a:r>
              <a:rPr sz="2800" spc="-15" dirty="0">
                <a:latin typeface="Arial"/>
                <a:cs typeface="Arial"/>
              </a:rPr>
              <a:t>e</a:t>
            </a:r>
            <a:r>
              <a:rPr sz="2800" spc="-20" dirty="0">
                <a:latin typeface="Arial"/>
                <a:cs typeface="Arial"/>
              </a:rPr>
              <a:t>d</a:t>
            </a:r>
            <a:r>
              <a:rPr sz="2800" spc="15" dirty="0">
                <a:latin typeface="Arial"/>
                <a:cs typeface="Arial"/>
              </a:rPr>
              <a:t> </a:t>
            </a:r>
            <a:r>
              <a:rPr sz="2800" spc="-30" dirty="0">
                <a:latin typeface="Arial"/>
                <a:cs typeface="Arial"/>
              </a:rPr>
              <a:t>m</a:t>
            </a:r>
            <a:r>
              <a:rPr sz="2800" spc="-15" dirty="0">
                <a:latin typeface="Arial"/>
                <a:cs typeface="Arial"/>
              </a:rPr>
              <a:t>ed</a:t>
            </a:r>
            <a:r>
              <a:rPr sz="2800" spc="-10" dirty="0">
                <a:latin typeface="Arial"/>
                <a:cs typeface="Arial"/>
              </a:rPr>
              <a:t>ici</a:t>
            </a:r>
            <a:r>
              <a:rPr sz="2800" spc="-15" dirty="0">
                <a:latin typeface="Arial"/>
                <a:cs typeface="Arial"/>
              </a:rPr>
              <a:t>ne</a:t>
            </a:r>
            <a:endParaRPr sz="2800" dirty="0">
              <a:latin typeface="Arial"/>
              <a:cs typeface="Arial"/>
            </a:endParaRPr>
          </a:p>
          <a:p>
            <a:pPr marL="355600" marR="953135" indent="-342900">
              <a:spcBef>
                <a:spcPts val="670"/>
              </a:spcBef>
              <a:buFont typeface="Arial"/>
              <a:buChar char="•"/>
              <a:tabLst>
                <a:tab pos="356235" algn="l"/>
              </a:tabLst>
            </a:pPr>
            <a:r>
              <a:rPr sz="2800" spc="-10" dirty="0">
                <a:latin typeface="Arial"/>
                <a:cs typeface="Arial"/>
              </a:rPr>
              <a:t>I</a:t>
            </a:r>
            <a:r>
              <a:rPr sz="2800" spc="-15" dirty="0">
                <a:latin typeface="Arial"/>
                <a:cs typeface="Arial"/>
              </a:rPr>
              <a:t>n</a:t>
            </a:r>
            <a:r>
              <a:rPr sz="2800" spc="-10" dirty="0">
                <a:latin typeface="Arial"/>
                <a:cs typeface="Arial"/>
              </a:rPr>
              <a:t>frastructure, bri</a:t>
            </a:r>
            <a:r>
              <a:rPr sz="2800" spc="-15" dirty="0">
                <a:latin typeface="Arial"/>
                <a:cs typeface="Arial"/>
              </a:rPr>
              <a:t>dges</a:t>
            </a:r>
            <a:r>
              <a:rPr sz="2800" spc="-10" dirty="0">
                <a:latin typeface="Arial"/>
                <a:cs typeface="Arial"/>
              </a:rPr>
              <a:t>,</a:t>
            </a:r>
            <a:r>
              <a:rPr sz="2800" dirty="0">
                <a:latin typeface="Arial"/>
                <a:cs typeface="Arial"/>
              </a:rPr>
              <a:t> </a:t>
            </a:r>
            <a:r>
              <a:rPr sz="2800" spc="-10" dirty="0">
                <a:latin typeface="Arial"/>
                <a:cs typeface="Arial"/>
              </a:rPr>
              <a:t>arches, architecture</a:t>
            </a:r>
            <a:endParaRPr sz="2800" dirty="0">
              <a:latin typeface="Arial"/>
              <a:cs typeface="Arial"/>
            </a:endParaRPr>
          </a:p>
          <a:p>
            <a:pPr marL="355600" marR="5080" indent="-342900">
              <a:spcBef>
                <a:spcPts val="670"/>
              </a:spcBef>
              <a:buFont typeface="Arial"/>
              <a:buChar char="•"/>
              <a:tabLst>
                <a:tab pos="356235" algn="l"/>
                <a:tab pos="2077720" algn="l"/>
              </a:tabLst>
            </a:pPr>
            <a:r>
              <a:rPr sz="2800" spc="-25" dirty="0">
                <a:latin typeface="Arial"/>
                <a:cs typeface="Arial"/>
              </a:rPr>
              <a:t>A</a:t>
            </a:r>
            <a:r>
              <a:rPr sz="2800" spc="-10" dirty="0">
                <a:latin typeface="Arial"/>
                <a:cs typeface="Arial"/>
              </a:rPr>
              <a:t>llevi</a:t>
            </a:r>
            <a:r>
              <a:rPr sz="2800" spc="-15" dirty="0">
                <a:latin typeface="Arial"/>
                <a:cs typeface="Arial"/>
              </a:rPr>
              <a:t>a</a:t>
            </a:r>
            <a:r>
              <a:rPr sz="2800" spc="-10" dirty="0">
                <a:latin typeface="Arial"/>
                <a:cs typeface="Arial"/>
              </a:rPr>
              <a:t>t</a:t>
            </a:r>
            <a:r>
              <a:rPr sz="2800" spc="-15" dirty="0">
                <a:latin typeface="Arial"/>
                <a:cs typeface="Arial"/>
              </a:rPr>
              <a:t>e</a:t>
            </a:r>
            <a:r>
              <a:rPr sz="2800" spc="-20" dirty="0">
                <a:latin typeface="Arial"/>
                <a:cs typeface="Arial"/>
              </a:rPr>
              <a:t>d</a:t>
            </a:r>
            <a:r>
              <a:rPr sz="2800" spc="5" dirty="0">
                <a:latin typeface="Arial"/>
                <a:cs typeface="Arial"/>
              </a:rPr>
              <a:t> </a:t>
            </a:r>
            <a:r>
              <a:rPr sz="2800" spc="-15" dirty="0">
                <a:latin typeface="Arial"/>
                <a:cs typeface="Arial"/>
              </a:rPr>
              <a:t>pub</a:t>
            </a:r>
            <a:r>
              <a:rPr sz="2800" spc="-10" dirty="0">
                <a:latin typeface="Arial"/>
                <a:cs typeface="Arial"/>
              </a:rPr>
              <a:t>lic </a:t>
            </a:r>
            <a:r>
              <a:rPr sz="2800" spc="-15" dirty="0">
                <a:latin typeface="Arial"/>
                <a:cs typeface="Arial"/>
              </a:rPr>
              <a:t>hea</a:t>
            </a:r>
            <a:r>
              <a:rPr sz="2800" spc="-10" dirty="0">
                <a:latin typeface="Arial"/>
                <a:cs typeface="Arial"/>
              </a:rPr>
              <a:t>lth</a:t>
            </a:r>
            <a:r>
              <a:rPr sz="2800" spc="5" dirty="0">
                <a:latin typeface="Arial"/>
                <a:cs typeface="Arial"/>
              </a:rPr>
              <a:t> </a:t>
            </a:r>
            <a:r>
              <a:rPr sz="2800" spc="-15" dirty="0">
                <a:latin typeface="Arial"/>
                <a:cs typeface="Arial"/>
              </a:rPr>
              <a:t>d</a:t>
            </a:r>
            <a:r>
              <a:rPr sz="2800" spc="-10" dirty="0">
                <a:latin typeface="Arial"/>
                <a:cs typeface="Arial"/>
              </a:rPr>
              <a:t>iseases-</a:t>
            </a:r>
            <a:r>
              <a:rPr sz="2800" spc="-30" dirty="0">
                <a:latin typeface="Arial"/>
                <a:cs typeface="Arial"/>
              </a:rPr>
              <a:t>m</a:t>
            </a:r>
            <a:r>
              <a:rPr sz="2800" spc="-15" dirty="0">
                <a:latin typeface="Arial"/>
                <a:cs typeface="Arial"/>
              </a:rPr>
              <a:t>a</a:t>
            </a:r>
            <a:r>
              <a:rPr sz="2800" spc="-10" dirty="0">
                <a:latin typeface="Arial"/>
                <a:cs typeface="Arial"/>
              </a:rPr>
              <a:t>jor advance</a:t>
            </a:r>
            <a:r>
              <a:rPr sz="2800" spc="-15" dirty="0">
                <a:latin typeface="Arial"/>
                <a:cs typeface="Arial"/>
              </a:rPr>
              <a:t>s</a:t>
            </a:r>
            <a:r>
              <a:rPr sz="2800" dirty="0">
                <a:latin typeface="Arial"/>
                <a:cs typeface="Arial"/>
              </a:rPr>
              <a:t>	</a:t>
            </a:r>
            <a:r>
              <a:rPr sz="2800" spc="-30" dirty="0">
                <a:latin typeface="Arial"/>
                <a:cs typeface="Arial"/>
              </a:rPr>
              <a:t>w</a:t>
            </a:r>
            <a:r>
              <a:rPr sz="2800" spc="-15" dirty="0">
                <a:latin typeface="Arial"/>
                <a:cs typeface="Arial"/>
              </a:rPr>
              <a:t>a</a:t>
            </a:r>
            <a:r>
              <a:rPr sz="2800" spc="-10" dirty="0">
                <a:latin typeface="Arial"/>
                <a:cs typeface="Arial"/>
              </a:rPr>
              <a:t>ter purificati</a:t>
            </a:r>
            <a:r>
              <a:rPr sz="2800" spc="-15" dirty="0">
                <a:latin typeface="Arial"/>
                <a:cs typeface="Arial"/>
              </a:rPr>
              <a:t>on</a:t>
            </a:r>
            <a:r>
              <a:rPr sz="2800" spc="-10" dirty="0">
                <a:latin typeface="Arial"/>
                <a:cs typeface="Arial"/>
              </a:rPr>
              <a:t>, se</a:t>
            </a:r>
            <a:r>
              <a:rPr sz="2800" spc="-30" dirty="0">
                <a:latin typeface="Arial"/>
                <a:cs typeface="Arial"/>
              </a:rPr>
              <a:t>w</a:t>
            </a:r>
            <a:r>
              <a:rPr sz="2800" spc="-15" dirty="0">
                <a:latin typeface="Arial"/>
                <a:cs typeface="Arial"/>
              </a:rPr>
              <a:t>age</a:t>
            </a:r>
            <a:r>
              <a:rPr sz="2800" spc="-10" dirty="0">
                <a:latin typeface="Arial"/>
                <a:cs typeface="Arial"/>
              </a:rPr>
              <a:t> syst</a:t>
            </a:r>
            <a:r>
              <a:rPr sz="2800" spc="-15" dirty="0">
                <a:latin typeface="Arial"/>
                <a:cs typeface="Arial"/>
              </a:rPr>
              <a:t>e</a:t>
            </a:r>
            <a:r>
              <a:rPr sz="2800" spc="-30" dirty="0">
                <a:latin typeface="Arial"/>
                <a:cs typeface="Arial"/>
              </a:rPr>
              <a:t>m</a:t>
            </a:r>
            <a:r>
              <a:rPr sz="2800" spc="-15" dirty="0">
                <a:latin typeface="Arial"/>
                <a:cs typeface="Arial"/>
              </a:rPr>
              <a:t>s</a:t>
            </a:r>
            <a:endParaRPr sz="2800" dirty="0">
              <a:latin typeface="Arial"/>
              <a:cs typeface="Arial"/>
            </a:endParaRPr>
          </a:p>
        </p:txBody>
      </p:sp>
      <p:sp>
        <p:nvSpPr>
          <p:cNvPr id="4" name="object 4"/>
          <p:cNvSpPr/>
          <p:nvPr/>
        </p:nvSpPr>
        <p:spPr>
          <a:xfrm>
            <a:off x="2060600" y="1529214"/>
            <a:ext cx="3962394" cy="495299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306182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3288" y="147358"/>
            <a:ext cx="10515600" cy="1325563"/>
          </a:xfrm>
          <a:prstGeom prst="rect">
            <a:avLst/>
          </a:prstGeom>
        </p:spPr>
        <p:txBody>
          <a:bodyPr vert="horz" wrap="square" lIns="0" tIns="0" rIns="0" bIns="0" rtlCol="0" anchor="ctr">
            <a:spAutoFit/>
          </a:bodyPr>
          <a:lstStyle/>
          <a:p>
            <a:pPr marL="1798955">
              <a:lnSpc>
                <a:spcPct val="100000"/>
              </a:lnSpc>
            </a:pPr>
            <a:r>
              <a:rPr dirty="0"/>
              <a:t>Roman</a:t>
            </a:r>
            <a:r>
              <a:rPr spc="-15" dirty="0"/>
              <a:t> </a:t>
            </a:r>
            <a:r>
              <a:rPr dirty="0"/>
              <a:t>Med</a:t>
            </a:r>
            <a:r>
              <a:rPr spc="5" dirty="0"/>
              <a:t>ici</a:t>
            </a:r>
            <a:r>
              <a:rPr dirty="0"/>
              <a:t>ne</a:t>
            </a:r>
          </a:p>
        </p:txBody>
      </p:sp>
      <p:sp>
        <p:nvSpPr>
          <p:cNvPr id="3" name="object 3"/>
          <p:cNvSpPr txBox="1">
            <a:spLocks noGrp="1"/>
          </p:cNvSpPr>
          <p:nvPr>
            <p:ph idx="1"/>
          </p:nvPr>
        </p:nvSpPr>
        <p:spPr>
          <a:xfrm>
            <a:off x="1751308" y="1530220"/>
            <a:ext cx="8632556" cy="4154984"/>
          </a:xfrm>
          <a:prstGeom prst="rect">
            <a:avLst/>
          </a:prstGeom>
        </p:spPr>
        <p:txBody>
          <a:bodyPr vert="horz" wrap="square" lIns="0" tIns="0" rIns="0" bIns="0" rtlCol="0">
            <a:spAutoFit/>
          </a:bodyPr>
          <a:lstStyle/>
          <a:p>
            <a:pPr marL="355600" marR="479425" indent="-342900">
              <a:lnSpc>
                <a:spcPts val="2590"/>
              </a:lnSpc>
              <a:buFont typeface="Arial"/>
              <a:buChar char="•"/>
              <a:tabLst>
                <a:tab pos="355600" algn="l"/>
                <a:tab pos="1659889" algn="l"/>
              </a:tabLst>
            </a:pPr>
            <a:r>
              <a:rPr sz="2600" spc="-5" dirty="0">
                <a:latin typeface="Arial" panose="020B0604020202020204" pitchFamily="34" charset="0"/>
                <a:cs typeface="Arial" panose="020B0604020202020204" pitchFamily="34" charset="0"/>
              </a:rPr>
              <a:t>Hea</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f</a:t>
            </a:r>
            <a:r>
              <a:rPr sz="2600" spc="-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h</a:t>
            </a:r>
            <a:r>
              <a:rPr sz="2600" dirty="0">
                <a:latin typeface="Arial" panose="020B0604020202020204" pitchFamily="34" charset="0"/>
                <a:cs typeface="Arial" panose="020B0604020202020204" pitchFamily="34" charset="0"/>
              </a:rPr>
              <a:t>e f</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il</a:t>
            </a:r>
            <a:r>
              <a:rPr sz="2600" dirty="0">
                <a:latin typeface="Arial" panose="020B0604020202020204" pitchFamily="34" charset="0"/>
                <a:cs typeface="Arial" panose="020B0604020202020204" pitchFamily="34" charset="0"/>
              </a:rPr>
              <a:t>y,</a:t>
            </a:r>
            <a:r>
              <a:rPr sz="2600" spc="-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oo</a:t>
            </a:r>
            <a:r>
              <a:rPr sz="2600" dirty="0">
                <a:latin typeface="Arial" panose="020B0604020202020204" pitchFamily="34" charset="0"/>
                <a:cs typeface="Arial" panose="020B0604020202020204" pitchFamily="34" charset="0"/>
              </a:rPr>
              <a:t>k</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re </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f</a:t>
            </a:r>
            <a:r>
              <a:rPr sz="2600" spc="-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ck m</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be</a:t>
            </a:r>
            <a:r>
              <a:rPr sz="2600" dirty="0">
                <a:latin typeface="Arial" panose="020B0604020202020204" pitchFamily="34" charset="0"/>
                <a:cs typeface="Arial" panose="020B0604020202020204" pitchFamily="34" charset="0"/>
              </a:rPr>
              <a:t>rs,</a:t>
            </a:r>
            <a:r>
              <a:rPr sz="2600" spc="-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la</a:t>
            </a:r>
            <a:r>
              <a:rPr sz="2600" dirty="0">
                <a:latin typeface="Arial" panose="020B0604020202020204" pitchFamily="34" charset="0"/>
                <a:cs typeface="Arial" panose="020B0604020202020204" pitchFamily="34" charset="0"/>
              </a:rPr>
              <a:t>v</a:t>
            </a:r>
            <a:r>
              <a:rPr sz="2600" spc="-5" dirty="0">
                <a:latin typeface="Arial" panose="020B0604020202020204" pitchFamily="34" charset="0"/>
                <a:cs typeface="Arial" panose="020B0604020202020204" pitchFamily="34" charset="0"/>
              </a:rPr>
              <a:t>es an</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li</a:t>
            </a:r>
            <a:r>
              <a:rPr sz="2600" dirty="0">
                <a:latin typeface="Arial" panose="020B0604020202020204" pitchFamily="34" charset="0"/>
                <a:cs typeface="Arial" panose="020B0604020202020204" pitchFamily="34" charset="0"/>
              </a:rPr>
              <a:t>v</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st</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ck</a:t>
            </a:r>
            <a:r>
              <a:rPr sz="2600" spc="1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u</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in</a:t>
            </a:r>
            <a:r>
              <a:rPr sz="2600" dirty="0">
                <a:latin typeface="Arial" panose="020B0604020202020204" pitchFamily="34" charset="0"/>
                <a:cs typeface="Arial" panose="020B0604020202020204" pitchFamily="34" charset="0"/>
              </a:rPr>
              <a:t>g</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f</a:t>
            </a:r>
            <a:r>
              <a:rPr sz="2600" spc="-5" dirty="0">
                <a:latin typeface="Arial" panose="020B0604020202020204" pitchFamily="34" charset="0"/>
                <a:cs typeface="Arial" panose="020B0604020202020204" pitchFamily="34" charset="0"/>
              </a:rPr>
              <a:t>ol</a:t>
            </a:r>
            <a:r>
              <a:rPr sz="2600" dirty="0">
                <a:latin typeface="Arial" panose="020B0604020202020204" pitchFamily="34" charset="0"/>
                <a:cs typeface="Arial" panose="020B0604020202020204" pitchFamily="34" charset="0"/>
              </a:rPr>
              <a:t>k</a:t>
            </a:r>
            <a:r>
              <a:rPr sz="2600" spc="-5" dirty="0">
                <a:latin typeface="Arial" panose="020B0604020202020204" pitchFamily="34" charset="0"/>
                <a:cs typeface="Arial" panose="020B0604020202020204" pitchFamily="34" charset="0"/>
              </a:rPr>
              <a:t>lo</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a:t>
            </a:r>
            <a:r>
              <a:rPr sz="2600" spc="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he</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b</a:t>
            </a:r>
            <a:r>
              <a:rPr sz="2600" dirty="0">
                <a:latin typeface="Arial" panose="020B0604020202020204" pitchFamily="34" charset="0"/>
                <a:cs typeface="Arial" panose="020B0604020202020204" pitchFamily="34" charset="0"/>
              </a:rPr>
              <a:t>s </a:t>
            </a:r>
            <a:r>
              <a:rPr sz="2600" spc="-5" dirty="0">
                <a:latin typeface="Arial" panose="020B0604020202020204" pitchFamily="34" charset="0"/>
                <a:cs typeface="Arial" panose="020B0604020202020204" pitchFamily="34" charset="0"/>
              </a:rPr>
              <a:t>an</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in</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an</a:t>
            </a:r>
            <a:r>
              <a:rPr sz="2600" spc="5"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ion</a:t>
            </a:r>
            <a:r>
              <a:rPr sz="2600" dirty="0">
                <a:latin typeface="Arial" panose="020B0604020202020204" pitchFamily="34" charset="0"/>
                <a:cs typeface="Arial" panose="020B0604020202020204" pitchFamily="34" charset="0"/>
              </a:rPr>
              <a:t>s</a:t>
            </a:r>
            <a:r>
              <a:rPr sz="2600" spc="2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to f</a:t>
            </a:r>
            <a:r>
              <a:rPr sz="2600" spc="-5" dirty="0">
                <a:latin typeface="Arial" panose="020B0604020202020204" pitchFamily="34" charset="0"/>
                <a:cs typeface="Arial" panose="020B0604020202020204" pitchFamily="34" charset="0"/>
              </a:rPr>
              <a:t>igh</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 di</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ea</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a:t>
            </a:r>
            <a:r>
              <a:rPr sz="2600" spc="2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Peopl</a:t>
            </a:r>
            <a:r>
              <a:rPr sz="2600" dirty="0">
                <a:latin typeface="Arial" panose="020B0604020202020204" pitchFamily="34" charset="0"/>
                <a:cs typeface="Arial" panose="020B0604020202020204" pitchFamily="34" charset="0"/>
              </a:rPr>
              <a:t>e</a:t>
            </a:r>
            <a:r>
              <a:rPr sz="2600" spc="3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k</a:t>
            </a:r>
            <a:r>
              <a:rPr sz="2600" spc="-5" dirty="0">
                <a:latin typeface="Arial" panose="020B0604020202020204" pitchFamily="34" charset="0"/>
                <a:cs typeface="Arial" panose="020B0604020202020204" pitchFamily="34" charset="0"/>
              </a:rPr>
              <a:t>ne</a:t>
            </a:r>
            <a:r>
              <a:rPr sz="2600" dirty="0">
                <a:latin typeface="Arial" panose="020B0604020202020204" pitchFamily="34" charset="0"/>
                <a:cs typeface="Arial" panose="020B0604020202020204" pitchFamily="34" charset="0"/>
              </a:rPr>
              <a:t>w t</a:t>
            </a:r>
            <a:r>
              <a:rPr sz="2600" spc="-5" dirty="0">
                <a:latin typeface="Arial" panose="020B0604020202020204" pitchFamily="34" charset="0"/>
                <a:cs typeface="Arial" panose="020B0604020202020204" pitchFamily="34" charset="0"/>
              </a:rPr>
              <a:t>hei</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g</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ape</a:t>
            </a:r>
            <a:r>
              <a:rPr sz="2600" dirty="0">
                <a:latin typeface="Arial" panose="020B0604020202020204" pitchFamily="34" charset="0"/>
                <a:cs typeface="Arial" panose="020B0604020202020204" pitchFamily="34" charset="0"/>
              </a:rPr>
              <a:t>s</a:t>
            </a:r>
            <a:r>
              <a:rPr sz="2600" spc="1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an</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wine</a:t>
            </a:r>
            <a:r>
              <a:rPr sz="2600" dirty="0">
                <a:latin typeface="Arial" panose="020B0604020202020204" pitchFamily="34" charset="0"/>
                <a:cs typeface="Arial" panose="020B0604020202020204" pitchFamily="34" charset="0"/>
              </a:rPr>
              <a:t>s, </a:t>
            </a:r>
            <a:r>
              <a:rPr sz="2600" dirty="0" smtClean="0">
                <a:latin typeface="Arial" panose="020B0604020202020204" pitchFamily="34" charset="0"/>
                <a:cs typeface="Arial" panose="020B0604020202020204" pitchFamily="34" charset="0"/>
              </a:rPr>
              <a:t>c</a:t>
            </a:r>
            <a:r>
              <a:rPr sz="2600" spc="-5" dirty="0" smtClean="0">
                <a:latin typeface="Arial" panose="020B0604020202020204" pitchFamily="34" charset="0"/>
                <a:cs typeface="Arial" panose="020B0604020202020204" pitchFamily="34" charset="0"/>
              </a:rPr>
              <a:t>hee</a:t>
            </a:r>
            <a:r>
              <a:rPr sz="2600" dirty="0" smtClean="0">
                <a:latin typeface="Arial" panose="020B0604020202020204" pitchFamily="34" charset="0"/>
                <a:cs typeface="Arial" panose="020B0604020202020204" pitchFamily="34" charset="0"/>
              </a:rPr>
              <a:t>s</a:t>
            </a:r>
            <a:r>
              <a:rPr sz="2600" spc="-5" dirty="0" smtClean="0">
                <a:latin typeface="Arial" panose="020B0604020202020204" pitchFamily="34" charset="0"/>
                <a:cs typeface="Arial" panose="020B0604020202020204" pitchFamily="34" charset="0"/>
              </a:rPr>
              <a:t>e</a:t>
            </a:r>
            <a:r>
              <a:rPr sz="2600" dirty="0" smtClean="0">
                <a:latin typeface="Arial" panose="020B0604020202020204" pitchFamily="34" charset="0"/>
                <a:cs typeface="Arial" panose="020B0604020202020204" pitchFamily="34" charset="0"/>
              </a:rPr>
              <a:t>s</a:t>
            </a:r>
            <a:r>
              <a:rPr sz="260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an</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g</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ain</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weed</a:t>
            </a:r>
            <a:r>
              <a:rPr sz="2600" dirty="0">
                <a:latin typeface="Arial" panose="020B0604020202020204" pitchFamily="34" charset="0"/>
                <a:cs typeface="Arial" panose="020B0604020202020204" pitchFamily="34" charset="0"/>
              </a:rPr>
              <a:t>s</a:t>
            </a:r>
            <a:r>
              <a:rPr sz="2600" spc="1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f</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ea</a:t>
            </a:r>
            <a:r>
              <a:rPr sz="2600" dirty="0">
                <a:latin typeface="Arial" panose="020B0604020202020204" pitchFamily="34" charset="0"/>
                <a:cs typeface="Arial" panose="020B0604020202020204" pitchFamily="34" charset="0"/>
              </a:rPr>
              <a:t>,</a:t>
            </a:r>
            <a:r>
              <a:rPr sz="2600" spc="-5" dirty="0">
                <a:latin typeface="Arial" panose="020B0604020202020204" pitchFamily="34" charset="0"/>
                <a:cs typeface="Arial" panose="020B0604020202020204" pitchFamily="34" charset="0"/>
              </a:rPr>
              <a:t> e</a:t>
            </a:r>
            <a:r>
              <a:rPr sz="2600" spc="5" dirty="0">
                <a:latin typeface="Arial" panose="020B0604020202020204" pitchFamily="34" charset="0"/>
                <a:cs typeface="Arial" panose="020B0604020202020204" pitchFamily="34" charset="0"/>
              </a:rPr>
              <a:t>t</a:t>
            </a:r>
            <a:r>
              <a:rPr sz="2600" dirty="0">
                <a:latin typeface="Arial" panose="020B0604020202020204" pitchFamily="34" charset="0"/>
                <a:cs typeface="Arial" panose="020B0604020202020204" pitchFamily="34" charset="0"/>
              </a:rPr>
              <a:t>c</a:t>
            </a:r>
            <a:r>
              <a:rPr sz="2600" dirty="0" smtClean="0">
                <a:latin typeface="Arial" panose="020B0604020202020204" pitchFamily="34" charset="0"/>
                <a:cs typeface="Arial" panose="020B0604020202020204" pitchFamily="34" charset="0"/>
              </a:rPr>
              <a:t>.</a:t>
            </a:r>
            <a:endParaRPr lang="en-US" sz="2600" dirty="0" smtClean="0">
              <a:latin typeface="Arial" panose="020B0604020202020204" pitchFamily="34" charset="0"/>
              <a:cs typeface="Arial" panose="020B0604020202020204" pitchFamily="34" charset="0"/>
            </a:endParaRPr>
          </a:p>
          <a:p>
            <a:pPr marL="355600" marR="60960" indent="-342900">
              <a:lnSpc>
                <a:spcPts val="2590"/>
              </a:lnSpc>
              <a:spcBef>
                <a:spcPts val="575"/>
              </a:spcBef>
              <a:buFont typeface="Arial"/>
              <a:buChar char="•"/>
              <a:tabLst>
                <a:tab pos="355600" algn="l"/>
                <a:tab pos="6370320" algn="l"/>
              </a:tabLst>
            </a:pPr>
            <a:r>
              <a:rPr sz="2600" spc="-5" dirty="0" smtClean="0">
                <a:latin typeface="Arial" panose="020B0604020202020204" pitchFamily="34" charset="0"/>
                <a:cs typeface="Arial" panose="020B0604020202020204" pitchFamily="34" charset="0"/>
              </a:rPr>
              <a:t>Relie</a:t>
            </a:r>
            <a:r>
              <a:rPr sz="2600" dirty="0" smtClean="0">
                <a:latin typeface="Arial" panose="020B0604020202020204" pitchFamily="34" charset="0"/>
                <a:cs typeface="Arial" panose="020B0604020202020204" pitchFamily="34" charset="0"/>
              </a:rPr>
              <a:t>d</a:t>
            </a:r>
            <a:r>
              <a:rPr sz="2600" spc="35" dirty="0" smtClean="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n G</a:t>
            </a:r>
            <a:r>
              <a:rPr sz="2600" spc="-5" dirty="0">
                <a:latin typeface="Arial" panose="020B0604020202020204" pitchFamily="34" charset="0"/>
                <a:cs typeface="Arial" panose="020B0604020202020204" pitchFamily="34" charset="0"/>
              </a:rPr>
              <a:t>od</a:t>
            </a:r>
            <a:r>
              <a:rPr sz="2600" dirty="0">
                <a:latin typeface="Arial" panose="020B0604020202020204" pitchFamily="34" charset="0"/>
                <a:cs typeface="Arial" panose="020B0604020202020204" pitchFamily="34" charset="0"/>
              </a:rPr>
              <a:t>s</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an</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eligiou</a:t>
            </a:r>
            <a:r>
              <a:rPr sz="2600" dirty="0">
                <a:latin typeface="Arial" panose="020B0604020202020204" pitchFamily="34" charset="0"/>
                <a:cs typeface="Arial" panose="020B0604020202020204" pitchFamily="34" charset="0"/>
              </a:rPr>
              <a:t>s</a:t>
            </a:r>
            <a:r>
              <a:rPr sz="2600" spc="4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ual</a:t>
            </a:r>
            <a:r>
              <a:rPr sz="2600" dirty="0">
                <a:latin typeface="Arial" panose="020B0604020202020204" pitchFamily="34" charset="0"/>
                <a:cs typeface="Arial" panose="020B0604020202020204" pitchFamily="34" charset="0"/>
              </a:rPr>
              <a:t>s</a:t>
            </a:r>
            <a:r>
              <a:rPr sz="2600" spc="1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to</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st</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p</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epide</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cs </a:t>
            </a:r>
            <a:r>
              <a:rPr sz="2600" spc="-5" dirty="0">
                <a:latin typeface="Arial" panose="020B0604020202020204" pitchFamily="34" charset="0"/>
                <a:cs typeface="Arial" panose="020B0604020202020204" pitchFamily="34" charset="0"/>
              </a:rPr>
              <a:t>an</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ck</a:t>
            </a:r>
            <a:r>
              <a:rPr sz="2600" spc="-5" dirty="0">
                <a:latin typeface="Arial" panose="020B0604020202020204" pitchFamily="34" charset="0"/>
                <a:cs typeface="Arial" panose="020B0604020202020204" pitchFamily="34" charset="0"/>
              </a:rPr>
              <a:t>ne</a:t>
            </a:r>
            <a:r>
              <a:rPr sz="2600" dirty="0">
                <a:latin typeface="Arial" panose="020B0604020202020204" pitchFamily="34" charset="0"/>
                <a:cs typeface="Arial" panose="020B0604020202020204" pitchFamily="34" charset="0"/>
              </a:rPr>
              <a:t>ss,</a:t>
            </a:r>
            <a:r>
              <a:rPr sz="2600" spc="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ha</a:t>
            </a:r>
            <a:r>
              <a:rPr sz="2600" dirty="0">
                <a:latin typeface="Arial" panose="020B0604020202020204" pitchFamily="34" charset="0"/>
                <a:cs typeface="Arial" panose="020B0604020202020204" pitchFamily="34" charset="0"/>
              </a:rPr>
              <a:t>d a G</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f</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 e</a:t>
            </a:r>
            <a:r>
              <a:rPr sz="2600" dirty="0">
                <a:latin typeface="Arial" panose="020B0604020202020204" pitchFamily="34" charset="0"/>
                <a:cs typeface="Arial" panose="020B0604020202020204" pitchFamily="34" charset="0"/>
              </a:rPr>
              <a:t>v</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ry </a:t>
            </a:r>
            <a:r>
              <a:rPr sz="2600" spc="-5" dirty="0" smtClean="0">
                <a:latin typeface="Arial" panose="020B0604020202020204" pitchFamily="34" charset="0"/>
                <a:cs typeface="Arial" panose="020B0604020202020204" pitchFamily="34" charset="0"/>
              </a:rPr>
              <a:t>di</a:t>
            </a:r>
            <a:r>
              <a:rPr sz="2600" dirty="0" smtClean="0">
                <a:latin typeface="Arial" panose="020B0604020202020204" pitchFamily="34" charset="0"/>
                <a:cs typeface="Arial" panose="020B0604020202020204" pitchFamily="34" charset="0"/>
              </a:rPr>
              <a:t>s</a:t>
            </a:r>
            <a:r>
              <a:rPr sz="2600" spc="-5" dirty="0" smtClean="0">
                <a:latin typeface="Arial" panose="020B0604020202020204" pitchFamily="34" charset="0"/>
                <a:cs typeface="Arial" panose="020B0604020202020204" pitchFamily="34" charset="0"/>
              </a:rPr>
              <a:t>ea</a:t>
            </a:r>
            <a:r>
              <a:rPr sz="2600" dirty="0" smtClean="0">
                <a:latin typeface="Arial" panose="020B0604020202020204" pitchFamily="34" charset="0"/>
                <a:cs typeface="Arial" panose="020B0604020202020204" pitchFamily="34" charset="0"/>
              </a:rPr>
              <a:t>s</a:t>
            </a:r>
            <a:r>
              <a:rPr sz="2600" spc="-5" dirty="0" smtClean="0">
                <a:latin typeface="Arial" panose="020B0604020202020204" pitchFamily="34" charset="0"/>
                <a:cs typeface="Arial" panose="020B0604020202020204" pitchFamily="34" charset="0"/>
              </a:rPr>
              <a:t>e</a:t>
            </a:r>
            <a:r>
              <a:rPr sz="2600" dirty="0" smtClean="0">
                <a:latin typeface="Arial" panose="020B0604020202020204" pitchFamily="34" charset="0"/>
                <a:cs typeface="Arial" panose="020B0604020202020204" pitchFamily="34" charset="0"/>
              </a:rPr>
              <a:t>.</a:t>
            </a:r>
            <a:r>
              <a:rPr lang="en-US" sz="2600" dirty="0" smtClean="0">
                <a:latin typeface="Arial" panose="020B0604020202020204" pitchFamily="34" charset="0"/>
                <a:cs typeface="Arial" panose="020B0604020202020204" pitchFamily="34" charset="0"/>
              </a:rPr>
              <a:t> </a:t>
            </a:r>
            <a:r>
              <a:rPr sz="2600" spc="-5" dirty="0" smtClean="0">
                <a:latin typeface="Arial" panose="020B0604020202020204" pitchFamily="34" charset="0"/>
                <a:cs typeface="Arial" panose="020B0604020202020204" pitchFamily="34" charset="0"/>
              </a:rPr>
              <a:t>U</a:t>
            </a:r>
            <a:r>
              <a:rPr sz="2600" dirty="0" smtClean="0">
                <a:latin typeface="Arial" panose="020B0604020202020204" pitchFamily="34" charset="0"/>
                <a:cs typeface="Arial" panose="020B0604020202020204" pitchFamily="34" charset="0"/>
              </a:rPr>
              <a:t>s</a:t>
            </a:r>
            <a:r>
              <a:rPr sz="2600" spc="-5" dirty="0" smtClean="0">
                <a:latin typeface="Arial" panose="020B0604020202020204" pitchFamily="34" charset="0"/>
                <a:cs typeface="Arial" panose="020B0604020202020204" pitchFamily="34" charset="0"/>
              </a:rPr>
              <a:t>e</a:t>
            </a:r>
            <a:r>
              <a:rPr sz="2600" dirty="0" smtClean="0">
                <a:latin typeface="Arial" panose="020B0604020202020204" pitchFamily="34" charset="0"/>
                <a:cs typeface="Arial" panose="020B0604020202020204" pitchFamily="34" charset="0"/>
              </a:rPr>
              <a:t>d</a:t>
            </a:r>
            <a:r>
              <a:rPr sz="2600" spc="1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Gr</a:t>
            </a:r>
            <a:r>
              <a:rPr sz="2600" spc="-5" dirty="0">
                <a:latin typeface="Arial" panose="020B0604020202020204" pitchFamily="34" charset="0"/>
                <a:cs typeface="Arial" panose="020B0604020202020204" pitchFamily="34" charset="0"/>
              </a:rPr>
              <a:t>eek </a:t>
            </a:r>
            <a:r>
              <a:rPr sz="2600" dirty="0">
                <a:latin typeface="Arial" panose="020B0604020202020204" pitchFamily="34" charset="0"/>
                <a:cs typeface="Arial" panose="020B0604020202020204" pitchFamily="34" charset="0"/>
              </a:rPr>
              <a:t>G</a:t>
            </a:r>
            <a:r>
              <a:rPr sz="2600" spc="-5" dirty="0">
                <a:latin typeface="Arial" panose="020B0604020202020204" pitchFamily="34" charset="0"/>
                <a:cs typeface="Arial" panose="020B0604020202020204" pitchFamily="34" charset="0"/>
              </a:rPr>
              <a:t>od</a:t>
            </a:r>
            <a:r>
              <a:rPr sz="2600" dirty="0">
                <a:latin typeface="Arial" panose="020B0604020202020204" pitchFamily="34" charset="0"/>
                <a:cs typeface="Arial" panose="020B0604020202020204" pitchFamily="34" charset="0"/>
              </a:rPr>
              <a:t>s</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u</a:t>
            </a:r>
            <a:r>
              <a:rPr sz="2600" dirty="0">
                <a:latin typeface="Arial" panose="020B0604020202020204" pitchFamily="34" charset="0"/>
                <a:cs typeface="Arial" panose="020B0604020202020204" pitchFamily="34" charset="0"/>
              </a:rPr>
              <a:t>ch </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s </a:t>
            </a:r>
            <a:r>
              <a:rPr sz="2600" spc="-5" dirty="0">
                <a:latin typeface="Arial" panose="020B0604020202020204" pitchFamily="34" charset="0"/>
                <a:cs typeface="Arial" panose="020B0604020202020204" pitchFamily="34" charset="0"/>
              </a:rPr>
              <a:t>Apollo</a:t>
            </a:r>
            <a:r>
              <a:rPr sz="2600" dirty="0">
                <a:latin typeface="Arial" panose="020B0604020202020204" pitchFamily="34" charset="0"/>
                <a:cs typeface="Arial" panose="020B0604020202020204" pitchFamily="34" charset="0"/>
              </a:rPr>
              <a:t>,</a:t>
            </a:r>
            <a:r>
              <a:rPr sz="2600" spc="3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sc</a:t>
            </a:r>
            <a:r>
              <a:rPr sz="2600" spc="-5" dirty="0">
                <a:latin typeface="Arial" panose="020B0604020202020204" pitchFamily="34" charset="0"/>
                <a:cs typeface="Arial" panose="020B0604020202020204" pitchFamily="34" charset="0"/>
              </a:rPr>
              <a:t>lepiu</a:t>
            </a:r>
            <a:r>
              <a:rPr sz="2600" dirty="0">
                <a:latin typeface="Arial" panose="020B0604020202020204" pitchFamily="34" charset="0"/>
                <a:cs typeface="Arial" panose="020B0604020202020204" pitchFamily="34" charset="0"/>
              </a:rPr>
              <a:t>s,</a:t>
            </a:r>
            <a:r>
              <a:rPr sz="2600" spc="3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H</a:t>
            </a:r>
            <a:r>
              <a:rPr sz="2600" dirty="0">
                <a:latin typeface="Arial" panose="020B0604020202020204" pitchFamily="34" charset="0"/>
                <a:cs typeface="Arial" panose="020B0604020202020204" pitchFamily="34" charset="0"/>
              </a:rPr>
              <a:t>y</a:t>
            </a:r>
            <a:r>
              <a:rPr sz="2600" spc="-5" dirty="0">
                <a:latin typeface="Arial" panose="020B0604020202020204" pitchFamily="34" charset="0"/>
                <a:cs typeface="Arial" panose="020B0604020202020204" pitchFamily="34" charset="0"/>
              </a:rPr>
              <a:t>geia</a:t>
            </a:r>
            <a:r>
              <a:rPr sz="2600" dirty="0">
                <a:latin typeface="Arial" panose="020B0604020202020204" pitchFamily="34" charset="0"/>
                <a:cs typeface="Arial" panose="020B0604020202020204" pitchFamily="34" charset="0"/>
              </a:rPr>
              <a:t>,</a:t>
            </a:r>
            <a:r>
              <a:rPr sz="2600" spc="2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Pana</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ea</a:t>
            </a:r>
            <a:r>
              <a:rPr sz="2600" dirty="0">
                <a:latin typeface="Arial" panose="020B0604020202020204" pitchFamily="34" charset="0"/>
                <a:cs typeface="Arial" panose="020B0604020202020204" pitchFamily="34" charset="0"/>
              </a:rPr>
              <a:t>,</a:t>
            </a:r>
            <a:r>
              <a:rPr sz="2600" spc="2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al</a:t>
            </a:r>
            <a:r>
              <a:rPr sz="2600" dirty="0">
                <a:latin typeface="Arial" panose="020B0604020202020204" pitchFamily="34" charset="0"/>
                <a:cs typeface="Arial" panose="020B0604020202020204" pitchFamily="34" charset="0"/>
              </a:rPr>
              <a:t>l </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ss</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ia</a:t>
            </a:r>
            <a:r>
              <a:rPr sz="2600" spc="5"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wi</a:t>
            </a:r>
            <a:r>
              <a:rPr sz="2600" dirty="0">
                <a:latin typeface="Arial" panose="020B0604020202020204" pitchFamily="34" charset="0"/>
                <a:cs typeface="Arial" panose="020B0604020202020204" pitchFamily="34" charset="0"/>
              </a:rPr>
              <a:t>th</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healin</a:t>
            </a:r>
            <a:r>
              <a:rPr sz="2600" dirty="0">
                <a:latin typeface="Arial" panose="020B0604020202020204" pitchFamily="34" charset="0"/>
                <a:cs typeface="Arial" panose="020B0604020202020204" pitchFamily="34" charset="0"/>
              </a:rPr>
              <a:t>g</a:t>
            </a:r>
            <a:r>
              <a:rPr sz="2600" spc="3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powe</a:t>
            </a:r>
            <a:r>
              <a:rPr sz="2600" dirty="0">
                <a:latin typeface="Arial" panose="020B0604020202020204" pitchFamily="34" charset="0"/>
                <a:cs typeface="Arial" panose="020B0604020202020204" pitchFamily="34" charset="0"/>
              </a:rPr>
              <a:t>r</a:t>
            </a:r>
            <a:r>
              <a:rPr sz="2600" spc="2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f</a:t>
            </a:r>
            <a:r>
              <a:rPr sz="2600" spc="-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h</a:t>
            </a:r>
            <a:r>
              <a:rPr sz="2600" dirty="0">
                <a:latin typeface="Arial" panose="020B0604020202020204" pitchFamily="34" charset="0"/>
                <a:cs typeface="Arial" panose="020B0604020202020204" pitchFamily="34" charset="0"/>
              </a:rPr>
              <a:t>e</a:t>
            </a:r>
            <a:r>
              <a:rPr sz="2600" spc="-10" dirty="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na</a:t>
            </a:r>
            <a:r>
              <a:rPr sz="2600" dirty="0" smtClean="0">
                <a:latin typeface="Arial" panose="020B0604020202020204" pitchFamily="34" charset="0"/>
                <a:cs typeface="Arial" panose="020B0604020202020204" pitchFamily="34" charset="0"/>
              </a:rPr>
              <a:t>ke</a:t>
            </a:r>
            <a:r>
              <a:rPr lang="en-US" sz="2600" dirty="0" smtClean="0">
                <a:latin typeface="Arial" panose="020B0604020202020204" pitchFamily="34" charset="0"/>
                <a:cs typeface="Arial" panose="020B0604020202020204" pitchFamily="34" charset="0"/>
              </a:rPr>
              <a:t>.</a:t>
            </a:r>
          </a:p>
          <a:p>
            <a:pPr marL="355600" marR="5080" indent="-342900">
              <a:lnSpc>
                <a:spcPts val="2590"/>
              </a:lnSpc>
              <a:spcBef>
                <a:spcPts val="575"/>
              </a:spcBef>
              <a:buFont typeface="Arial"/>
              <a:buChar char="•"/>
              <a:tabLst>
                <a:tab pos="355600" algn="l"/>
                <a:tab pos="6356985" algn="l"/>
              </a:tabLst>
            </a:pPr>
            <a:r>
              <a:rPr sz="2600" dirty="0" smtClean="0">
                <a:latin typeface="Arial" panose="020B0604020202020204" pitchFamily="34" charset="0"/>
                <a:cs typeface="Arial" panose="020B0604020202020204" pitchFamily="34" charset="0"/>
              </a:rPr>
              <a:t>Gr</a:t>
            </a:r>
            <a:r>
              <a:rPr sz="2600" spc="-5" dirty="0" smtClean="0">
                <a:latin typeface="Arial" panose="020B0604020202020204" pitchFamily="34" charset="0"/>
                <a:cs typeface="Arial" panose="020B0604020202020204" pitchFamily="34" charset="0"/>
              </a:rPr>
              <a:t>ee</a:t>
            </a:r>
            <a:r>
              <a:rPr sz="2600" dirty="0" smtClean="0">
                <a:latin typeface="Arial" panose="020B0604020202020204" pitchFamily="34" charset="0"/>
                <a:cs typeface="Arial" panose="020B0604020202020204" pitchFamily="34" charset="0"/>
              </a:rPr>
              <a:t>k</a:t>
            </a:r>
            <a:r>
              <a:rPr sz="2600" spc="-10" dirty="0" smtClean="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ph</a:t>
            </a:r>
            <a:r>
              <a:rPr sz="2600" dirty="0">
                <a:latin typeface="Arial" panose="020B0604020202020204" pitchFamily="34" charset="0"/>
                <a:cs typeface="Arial" panose="020B0604020202020204" pitchFamily="34" charset="0"/>
              </a:rPr>
              <a:t>ys</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ian</a:t>
            </a:r>
            <a:r>
              <a:rPr sz="2600" dirty="0">
                <a:latin typeface="Arial" panose="020B0604020202020204" pitchFamily="34" charset="0"/>
                <a:cs typeface="Arial" panose="020B0604020202020204" pitchFamily="34" charset="0"/>
              </a:rPr>
              <a:t>s</a:t>
            </a:r>
            <a:r>
              <a:rPr sz="2600" spc="4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bega</a:t>
            </a:r>
            <a:r>
              <a:rPr sz="2600" dirty="0">
                <a:latin typeface="Arial" panose="020B0604020202020204" pitchFamily="34" charset="0"/>
                <a:cs typeface="Arial" panose="020B0604020202020204" pitchFamily="34" charset="0"/>
              </a:rPr>
              <a:t>n</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d</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ft</a:t>
            </a:r>
            <a:r>
              <a:rPr sz="2600" spc="-5" dirty="0">
                <a:latin typeface="Arial" panose="020B0604020202020204" pitchFamily="34" charset="0"/>
                <a:cs typeface="Arial" panose="020B0604020202020204" pitchFamily="34" charset="0"/>
              </a:rPr>
              <a:t>in</a:t>
            </a:r>
            <a:r>
              <a:rPr sz="2600" dirty="0">
                <a:latin typeface="Arial" panose="020B0604020202020204" pitchFamily="34" charset="0"/>
                <a:cs typeface="Arial" panose="020B0604020202020204" pitchFamily="34" charset="0"/>
              </a:rPr>
              <a:t>g </a:t>
            </a:r>
            <a:r>
              <a:rPr sz="2600" spc="-5" dirty="0">
                <a:latin typeface="Arial" panose="020B0604020202020204" pitchFamily="34" charset="0"/>
                <a:cs typeface="Arial" panose="020B0604020202020204" pitchFamily="34" charset="0"/>
              </a:rPr>
              <a:t>in</a:t>
            </a:r>
            <a:r>
              <a:rPr sz="2600" dirty="0">
                <a:latin typeface="Arial" panose="020B0604020202020204" pitchFamily="34" charset="0"/>
                <a:cs typeface="Arial" panose="020B0604020202020204" pitchFamily="34" charset="0"/>
              </a:rPr>
              <a:t>to</a:t>
            </a:r>
            <a:r>
              <a:rPr sz="2600" spc="10" dirty="0">
                <a:latin typeface="Arial" panose="020B0604020202020204" pitchFamily="34" charset="0"/>
                <a:cs typeface="Arial" panose="020B0604020202020204" pitchFamily="34" charset="0"/>
              </a:rPr>
              <a:t> </a:t>
            </a:r>
            <a:r>
              <a:rPr sz="2600" spc="-5" dirty="0" smtClean="0">
                <a:latin typeface="Arial" panose="020B0604020202020204" pitchFamily="34" charset="0"/>
                <a:cs typeface="Arial" panose="020B0604020202020204" pitchFamily="34" charset="0"/>
              </a:rPr>
              <a:t>Ro</a:t>
            </a:r>
            <a:r>
              <a:rPr sz="2600" dirty="0" smtClean="0">
                <a:latin typeface="Arial" panose="020B0604020202020204" pitchFamily="34" charset="0"/>
                <a:cs typeface="Arial" panose="020B0604020202020204" pitchFamily="34" charset="0"/>
              </a:rPr>
              <a:t>m</a:t>
            </a:r>
            <a:r>
              <a:rPr sz="2600" spc="-5" dirty="0" smtClean="0">
                <a:latin typeface="Arial" panose="020B0604020202020204" pitchFamily="34" charset="0"/>
                <a:cs typeface="Arial" panose="020B0604020202020204" pitchFamily="34" charset="0"/>
              </a:rPr>
              <a:t>e</a:t>
            </a:r>
            <a:r>
              <a:rPr sz="2600" dirty="0" smtClean="0">
                <a:latin typeface="Arial" panose="020B0604020202020204" pitchFamily="34" charset="0"/>
                <a:cs typeface="Arial" panose="020B0604020202020204" pitchFamily="34" charset="0"/>
              </a:rPr>
              <a:t>.</a:t>
            </a:r>
            <a:r>
              <a:rPr lang="en-US" sz="2600" dirty="0" smtClean="0">
                <a:latin typeface="Arial" panose="020B0604020202020204" pitchFamily="34" charset="0"/>
                <a:cs typeface="Arial" panose="020B0604020202020204" pitchFamily="34" charset="0"/>
              </a:rPr>
              <a:t> </a:t>
            </a:r>
            <a:r>
              <a:rPr sz="2600" spc="-5" dirty="0" smtClean="0">
                <a:latin typeface="Arial" panose="020B0604020202020204" pitchFamily="34" charset="0"/>
                <a:cs typeface="Arial" panose="020B0604020202020204" pitchFamily="34" charset="0"/>
              </a:rPr>
              <a:t>Loo</a:t>
            </a:r>
            <a:r>
              <a:rPr sz="2600" dirty="0" smtClean="0">
                <a:latin typeface="Arial" panose="020B0604020202020204" pitchFamily="34" charset="0"/>
                <a:cs typeface="Arial" panose="020B0604020202020204" pitchFamily="34" charset="0"/>
              </a:rPr>
              <a:t>k</a:t>
            </a:r>
            <a:r>
              <a:rPr sz="2600" spc="-5" dirty="0" smtClean="0">
                <a:latin typeface="Arial" panose="020B0604020202020204" pitchFamily="34" charset="0"/>
                <a:cs typeface="Arial" panose="020B0604020202020204" pitchFamily="34" charset="0"/>
              </a:rPr>
              <a:t>ed </a:t>
            </a:r>
            <a:r>
              <a:rPr sz="2600" spc="-5" dirty="0">
                <a:latin typeface="Arial" panose="020B0604020202020204" pitchFamily="34" charset="0"/>
                <a:cs typeface="Arial" panose="020B0604020202020204" pitchFamily="34" charset="0"/>
              </a:rPr>
              <a:t>dow</a:t>
            </a:r>
            <a:r>
              <a:rPr sz="2600" dirty="0">
                <a:latin typeface="Arial" panose="020B0604020202020204" pitchFamily="34" charset="0"/>
                <a:cs typeface="Arial" panose="020B0604020202020204" pitchFamily="34" charset="0"/>
              </a:rPr>
              <a:t>n</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upo</a:t>
            </a:r>
            <a:r>
              <a:rPr sz="2600" dirty="0">
                <a:latin typeface="Arial" panose="020B0604020202020204" pitchFamily="34" charset="0"/>
                <a:cs typeface="Arial" panose="020B0604020202020204" pitchFamily="34" charset="0"/>
              </a:rPr>
              <a:t>n</a:t>
            </a:r>
            <a:r>
              <a:rPr sz="2600" spc="1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ph</a:t>
            </a:r>
            <a:r>
              <a:rPr sz="2600" dirty="0">
                <a:latin typeface="Arial" panose="020B0604020202020204" pitchFamily="34" charset="0"/>
                <a:cs typeface="Arial" panose="020B0604020202020204" pitchFamily="34" charset="0"/>
              </a:rPr>
              <a:t>ys</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ian</a:t>
            </a:r>
            <a:r>
              <a:rPr sz="2600" dirty="0">
                <a:latin typeface="Arial" panose="020B0604020202020204" pitchFamily="34" charset="0"/>
                <a:cs typeface="Arial" panose="020B0604020202020204" pitchFamily="34" charset="0"/>
              </a:rPr>
              <a:t>s,</a:t>
            </a:r>
            <a:r>
              <a:rPr sz="2600" spc="3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u</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d</a:t>
            </a:r>
            <a:r>
              <a:rPr sz="2600" spc="1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la</a:t>
            </a:r>
            <a:r>
              <a:rPr sz="2600" dirty="0">
                <a:latin typeface="Arial" panose="020B0604020202020204" pitchFamily="34" charset="0"/>
                <a:cs typeface="Arial" panose="020B0604020202020204" pitchFamily="34" charset="0"/>
              </a:rPr>
              <a:t>v</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s</a:t>
            </a:r>
            <a:r>
              <a:rPr sz="2600" spc="1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an</a:t>
            </a:r>
            <a:r>
              <a:rPr sz="2600" dirty="0">
                <a:latin typeface="Arial" panose="020B0604020202020204" pitchFamily="34" charset="0"/>
                <a:cs typeface="Arial" panose="020B0604020202020204" pitchFamily="34" charset="0"/>
              </a:rPr>
              <a:t>d </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plo</a:t>
            </a:r>
            <a:r>
              <a:rPr sz="2600" dirty="0">
                <a:latin typeface="Arial" panose="020B0604020202020204" pitchFamily="34" charset="0"/>
                <a:cs typeface="Arial" panose="020B0604020202020204" pitchFamily="34" charset="0"/>
              </a:rPr>
              <a:t>y</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d</a:t>
            </a:r>
            <a:r>
              <a:rPr sz="2600" spc="2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Gr</a:t>
            </a:r>
            <a:r>
              <a:rPr sz="2600" spc="-5" dirty="0">
                <a:latin typeface="Arial" panose="020B0604020202020204" pitchFamily="34" charset="0"/>
                <a:cs typeface="Arial" panose="020B0604020202020204" pitchFamily="34" charset="0"/>
              </a:rPr>
              <a:t>eek ph</a:t>
            </a:r>
            <a:r>
              <a:rPr sz="2600" dirty="0">
                <a:latin typeface="Arial" panose="020B0604020202020204" pitchFamily="34" charset="0"/>
                <a:cs typeface="Arial" panose="020B0604020202020204" pitchFamily="34" charset="0"/>
              </a:rPr>
              <a:t>ys</a:t>
            </a:r>
            <a:r>
              <a:rPr sz="2600" spc="-5" dirty="0">
                <a:latin typeface="Arial" panose="020B0604020202020204" pitchFamily="34" charset="0"/>
                <a:cs typeface="Arial" panose="020B0604020202020204" pitchFamily="34" charset="0"/>
              </a:rPr>
              <a:t>i</a:t>
            </a:r>
            <a:r>
              <a:rPr sz="2600" dirty="0">
                <a:latin typeface="Arial" panose="020B0604020202020204" pitchFamily="34" charset="0"/>
                <a:cs typeface="Arial" panose="020B0604020202020204" pitchFamily="34" charset="0"/>
              </a:rPr>
              <a:t>c</a:t>
            </a:r>
            <a:r>
              <a:rPr sz="2600" spc="-5" dirty="0">
                <a:latin typeface="Arial" panose="020B0604020202020204" pitchFamily="34" charset="0"/>
                <a:cs typeface="Arial" panose="020B0604020202020204" pitchFamily="34" charset="0"/>
              </a:rPr>
              <a:t>ian</a:t>
            </a:r>
            <a:r>
              <a:rPr sz="2600" dirty="0">
                <a:latin typeface="Arial" panose="020B0604020202020204" pitchFamily="34" charset="0"/>
                <a:cs typeface="Arial" panose="020B0604020202020204" pitchFamily="34" charset="0"/>
              </a:rPr>
              <a:t>s.</a:t>
            </a:r>
            <a:r>
              <a:rPr sz="2600" spc="3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Didn’</a:t>
            </a:r>
            <a:r>
              <a:rPr sz="2600" dirty="0">
                <a:latin typeface="Arial" panose="020B0604020202020204" pitchFamily="34" charset="0"/>
                <a:cs typeface="Arial" panose="020B0604020202020204" pitchFamily="34" charset="0"/>
              </a:rPr>
              <a:t>t</a:t>
            </a:r>
            <a:r>
              <a:rPr sz="2600" spc="3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tr</a:t>
            </a:r>
            <a:r>
              <a:rPr sz="2600" spc="-5" dirty="0">
                <a:latin typeface="Arial" panose="020B0604020202020204" pitchFamily="34" charset="0"/>
                <a:cs typeface="Arial" panose="020B0604020202020204" pitchFamily="34" charset="0"/>
              </a:rPr>
              <a:t>u</a:t>
            </a:r>
            <a:r>
              <a:rPr sz="2600" dirty="0">
                <a:latin typeface="Arial" panose="020B0604020202020204" pitchFamily="34" charset="0"/>
                <a:cs typeface="Arial" panose="020B0604020202020204" pitchFamily="34" charset="0"/>
              </a:rPr>
              <a:t>st</a:t>
            </a:r>
            <a:r>
              <a:rPr sz="2600" spc="-3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a:t>
            </a:r>
            <a:r>
              <a:rPr sz="2600" spc="-5" dirty="0">
                <a:latin typeface="Arial" panose="020B0604020202020204" pitchFamily="34" charset="0"/>
                <a:cs typeface="Arial" panose="020B0604020202020204" pitchFamily="34" charset="0"/>
              </a:rPr>
              <a:t>he</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a:t>
            </a:r>
            <a:r>
              <a:rPr sz="2600" spc="-5" dirty="0">
                <a:latin typeface="Arial" panose="020B0604020202020204" pitchFamily="34" charset="0"/>
                <a:cs typeface="Arial" panose="020B0604020202020204" pitchFamily="34" charset="0"/>
              </a:rPr>
              <a:t>ad</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ini</a:t>
            </a:r>
            <a:r>
              <a:rPr sz="2600" dirty="0">
                <a:latin typeface="Arial" panose="020B0604020202020204" pitchFamily="34" charset="0"/>
                <a:cs typeface="Arial" panose="020B0604020202020204" pitchFamily="34" charset="0"/>
              </a:rPr>
              <a:t>st</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e</a:t>
            </a:r>
            <a:r>
              <a:rPr sz="2600" dirty="0">
                <a:latin typeface="Arial" panose="020B0604020202020204" pitchFamily="34" charset="0"/>
                <a:cs typeface="Arial" panose="020B0604020202020204" pitchFamily="34" charset="0"/>
              </a:rPr>
              <a:t>d</a:t>
            </a:r>
            <a:r>
              <a:rPr sz="2600" spc="2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poi</a:t>
            </a:r>
            <a:r>
              <a:rPr sz="2600" dirty="0">
                <a:latin typeface="Arial" panose="020B0604020202020204" pitchFamily="34" charset="0"/>
                <a:cs typeface="Arial" panose="020B0604020202020204" pitchFamily="34" charset="0"/>
              </a:rPr>
              <a:t>s</a:t>
            </a:r>
            <a:r>
              <a:rPr sz="2600" spc="-5" dirty="0">
                <a:latin typeface="Arial" panose="020B0604020202020204" pitchFamily="34" charset="0"/>
                <a:cs typeface="Arial" panose="020B0604020202020204" pitchFamily="34" charset="0"/>
              </a:rPr>
              <a:t>on</a:t>
            </a:r>
            <a:r>
              <a:rPr sz="2600" dirty="0">
                <a:latin typeface="Arial" panose="020B0604020202020204" pitchFamily="34" charset="0"/>
                <a:cs typeface="Arial" panose="020B0604020202020204" pitchFamily="34" charset="0"/>
              </a:rPr>
              <a:t>),</a:t>
            </a:r>
            <a:r>
              <a:rPr sz="2600" spc="20"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low </a:t>
            </a:r>
            <a:r>
              <a:rPr sz="2600" dirty="0">
                <a:latin typeface="Arial" panose="020B0604020202020204" pitchFamily="34" charset="0"/>
                <a:cs typeface="Arial" panose="020B0604020202020204" pitchFamily="34" charset="0"/>
              </a:rPr>
              <a:t>m</a:t>
            </a:r>
            <a:r>
              <a:rPr sz="2600" spc="-5" dirty="0">
                <a:latin typeface="Arial" panose="020B0604020202020204" pitchFamily="34" charset="0"/>
                <a:cs typeface="Arial" panose="020B0604020202020204" pitchFamily="34" charset="0"/>
              </a:rPr>
              <a:t>o</a:t>
            </a:r>
            <a:r>
              <a:rPr sz="2600" dirty="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l </a:t>
            </a:r>
            <a:r>
              <a:rPr sz="2600" dirty="0" smtClean="0">
                <a:latin typeface="Arial" panose="020B0604020202020204" pitchFamily="34" charset="0"/>
                <a:cs typeface="Arial" panose="020B0604020202020204" pitchFamily="34" charset="0"/>
              </a:rPr>
              <a:t>st</a:t>
            </a:r>
            <a:r>
              <a:rPr sz="2600" spc="-5" dirty="0">
                <a:latin typeface="Arial" panose="020B0604020202020204" pitchFamily="34" charset="0"/>
                <a:cs typeface="Arial" panose="020B0604020202020204" pitchFamily="34" charset="0"/>
              </a:rPr>
              <a:t>anda</a:t>
            </a:r>
            <a:r>
              <a:rPr sz="2600" dirty="0" smtClean="0">
                <a:latin typeface="Arial" panose="020B0604020202020204" pitchFamily="34" charset="0"/>
                <a:cs typeface="Arial" panose="020B0604020202020204" pitchFamily="34" charset="0"/>
              </a:rPr>
              <a:t>r</a:t>
            </a:r>
            <a:r>
              <a:rPr sz="2600" spc="-5" dirty="0">
                <a:latin typeface="Arial" panose="020B0604020202020204" pitchFamily="34" charset="0"/>
                <a:cs typeface="Arial" panose="020B0604020202020204" pitchFamily="34" charset="0"/>
              </a:rPr>
              <a:t>ds</a:t>
            </a:r>
            <a:r>
              <a:rPr lang="en-US" sz="2600" spc="-5" dirty="0" smtClean="0">
                <a:latin typeface="Arial" panose="020B0604020202020204" pitchFamily="34" charset="0"/>
                <a:cs typeface="Arial" panose="020B0604020202020204" pitchFamily="34" charset="0"/>
              </a:rPr>
              <a:t>.</a:t>
            </a:r>
            <a:endParaRPr sz="2600" spc="-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258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5930" y="306386"/>
            <a:ext cx="8289445" cy="615553"/>
          </a:xfrm>
          <a:prstGeom prst="rect">
            <a:avLst/>
          </a:prstGeom>
        </p:spPr>
        <p:txBody>
          <a:bodyPr vert="horz" wrap="square" lIns="0" tIns="0" rIns="0" bIns="0" rtlCol="0">
            <a:spAutoFit/>
          </a:bodyPr>
          <a:lstStyle/>
          <a:p>
            <a:pPr marL="3157855" marR="5080" indent="-3145790"/>
            <a:r>
              <a:rPr sz="4000" spc="-35" dirty="0">
                <a:latin typeface="Arial"/>
                <a:cs typeface="Arial"/>
              </a:rPr>
              <a:t>ROMA</a:t>
            </a:r>
            <a:r>
              <a:rPr sz="4000" spc="-30" dirty="0">
                <a:latin typeface="Arial"/>
                <a:cs typeface="Arial"/>
              </a:rPr>
              <a:t>N</a:t>
            </a:r>
            <a:r>
              <a:rPr sz="4000" spc="20" dirty="0">
                <a:latin typeface="Arial"/>
                <a:cs typeface="Arial"/>
              </a:rPr>
              <a:t> </a:t>
            </a:r>
            <a:r>
              <a:rPr sz="4000" spc="-35" dirty="0">
                <a:latin typeface="Arial"/>
                <a:cs typeface="Arial"/>
              </a:rPr>
              <a:t>SURG</a:t>
            </a:r>
            <a:r>
              <a:rPr sz="4000" spc="-10" dirty="0">
                <a:latin typeface="Arial"/>
                <a:cs typeface="Arial"/>
              </a:rPr>
              <a:t>I</a:t>
            </a:r>
            <a:r>
              <a:rPr sz="4000" spc="-35" dirty="0">
                <a:latin typeface="Arial"/>
                <a:cs typeface="Arial"/>
              </a:rPr>
              <a:t>CA</a:t>
            </a:r>
            <a:r>
              <a:rPr sz="4000" spc="-25" dirty="0">
                <a:latin typeface="Arial"/>
                <a:cs typeface="Arial"/>
              </a:rPr>
              <a:t>L</a:t>
            </a:r>
            <a:r>
              <a:rPr sz="4000" spc="20" dirty="0">
                <a:latin typeface="Arial"/>
                <a:cs typeface="Arial"/>
              </a:rPr>
              <a:t> </a:t>
            </a:r>
            <a:r>
              <a:rPr sz="4000" spc="-35" dirty="0">
                <a:latin typeface="Arial"/>
                <a:cs typeface="Arial"/>
              </a:rPr>
              <a:t>TOOL</a:t>
            </a:r>
            <a:r>
              <a:rPr sz="4000" spc="-15" dirty="0">
                <a:latin typeface="Arial"/>
                <a:cs typeface="Arial"/>
              </a:rPr>
              <a:t>,</a:t>
            </a:r>
            <a:r>
              <a:rPr sz="4000" spc="20" dirty="0">
                <a:latin typeface="Arial"/>
                <a:cs typeface="Arial"/>
              </a:rPr>
              <a:t> </a:t>
            </a:r>
            <a:r>
              <a:rPr sz="4000" spc="-30" dirty="0">
                <a:latin typeface="Arial"/>
                <a:cs typeface="Arial"/>
              </a:rPr>
              <a:t>100</a:t>
            </a:r>
            <a:r>
              <a:rPr sz="4000" spc="-20" dirty="0">
                <a:latin typeface="Arial"/>
                <a:cs typeface="Arial"/>
              </a:rPr>
              <a:t> </a:t>
            </a:r>
            <a:r>
              <a:rPr sz="4000" spc="-35" dirty="0">
                <a:latin typeface="Arial"/>
                <a:cs typeface="Arial"/>
              </a:rPr>
              <a:t>A</a:t>
            </a:r>
            <a:r>
              <a:rPr sz="4000" spc="-15" dirty="0">
                <a:latin typeface="Arial"/>
                <a:cs typeface="Arial"/>
              </a:rPr>
              <a:t>.</a:t>
            </a:r>
            <a:r>
              <a:rPr sz="4000" spc="-25" dirty="0">
                <a:latin typeface="Arial"/>
                <a:cs typeface="Arial"/>
              </a:rPr>
              <a:t>D.</a:t>
            </a:r>
            <a:endParaRPr sz="4000" dirty="0">
              <a:latin typeface="Arial"/>
              <a:cs typeface="Arial"/>
            </a:endParaRPr>
          </a:p>
        </p:txBody>
      </p:sp>
      <p:sp>
        <p:nvSpPr>
          <p:cNvPr id="3" name="object 3"/>
          <p:cNvSpPr/>
          <p:nvPr/>
        </p:nvSpPr>
        <p:spPr>
          <a:xfrm>
            <a:off x="4510472" y="1321502"/>
            <a:ext cx="2828924" cy="518003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608972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87616" y="670447"/>
            <a:ext cx="6172952" cy="551433"/>
          </a:xfrm>
          <a:prstGeom prst="rect">
            <a:avLst/>
          </a:prstGeom>
        </p:spPr>
        <p:txBody>
          <a:bodyPr vert="horz" wrap="square" lIns="0" tIns="0" rIns="0" bIns="0" rtlCol="0">
            <a:spAutoFit/>
          </a:bodyPr>
          <a:lstStyle/>
          <a:p>
            <a:pPr marL="12700">
              <a:lnSpc>
                <a:spcPts val="4285"/>
              </a:lnSpc>
            </a:pPr>
            <a:r>
              <a:rPr sz="4400" spc="-5" dirty="0">
                <a:latin typeface="+mj-lt"/>
                <a:cs typeface="Arial"/>
              </a:rPr>
              <a:t>G</a:t>
            </a:r>
            <a:r>
              <a:rPr sz="4400" dirty="0">
                <a:latin typeface="+mj-lt"/>
                <a:cs typeface="Arial"/>
              </a:rPr>
              <a:t>reek</a:t>
            </a:r>
            <a:r>
              <a:rPr sz="4400" spc="-5" dirty="0">
                <a:latin typeface="+mj-lt"/>
                <a:cs typeface="Arial"/>
              </a:rPr>
              <a:t> P</a:t>
            </a:r>
            <a:r>
              <a:rPr sz="4400" dirty="0">
                <a:latin typeface="+mj-lt"/>
                <a:cs typeface="Arial"/>
              </a:rPr>
              <a:t>hysicians</a:t>
            </a:r>
            <a:r>
              <a:rPr sz="4400" spc="-20" dirty="0">
                <a:latin typeface="+mj-lt"/>
                <a:cs typeface="Arial"/>
              </a:rPr>
              <a:t> </a:t>
            </a:r>
            <a:r>
              <a:rPr sz="4400" dirty="0">
                <a:latin typeface="+mj-lt"/>
                <a:cs typeface="Arial"/>
              </a:rPr>
              <a:t>in</a:t>
            </a:r>
            <a:r>
              <a:rPr sz="4400" spc="-15" dirty="0">
                <a:latin typeface="+mj-lt"/>
                <a:cs typeface="Arial"/>
              </a:rPr>
              <a:t> </a:t>
            </a:r>
            <a:r>
              <a:rPr sz="4400" dirty="0">
                <a:latin typeface="+mj-lt"/>
                <a:cs typeface="Arial"/>
              </a:rPr>
              <a:t>Rome</a:t>
            </a:r>
          </a:p>
        </p:txBody>
      </p:sp>
      <p:sp>
        <p:nvSpPr>
          <p:cNvPr id="3" name="object 3"/>
          <p:cNvSpPr txBox="1"/>
          <p:nvPr/>
        </p:nvSpPr>
        <p:spPr>
          <a:xfrm>
            <a:off x="2059940" y="1476557"/>
            <a:ext cx="8028305" cy="4816703"/>
          </a:xfrm>
          <a:prstGeom prst="rect">
            <a:avLst/>
          </a:prstGeom>
        </p:spPr>
        <p:txBody>
          <a:bodyPr vert="horz" wrap="square" lIns="0" tIns="0" rIns="0" bIns="0" rtlCol="0">
            <a:spAutoFit/>
          </a:bodyPr>
          <a:lstStyle/>
          <a:p>
            <a:pPr marL="355600" marR="597535" indent="-342900">
              <a:buFont typeface="Arial"/>
              <a:buChar char="•"/>
              <a:tabLst>
                <a:tab pos="355600" algn="l"/>
                <a:tab pos="7185659" algn="l"/>
              </a:tabLst>
            </a:pPr>
            <a:r>
              <a:rPr sz="2400" b="1" spc="-5" dirty="0">
                <a:latin typeface="Arial"/>
                <a:cs typeface="Arial"/>
              </a:rPr>
              <a:t>Asc</a:t>
            </a:r>
            <a:r>
              <a:rPr sz="2400" b="1" dirty="0">
                <a:latin typeface="Arial"/>
                <a:cs typeface="Arial"/>
              </a:rPr>
              <a:t>l</a:t>
            </a:r>
            <a:r>
              <a:rPr sz="2400" b="1" spc="-5" dirty="0">
                <a:latin typeface="Arial"/>
                <a:cs typeface="Arial"/>
              </a:rPr>
              <a:t>ep</a:t>
            </a:r>
            <a:r>
              <a:rPr sz="2400" b="1" dirty="0">
                <a:latin typeface="Arial"/>
                <a:cs typeface="Arial"/>
              </a:rPr>
              <a:t>i</a:t>
            </a:r>
            <a:r>
              <a:rPr sz="2400" b="1" spc="-5" dirty="0">
                <a:latin typeface="Arial"/>
                <a:cs typeface="Arial"/>
              </a:rPr>
              <a:t>ad</a:t>
            </a:r>
            <a:r>
              <a:rPr sz="2400" b="1" dirty="0">
                <a:latin typeface="Arial"/>
                <a:cs typeface="Arial"/>
              </a:rPr>
              <a:t>s </a:t>
            </a:r>
            <a:r>
              <a:rPr sz="2400" spc="-5" dirty="0">
                <a:latin typeface="Arial"/>
                <a:cs typeface="Arial"/>
              </a:rPr>
              <a:t>we</a:t>
            </a:r>
            <a:r>
              <a:rPr sz="2400" dirty="0">
                <a:latin typeface="Arial"/>
                <a:cs typeface="Arial"/>
              </a:rPr>
              <a:t>re</a:t>
            </a:r>
            <a:r>
              <a:rPr sz="2400" spc="10" dirty="0">
                <a:latin typeface="Arial"/>
                <a:cs typeface="Arial"/>
              </a:rPr>
              <a:t> </a:t>
            </a:r>
            <a:r>
              <a:rPr sz="2400" spc="-5" dirty="0">
                <a:latin typeface="Arial"/>
                <a:cs typeface="Arial"/>
              </a:rPr>
              <a:t>ph</a:t>
            </a:r>
            <a:r>
              <a:rPr sz="2400" dirty="0">
                <a:latin typeface="Arial"/>
                <a:cs typeface="Arial"/>
              </a:rPr>
              <a:t>ys</a:t>
            </a:r>
            <a:r>
              <a:rPr sz="2400" spc="-5" dirty="0">
                <a:latin typeface="Arial"/>
                <a:cs typeface="Arial"/>
              </a:rPr>
              <a:t>i</a:t>
            </a:r>
            <a:r>
              <a:rPr sz="2400" dirty="0">
                <a:latin typeface="Arial"/>
                <a:cs typeface="Arial"/>
              </a:rPr>
              <a:t>c</a:t>
            </a:r>
            <a:r>
              <a:rPr sz="2400" spc="-5" dirty="0">
                <a:latin typeface="Arial"/>
                <a:cs typeface="Arial"/>
              </a:rPr>
              <a:t>ian</a:t>
            </a:r>
            <a:r>
              <a:rPr sz="2400" dirty="0">
                <a:latin typeface="Arial"/>
                <a:cs typeface="Arial"/>
              </a:rPr>
              <a:t>/</a:t>
            </a:r>
            <a:r>
              <a:rPr sz="2400" spc="-5" dirty="0">
                <a:latin typeface="Arial"/>
                <a:cs typeface="Arial"/>
              </a:rPr>
              <a:t>p</a:t>
            </a:r>
            <a:r>
              <a:rPr sz="2400" dirty="0">
                <a:latin typeface="Arial"/>
                <a:cs typeface="Arial"/>
              </a:rPr>
              <a:t>r</a:t>
            </a:r>
            <a:r>
              <a:rPr sz="2400" spc="-5" dirty="0">
                <a:latin typeface="Arial"/>
                <a:cs typeface="Arial"/>
              </a:rPr>
              <a:t>ie</a:t>
            </a:r>
            <a:r>
              <a:rPr sz="2400" dirty="0">
                <a:latin typeface="Arial"/>
                <a:cs typeface="Arial"/>
              </a:rPr>
              <a:t>sts</a:t>
            </a:r>
            <a:r>
              <a:rPr sz="2400" spc="25" dirty="0">
                <a:latin typeface="Arial"/>
                <a:cs typeface="Arial"/>
              </a:rPr>
              <a:t> </a:t>
            </a:r>
            <a:r>
              <a:rPr sz="2400" spc="-5" dirty="0">
                <a:latin typeface="Arial"/>
                <a:cs typeface="Arial"/>
              </a:rPr>
              <a:t>wh</a:t>
            </a:r>
            <a:r>
              <a:rPr sz="2400" dirty="0">
                <a:latin typeface="Arial"/>
                <a:cs typeface="Arial"/>
              </a:rPr>
              <a:t>o</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a:t>
            </a:r>
            <a:r>
              <a:rPr sz="2400" spc="-5" dirty="0">
                <a:latin typeface="Arial"/>
                <a:cs typeface="Arial"/>
              </a:rPr>
              <a:t>e</a:t>
            </a:r>
            <a:r>
              <a:rPr sz="2400" dirty="0">
                <a:latin typeface="Arial"/>
                <a:cs typeface="Arial"/>
              </a:rPr>
              <a:t>d	</a:t>
            </a:r>
            <a:r>
              <a:rPr sz="2400" spc="-5" dirty="0">
                <a:latin typeface="Arial"/>
                <a:cs typeface="Arial"/>
              </a:rPr>
              <a:t>i</a:t>
            </a:r>
            <a:r>
              <a:rPr sz="2400" dirty="0">
                <a:latin typeface="Arial"/>
                <a:cs typeface="Arial"/>
              </a:rPr>
              <a:t>n </a:t>
            </a:r>
            <a:r>
              <a:rPr sz="2400" spc="-5" dirty="0">
                <a:latin typeface="Arial"/>
                <a:cs typeface="Arial"/>
              </a:rPr>
              <a:t>Ro</a:t>
            </a:r>
            <a:r>
              <a:rPr sz="2400" dirty="0">
                <a:latin typeface="Arial"/>
                <a:cs typeface="Arial"/>
              </a:rPr>
              <a:t>me</a:t>
            </a:r>
            <a:r>
              <a:rPr sz="2400" spc="10"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t</a:t>
            </a:r>
            <a:r>
              <a:rPr sz="2400" spc="-5" dirty="0">
                <a:latin typeface="Arial"/>
                <a:cs typeface="Arial"/>
              </a:rPr>
              <a:t> </a:t>
            </a:r>
            <a:r>
              <a:rPr sz="2400" spc="5"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t</a:t>
            </a:r>
            <a:r>
              <a:rPr sz="2400" spc="-5" dirty="0">
                <a:latin typeface="Arial"/>
                <a:cs typeface="Arial"/>
              </a:rPr>
              <a:t>e</a:t>
            </a:r>
            <a:r>
              <a:rPr sz="2400" dirty="0">
                <a:latin typeface="Arial"/>
                <a:cs typeface="Arial"/>
              </a:rPr>
              <a:t>m</a:t>
            </a:r>
            <a:r>
              <a:rPr sz="2400" spc="-5" dirty="0">
                <a:latin typeface="Arial"/>
                <a:cs typeface="Arial"/>
              </a:rPr>
              <a:t>pl</a:t>
            </a:r>
            <a:r>
              <a:rPr sz="2400" dirty="0">
                <a:latin typeface="Arial"/>
                <a:cs typeface="Arial"/>
              </a:rPr>
              <a:t>e</a:t>
            </a:r>
            <a:r>
              <a:rPr lang="en-US" sz="2400" dirty="0">
                <a:latin typeface="Arial"/>
                <a:cs typeface="Arial"/>
              </a:rPr>
              <a:t>.</a:t>
            </a:r>
            <a:endParaRPr sz="2400" dirty="0">
              <a:latin typeface="Arial"/>
              <a:cs typeface="Arial"/>
            </a:endParaRPr>
          </a:p>
          <a:p>
            <a:pPr marL="355600" marR="259079" indent="-342900">
              <a:spcBef>
                <a:spcPts val="575"/>
              </a:spcBef>
              <a:buFont typeface="Arial"/>
              <a:buChar char="•"/>
              <a:tabLst>
                <a:tab pos="355600" algn="l"/>
              </a:tabLst>
            </a:pPr>
            <a:r>
              <a:rPr sz="2400" spc="-5" dirty="0">
                <a:latin typeface="Arial"/>
                <a:cs typeface="Arial"/>
              </a:rPr>
              <a:t>Th</a:t>
            </a:r>
            <a:r>
              <a:rPr sz="2400" dirty="0">
                <a:latin typeface="Arial"/>
                <a:cs typeface="Arial"/>
              </a:rPr>
              <a:t>e t</a:t>
            </a:r>
            <a:r>
              <a:rPr sz="2400" spc="-5" dirty="0">
                <a:latin typeface="Arial"/>
                <a:cs typeface="Arial"/>
              </a:rPr>
              <a:t>e</a:t>
            </a:r>
            <a:r>
              <a:rPr sz="2400" dirty="0">
                <a:latin typeface="Arial"/>
                <a:cs typeface="Arial"/>
              </a:rPr>
              <a:t>m</a:t>
            </a:r>
            <a:r>
              <a:rPr sz="2400" spc="-5" dirty="0">
                <a:latin typeface="Arial"/>
                <a:cs typeface="Arial"/>
              </a:rPr>
              <a:t>ple</a:t>
            </a:r>
            <a:r>
              <a:rPr sz="2400" dirty="0">
                <a:latin typeface="Arial"/>
                <a:cs typeface="Arial"/>
              </a:rPr>
              <a:t>s </a:t>
            </a:r>
            <a:r>
              <a:rPr sz="2400" spc="-5" dirty="0">
                <a:latin typeface="Arial"/>
                <a:cs typeface="Arial"/>
              </a:rPr>
              <a:t>le</a:t>
            </a:r>
            <a:r>
              <a:rPr sz="2400" dirty="0">
                <a:latin typeface="Arial"/>
                <a:cs typeface="Arial"/>
              </a:rPr>
              <a:t>d</a:t>
            </a:r>
            <a:r>
              <a:rPr sz="2400" spc="10" dirty="0">
                <a:latin typeface="Arial"/>
                <a:cs typeface="Arial"/>
              </a:rPr>
              <a:t> </a:t>
            </a:r>
            <a:r>
              <a:rPr sz="2400" spc="-5" dirty="0">
                <a:latin typeface="Arial"/>
                <a:cs typeface="Arial"/>
              </a:rPr>
              <a:t>Ro</a:t>
            </a:r>
            <a:r>
              <a:rPr sz="2400" dirty="0">
                <a:latin typeface="Arial"/>
                <a:cs typeface="Arial"/>
              </a:rPr>
              <a:t>m</a:t>
            </a:r>
            <a:r>
              <a:rPr sz="2400" spc="-5" dirty="0">
                <a:latin typeface="Arial"/>
                <a:cs typeface="Arial"/>
              </a:rPr>
              <a:t>an</a:t>
            </a:r>
            <a:r>
              <a:rPr sz="2400" dirty="0">
                <a:latin typeface="Arial"/>
                <a:cs typeface="Arial"/>
              </a:rPr>
              <a:t>s</a:t>
            </a:r>
            <a:r>
              <a:rPr sz="2400" spc="1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cr</a:t>
            </a:r>
            <a:r>
              <a:rPr sz="2400" spc="-5" dirty="0">
                <a:latin typeface="Arial"/>
                <a:cs typeface="Arial"/>
              </a:rPr>
              <a:t>ea</a:t>
            </a:r>
            <a:r>
              <a:rPr sz="2400" dirty="0">
                <a:latin typeface="Arial"/>
                <a:cs typeface="Arial"/>
              </a:rPr>
              <a:t>te </a:t>
            </a:r>
            <a:r>
              <a:rPr sz="2400" spc="-5" dirty="0">
                <a:latin typeface="Arial"/>
                <a:cs typeface="Arial"/>
              </a:rPr>
              <a:t>publi</a:t>
            </a:r>
            <a:r>
              <a:rPr sz="2400" dirty="0">
                <a:latin typeface="Arial"/>
                <a:cs typeface="Arial"/>
              </a:rPr>
              <a:t>c</a:t>
            </a:r>
            <a:r>
              <a:rPr sz="2400" spc="25" dirty="0">
                <a:latin typeface="Arial"/>
                <a:cs typeface="Arial"/>
              </a:rPr>
              <a:t> </a:t>
            </a:r>
            <a:r>
              <a:rPr sz="2400" spc="-5" dirty="0">
                <a:latin typeface="Arial"/>
                <a:cs typeface="Arial"/>
              </a:rPr>
              <a:t>ba</a:t>
            </a:r>
            <a:r>
              <a:rPr sz="2400" dirty="0">
                <a:latin typeface="Arial"/>
                <a:cs typeface="Arial"/>
              </a:rPr>
              <a:t>t</a:t>
            </a:r>
            <a:r>
              <a:rPr sz="2400" spc="-5" dirty="0">
                <a:latin typeface="Arial"/>
                <a:cs typeface="Arial"/>
              </a:rPr>
              <a:t>h</a:t>
            </a:r>
            <a:r>
              <a:rPr sz="2400" dirty="0">
                <a:latin typeface="Arial"/>
                <a:cs typeface="Arial"/>
              </a:rPr>
              <a:t>s,</a:t>
            </a:r>
            <a:r>
              <a:rPr sz="2400" spc="-5" dirty="0">
                <a:latin typeface="Arial"/>
                <a:cs typeface="Arial"/>
              </a:rPr>
              <a:t> pa</a:t>
            </a:r>
            <a:r>
              <a:rPr sz="2400" spc="5" dirty="0">
                <a:latin typeface="Arial"/>
                <a:cs typeface="Arial"/>
              </a:rPr>
              <a:t>r</a:t>
            </a:r>
            <a:r>
              <a:rPr sz="2400" dirty="0">
                <a:latin typeface="Arial"/>
                <a:cs typeface="Arial"/>
              </a:rPr>
              <a:t>t</a:t>
            </a:r>
            <a:r>
              <a:rPr sz="2400" spc="-5" dirty="0">
                <a:latin typeface="Arial"/>
                <a:cs typeface="Arial"/>
              </a:rPr>
              <a:t> of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healin</a:t>
            </a:r>
            <a:r>
              <a:rPr sz="2400" dirty="0">
                <a:latin typeface="Arial"/>
                <a:cs typeface="Arial"/>
              </a:rPr>
              <a:t>g</a:t>
            </a:r>
            <a:r>
              <a:rPr sz="2400" spc="3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a:t>
            </a:r>
            <a:r>
              <a:rPr sz="2400" dirty="0">
                <a:latin typeface="Arial"/>
                <a:cs typeface="Arial"/>
              </a:rPr>
              <a:t>ss.</a:t>
            </a:r>
          </a:p>
          <a:p>
            <a:pPr marL="355600" marR="953135" indent="-342900">
              <a:spcBef>
                <a:spcPts val="575"/>
              </a:spcBef>
              <a:buFont typeface="Arial"/>
              <a:buChar char="•"/>
              <a:tabLst>
                <a:tab pos="355600" algn="l"/>
              </a:tabLst>
            </a:pPr>
            <a:r>
              <a:rPr sz="2400" spc="-5" dirty="0">
                <a:latin typeface="Arial"/>
                <a:cs typeface="Arial"/>
              </a:rPr>
              <a:t>Heale</a:t>
            </a:r>
            <a:r>
              <a:rPr sz="2400" dirty="0">
                <a:latin typeface="Arial"/>
                <a:cs typeface="Arial"/>
              </a:rPr>
              <a:t>rs</a:t>
            </a:r>
            <a:r>
              <a:rPr sz="2400" spc="2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qua</a:t>
            </a:r>
            <a:r>
              <a:rPr sz="2400" dirty="0">
                <a:latin typeface="Arial"/>
                <a:cs typeface="Arial"/>
              </a:rPr>
              <a:t>cks</a:t>
            </a:r>
            <a:r>
              <a:rPr sz="2400" spc="15" dirty="0">
                <a:latin typeface="Arial"/>
                <a:cs typeface="Arial"/>
              </a:rPr>
              <a:t> </a:t>
            </a:r>
            <a:r>
              <a:rPr sz="2400" spc="-5" dirty="0">
                <a:latin typeface="Arial"/>
                <a:cs typeface="Arial"/>
              </a:rPr>
              <a:t>p</a:t>
            </a:r>
            <a:r>
              <a:rPr sz="2400" spc="5"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an</a:t>
            </a:r>
            <a:r>
              <a:rPr sz="2400" dirty="0">
                <a:latin typeface="Arial"/>
                <a:cs typeface="Arial"/>
              </a:rPr>
              <a:t>y</a:t>
            </a:r>
            <a:r>
              <a:rPr sz="2400" spc="-5" dirty="0">
                <a:latin typeface="Arial"/>
                <a:cs typeface="Arial"/>
              </a:rPr>
              <a:t>whe</a:t>
            </a:r>
            <a:r>
              <a:rPr sz="2400" dirty="0">
                <a:latin typeface="Arial"/>
                <a:cs typeface="Arial"/>
              </a:rPr>
              <a:t>re</a:t>
            </a:r>
            <a:r>
              <a:rPr sz="2400" spc="25" dirty="0">
                <a:latin typeface="Arial"/>
                <a:cs typeface="Arial"/>
              </a:rPr>
              <a:t> </a:t>
            </a:r>
            <a:r>
              <a:rPr sz="2400" spc="-5" dirty="0">
                <a:latin typeface="Arial"/>
                <a:cs typeface="Arial"/>
              </a:rPr>
              <a:t>in</a:t>
            </a:r>
            <a:r>
              <a:rPr sz="2400" dirty="0">
                <a:latin typeface="Arial"/>
                <a:cs typeface="Arial"/>
              </a:rPr>
              <a:t>c</a:t>
            </a:r>
            <a:r>
              <a:rPr sz="2400" spc="-5" dirty="0">
                <a:latin typeface="Arial"/>
                <a:cs typeface="Arial"/>
              </a:rPr>
              <a:t>luding </a:t>
            </a:r>
            <a:r>
              <a:rPr sz="2400" dirty="0">
                <a:latin typeface="Arial"/>
                <a:cs typeface="Arial"/>
              </a:rPr>
              <a:t>t</a:t>
            </a:r>
            <a:r>
              <a:rPr sz="2400" spc="-5" dirty="0">
                <a:latin typeface="Arial"/>
                <a:cs typeface="Arial"/>
              </a:rPr>
              <a:t>hea</a:t>
            </a:r>
            <a:r>
              <a:rPr sz="2400" dirty="0">
                <a:latin typeface="Arial"/>
                <a:cs typeface="Arial"/>
              </a:rPr>
              <a:t>tr</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ba</a:t>
            </a:r>
            <a:r>
              <a:rPr sz="2400" dirty="0">
                <a:latin typeface="Arial"/>
                <a:cs typeface="Arial"/>
              </a:rPr>
              <a:t>r</a:t>
            </a:r>
            <a:r>
              <a:rPr sz="2400" spc="-5" dirty="0">
                <a:latin typeface="Arial"/>
                <a:cs typeface="Arial"/>
              </a:rPr>
              <a:t>be</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hops</a:t>
            </a:r>
            <a:r>
              <a:rPr lang="en-US" sz="2400" spc="-5" dirty="0">
                <a:latin typeface="Arial"/>
                <a:cs typeface="Arial"/>
              </a:rPr>
              <a:t>.</a:t>
            </a:r>
            <a:endParaRPr sz="2400" dirty="0">
              <a:latin typeface="Arial"/>
              <a:cs typeface="Arial"/>
            </a:endParaRPr>
          </a:p>
          <a:p>
            <a:pPr marL="355600" marR="5080" indent="-342900">
              <a:spcBef>
                <a:spcPts val="575"/>
              </a:spcBef>
              <a:buFont typeface="Arial"/>
              <a:buChar char="•"/>
              <a:tabLst>
                <a:tab pos="355600" algn="l"/>
              </a:tabLst>
            </a:pPr>
            <a:r>
              <a:rPr sz="2400" spc="-5" dirty="0">
                <a:latin typeface="Arial"/>
                <a:cs typeface="Arial"/>
              </a:rPr>
              <a:t>Rhi</a:t>
            </a:r>
            <a:r>
              <a:rPr sz="2400" dirty="0">
                <a:latin typeface="Arial"/>
                <a:cs typeface="Arial"/>
              </a:rPr>
              <a:t>z</a:t>
            </a:r>
            <a:r>
              <a:rPr sz="2400" spc="-5" dirty="0">
                <a:latin typeface="Arial"/>
                <a:cs typeface="Arial"/>
              </a:rPr>
              <a:t>o</a:t>
            </a:r>
            <a:r>
              <a:rPr sz="2400" dirty="0">
                <a:latin typeface="Arial"/>
                <a:cs typeface="Arial"/>
              </a:rPr>
              <a:t>t</a:t>
            </a:r>
            <a:r>
              <a:rPr sz="2400" spc="-5" dirty="0">
                <a:latin typeface="Arial"/>
                <a:cs typeface="Arial"/>
              </a:rPr>
              <a:t>o</a:t>
            </a:r>
            <a:r>
              <a:rPr sz="2400" dirty="0">
                <a:latin typeface="Arial"/>
                <a:cs typeface="Arial"/>
              </a:rPr>
              <a:t>m</a:t>
            </a:r>
            <a:r>
              <a:rPr sz="2400" spc="-5" dirty="0">
                <a:latin typeface="Arial"/>
                <a:cs typeface="Arial"/>
              </a:rPr>
              <a:t>o</a:t>
            </a:r>
            <a:r>
              <a:rPr sz="2400" dirty="0">
                <a:latin typeface="Arial"/>
                <a:cs typeface="Arial"/>
              </a:rPr>
              <a:t>i</a:t>
            </a:r>
            <a:r>
              <a:rPr sz="2400" spc="20" dirty="0">
                <a:latin typeface="Arial"/>
                <a:cs typeface="Arial"/>
              </a:rPr>
              <a:t> </a:t>
            </a:r>
            <a:r>
              <a:rPr sz="2400" dirty="0">
                <a:latin typeface="Arial"/>
                <a:cs typeface="Arial"/>
              </a:rPr>
              <a:t>(Gr)</a:t>
            </a:r>
            <a:r>
              <a:rPr sz="2400" i="1" dirty="0">
                <a:latin typeface="Arial"/>
                <a:cs typeface="Arial"/>
              </a:rPr>
              <a:t>,</a:t>
            </a:r>
            <a:r>
              <a:rPr sz="2400" i="1" spc="-30" dirty="0">
                <a:latin typeface="Arial"/>
                <a:cs typeface="Arial"/>
              </a:rPr>
              <a:t> </a:t>
            </a:r>
            <a:r>
              <a:rPr sz="2400" i="1" spc="-5" dirty="0">
                <a:latin typeface="Arial"/>
                <a:cs typeface="Arial"/>
              </a:rPr>
              <a:t>pig</a:t>
            </a:r>
            <a:r>
              <a:rPr sz="2400" i="1" spc="-20" dirty="0">
                <a:latin typeface="Arial"/>
                <a:cs typeface="Arial"/>
              </a:rPr>
              <a:t>m</a:t>
            </a:r>
            <a:r>
              <a:rPr sz="2400" i="1" spc="-5" dirty="0">
                <a:latin typeface="Arial"/>
                <a:cs typeface="Arial"/>
              </a:rPr>
              <a:t>en</a:t>
            </a:r>
            <a:r>
              <a:rPr sz="2400" i="1" dirty="0">
                <a:latin typeface="Arial"/>
                <a:cs typeface="Arial"/>
              </a:rPr>
              <a:t>t</a:t>
            </a:r>
            <a:r>
              <a:rPr sz="2400" i="1" spc="-5" dirty="0">
                <a:latin typeface="Arial"/>
                <a:cs typeface="Arial"/>
              </a:rPr>
              <a:t>a</a:t>
            </a:r>
            <a:r>
              <a:rPr sz="2400" i="1" dirty="0">
                <a:latin typeface="Arial"/>
                <a:cs typeface="Arial"/>
              </a:rPr>
              <a:t>r</a:t>
            </a:r>
            <a:r>
              <a:rPr sz="2400" i="1" spc="-5" dirty="0">
                <a:latin typeface="Arial"/>
                <a:cs typeface="Arial"/>
              </a:rPr>
              <a:t>ii</a:t>
            </a:r>
            <a:r>
              <a:rPr sz="2400" i="1" dirty="0">
                <a:latin typeface="Arial"/>
                <a:cs typeface="Arial"/>
              </a:rPr>
              <a:t>,</a:t>
            </a:r>
            <a:r>
              <a:rPr sz="2400" i="1" spc="55" dirty="0">
                <a:latin typeface="Arial"/>
                <a:cs typeface="Arial"/>
              </a:rPr>
              <a:t> </a:t>
            </a:r>
            <a:r>
              <a:rPr sz="2400" i="1" spc="-5" dirty="0">
                <a:latin typeface="Arial"/>
                <a:cs typeface="Arial"/>
              </a:rPr>
              <a:t>unguen</a:t>
            </a:r>
            <a:r>
              <a:rPr sz="2400" i="1" dirty="0">
                <a:latin typeface="Arial"/>
                <a:cs typeface="Arial"/>
              </a:rPr>
              <a:t>t</a:t>
            </a:r>
            <a:r>
              <a:rPr sz="2400" i="1" spc="-5" dirty="0">
                <a:latin typeface="Arial"/>
                <a:cs typeface="Arial"/>
              </a:rPr>
              <a:t>a</a:t>
            </a:r>
            <a:r>
              <a:rPr sz="2400" i="1" dirty="0">
                <a:latin typeface="Arial"/>
                <a:cs typeface="Arial"/>
              </a:rPr>
              <a:t>r</a:t>
            </a:r>
            <a:r>
              <a:rPr sz="2400" i="1" spc="-5" dirty="0">
                <a:latin typeface="Arial"/>
                <a:cs typeface="Arial"/>
              </a:rPr>
              <a:t>ii</a:t>
            </a:r>
            <a:r>
              <a:rPr sz="2400" dirty="0">
                <a:latin typeface="Arial"/>
                <a:cs typeface="Arial"/>
              </a:rPr>
              <a:t>,</a:t>
            </a:r>
            <a:r>
              <a:rPr sz="2400" spc="30" dirty="0">
                <a:latin typeface="Arial"/>
                <a:cs typeface="Arial"/>
              </a:rPr>
              <a:t> </a:t>
            </a:r>
            <a:r>
              <a:rPr sz="2400" spc="-5" dirty="0">
                <a:latin typeface="Arial"/>
                <a:cs typeface="Arial"/>
              </a:rPr>
              <a:t>pha</a:t>
            </a:r>
            <a:r>
              <a:rPr sz="2400" dirty="0">
                <a:latin typeface="Arial"/>
                <a:cs typeface="Arial"/>
              </a:rPr>
              <a:t>rm</a:t>
            </a:r>
            <a:r>
              <a:rPr sz="2400" spc="-5" dirty="0">
                <a:latin typeface="Arial"/>
                <a:cs typeface="Arial"/>
              </a:rPr>
              <a:t>a</a:t>
            </a:r>
            <a:r>
              <a:rPr sz="2400" dirty="0">
                <a:latin typeface="Arial"/>
                <a:cs typeface="Arial"/>
              </a:rPr>
              <a:t>k</a:t>
            </a:r>
            <a:r>
              <a:rPr sz="2400" spc="-5" dirty="0">
                <a:latin typeface="Arial"/>
                <a:cs typeface="Arial"/>
              </a:rPr>
              <a:t>opolai </a:t>
            </a:r>
            <a:r>
              <a:rPr sz="2400" dirty="0">
                <a:latin typeface="Arial"/>
                <a:cs typeface="Arial"/>
              </a:rPr>
              <a:t>(Gr),</a:t>
            </a:r>
            <a:r>
              <a:rPr sz="2400" spc="-30" dirty="0">
                <a:latin typeface="Arial"/>
                <a:cs typeface="Arial"/>
              </a:rPr>
              <a:t> </a:t>
            </a:r>
            <a:r>
              <a:rPr sz="2400" i="1" dirty="0">
                <a:latin typeface="Arial"/>
                <a:cs typeface="Arial"/>
              </a:rPr>
              <a:t>s</a:t>
            </a:r>
            <a:r>
              <a:rPr sz="2400" i="1" spc="-5" dirty="0">
                <a:latin typeface="Arial"/>
                <a:cs typeface="Arial"/>
              </a:rPr>
              <a:t>epla</a:t>
            </a:r>
            <a:r>
              <a:rPr sz="2400" i="1" dirty="0">
                <a:latin typeface="Arial"/>
                <a:cs typeface="Arial"/>
              </a:rPr>
              <a:t>s</a:t>
            </a:r>
            <a:r>
              <a:rPr sz="2400" i="1" spc="-5" dirty="0">
                <a:latin typeface="Arial"/>
                <a:cs typeface="Arial"/>
              </a:rPr>
              <a:t>ia</a:t>
            </a:r>
            <a:r>
              <a:rPr sz="2400" i="1" dirty="0">
                <a:latin typeface="Arial"/>
                <a:cs typeface="Arial"/>
              </a:rPr>
              <a:t>rr</a:t>
            </a:r>
            <a:r>
              <a:rPr sz="2400" i="1" spc="-5" dirty="0">
                <a:latin typeface="Arial"/>
                <a:cs typeface="Arial"/>
              </a:rPr>
              <a:t>i</a:t>
            </a:r>
            <a:r>
              <a:rPr sz="2400" i="1" dirty="0">
                <a:latin typeface="Arial"/>
                <a:cs typeface="Arial"/>
              </a:rPr>
              <a:t>,</a:t>
            </a:r>
            <a:r>
              <a:rPr sz="2400" i="1" spc="30" dirty="0">
                <a:latin typeface="Arial"/>
                <a:cs typeface="Arial"/>
              </a:rPr>
              <a:t> </a:t>
            </a:r>
            <a:r>
              <a:rPr sz="2400" spc="-5" dirty="0">
                <a:latin typeface="Arial"/>
                <a:cs typeface="Arial"/>
              </a:rPr>
              <a:t>al</a:t>
            </a:r>
            <a:r>
              <a:rPr sz="2400" dirty="0">
                <a:latin typeface="Arial"/>
                <a:cs typeface="Arial"/>
              </a:rPr>
              <a:t>l</a:t>
            </a:r>
            <a:r>
              <a:rPr sz="2400" spc="10" dirty="0">
                <a:latin typeface="Arial"/>
                <a:cs typeface="Arial"/>
              </a:rPr>
              <a:t> </a:t>
            </a:r>
            <a:r>
              <a:rPr sz="2400" dirty="0">
                <a:latin typeface="Arial"/>
                <a:cs typeface="Arial"/>
              </a:rPr>
              <a:t>c</a:t>
            </a:r>
            <a:r>
              <a:rPr sz="2400" spc="-5" dirty="0">
                <a:latin typeface="Arial"/>
                <a:cs typeface="Arial"/>
              </a:rPr>
              <a:t>alle</a:t>
            </a:r>
            <a:r>
              <a:rPr sz="2400" dirty="0">
                <a:latin typeface="Arial"/>
                <a:cs typeface="Arial"/>
              </a:rPr>
              <a:t>d</a:t>
            </a:r>
            <a:r>
              <a:rPr sz="2400" spc="25" dirty="0">
                <a:latin typeface="Arial"/>
                <a:cs typeface="Arial"/>
              </a:rPr>
              <a:t> </a:t>
            </a:r>
            <a:r>
              <a:rPr sz="2400" i="1" spc="-5" dirty="0">
                <a:latin typeface="Arial"/>
                <a:cs typeface="Arial"/>
              </a:rPr>
              <a:t>apo</a:t>
            </a:r>
            <a:r>
              <a:rPr sz="2400" i="1" dirty="0">
                <a:latin typeface="Arial"/>
                <a:cs typeface="Arial"/>
              </a:rPr>
              <a:t>t</a:t>
            </a:r>
            <a:r>
              <a:rPr sz="2400" i="1" spc="-5" dirty="0">
                <a:latin typeface="Arial"/>
                <a:cs typeface="Arial"/>
              </a:rPr>
              <a:t>he</a:t>
            </a:r>
            <a:r>
              <a:rPr sz="2400" i="1" dirty="0">
                <a:latin typeface="Arial"/>
                <a:cs typeface="Arial"/>
              </a:rPr>
              <a:t>c</a:t>
            </a:r>
            <a:r>
              <a:rPr sz="2400" i="1" spc="-5" dirty="0">
                <a:latin typeface="Arial"/>
                <a:cs typeface="Arial"/>
              </a:rPr>
              <a:t>a</a:t>
            </a:r>
            <a:r>
              <a:rPr sz="2400" i="1" dirty="0">
                <a:latin typeface="Arial"/>
                <a:cs typeface="Arial"/>
              </a:rPr>
              <a:t>r</a:t>
            </a:r>
            <a:r>
              <a:rPr sz="2400" i="1" spc="-5" dirty="0">
                <a:latin typeface="Arial"/>
                <a:cs typeface="Arial"/>
              </a:rPr>
              <a:t>iu</a:t>
            </a:r>
            <a:r>
              <a:rPr sz="2400" i="1" dirty="0">
                <a:latin typeface="Arial"/>
                <a:cs typeface="Arial"/>
              </a:rPr>
              <a:t>s</a:t>
            </a:r>
            <a:r>
              <a:rPr sz="2400" i="1" spc="25"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Ro</a:t>
            </a:r>
            <a:r>
              <a:rPr sz="2400" dirty="0">
                <a:latin typeface="Arial"/>
                <a:cs typeface="Arial"/>
              </a:rPr>
              <a:t>me</a:t>
            </a:r>
            <a:r>
              <a:rPr lang="en-US" sz="2400" dirty="0">
                <a:latin typeface="Arial"/>
                <a:cs typeface="Arial"/>
              </a:rPr>
              <a:t>.</a:t>
            </a:r>
            <a:endParaRPr sz="2400" dirty="0">
              <a:latin typeface="Arial"/>
              <a:cs typeface="Arial"/>
            </a:endParaRPr>
          </a:p>
          <a:p>
            <a:pPr marL="355600" marR="1239520" indent="-342900">
              <a:spcBef>
                <a:spcPts val="575"/>
              </a:spcBef>
              <a:buFont typeface="Arial"/>
              <a:buChar char="•"/>
              <a:tabLst>
                <a:tab pos="355600" algn="l"/>
              </a:tabLst>
            </a:pP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ce </a:t>
            </a:r>
            <a:r>
              <a:rPr sz="2400" spc="-5" dirty="0">
                <a:latin typeface="Arial"/>
                <a:cs typeface="Arial"/>
              </a:rPr>
              <a:t>wa</a:t>
            </a:r>
            <a:r>
              <a:rPr sz="2400" dirty="0">
                <a:latin typeface="Arial"/>
                <a:cs typeface="Arial"/>
              </a:rPr>
              <a:t>s</a:t>
            </a:r>
            <a:r>
              <a:rPr sz="2400" spc="15" dirty="0">
                <a:latin typeface="Arial"/>
                <a:cs typeface="Arial"/>
              </a:rPr>
              <a:t> </a:t>
            </a:r>
            <a:r>
              <a:rPr sz="2400" dirty="0">
                <a:latin typeface="Arial"/>
                <a:cs typeface="Arial"/>
              </a:rPr>
              <a:t>r</a:t>
            </a:r>
            <a:r>
              <a:rPr sz="2400" spc="-5" dirty="0">
                <a:latin typeface="Arial"/>
                <a:cs typeface="Arial"/>
              </a:rPr>
              <a:t>egula</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230AD</a:t>
            </a:r>
            <a:r>
              <a:rPr sz="2400" dirty="0">
                <a:latin typeface="Arial"/>
                <a:cs typeface="Arial"/>
              </a:rPr>
              <a:t>,</a:t>
            </a:r>
            <a:r>
              <a:rPr sz="2400" spc="20" dirty="0">
                <a:latin typeface="Arial"/>
                <a:cs typeface="Arial"/>
              </a:rPr>
              <a:t> </a:t>
            </a:r>
            <a:r>
              <a:rPr sz="2400" spc="-5" dirty="0">
                <a:latin typeface="Arial"/>
                <a:cs typeface="Arial"/>
              </a:rPr>
              <a:t>when ph</a:t>
            </a:r>
            <a:r>
              <a:rPr sz="2400" dirty="0">
                <a:latin typeface="Arial"/>
                <a:cs typeface="Arial"/>
              </a:rPr>
              <a:t>ys</a:t>
            </a:r>
            <a:r>
              <a:rPr sz="2400" spc="-5" dirty="0">
                <a:latin typeface="Arial"/>
                <a:cs typeface="Arial"/>
              </a:rPr>
              <a:t>i</a:t>
            </a:r>
            <a:r>
              <a:rPr sz="2400" dirty="0">
                <a:latin typeface="Arial"/>
                <a:cs typeface="Arial"/>
              </a:rPr>
              <a:t>c</a:t>
            </a:r>
            <a:r>
              <a:rPr sz="2400" spc="-5" dirty="0">
                <a:latin typeface="Arial"/>
                <a:cs typeface="Arial"/>
              </a:rPr>
              <a:t>ian</a:t>
            </a:r>
            <a:r>
              <a:rPr sz="2400" dirty="0">
                <a:latin typeface="Arial"/>
                <a:cs typeface="Arial"/>
              </a:rPr>
              <a:t>s</a:t>
            </a:r>
            <a:r>
              <a:rPr sz="2400" spc="40" dirty="0">
                <a:latin typeface="Arial"/>
                <a:cs typeface="Arial"/>
              </a:rPr>
              <a:t> </a:t>
            </a:r>
            <a:r>
              <a:rPr sz="2400" spc="-5" dirty="0">
                <a:latin typeface="Arial"/>
                <a:cs typeface="Arial"/>
              </a:rPr>
              <a:t>we</a:t>
            </a:r>
            <a:r>
              <a:rPr sz="2400" dirty="0">
                <a:latin typeface="Arial"/>
                <a:cs typeface="Arial"/>
              </a:rPr>
              <a:t>re </a:t>
            </a:r>
            <a:r>
              <a:rPr sz="2400" spc="-5" dirty="0">
                <a:latin typeface="Arial"/>
                <a:cs typeface="Arial"/>
              </a:rPr>
              <a:t>gi</a:t>
            </a:r>
            <a:r>
              <a:rPr sz="2400" dirty="0">
                <a:latin typeface="Arial"/>
                <a:cs typeface="Arial"/>
              </a:rPr>
              <a:t>v</a:t>
            </a:r>
            <a:r>
              <a:rPr sz="2400" spc="-5" dirty="0">
                <a:latin typeface="Arial"/>
                <a:cs typeface="Arial"/>
              </a:rPr>
              <a:t>e</a:t>
            </a:r>
            <a:r>
              <a:rPr sz="2400" dirty="0">
                <a:latin typeface="Arial"/>
                <a:cs typeface="Arial"/>
              </a:rPr>
              <a:t>n</a:t>
            </a:r>
            <a:r>
              <a:rPr sz="2400" spc="25" dirty="0">
                <a:latin typeface="Arial"/>
                <a:cs typeface="Arial"/>
              </a:rPr>
              <a:t> </a:t>
            </a:r>
            <a:r>
              <a:rPr sz="2400" spc="5" dirty="0">
                <a:latin typeface="Arial"/>
                <a:cs typeface="Arial"/>
              </a:rPr>
              <a:t>t</a:t>
            </a:r>
            <a:r>
              <a:rPr sz="2400" spc="-5" dirty="0">
                <a:latin typeface="Arial"/>
                <a:cs typeface="Arial"/>
              </a:rPr>
              <a:t>a</a:t>
            </a:r>
            <a:r>
              <a:rPr sz="2400" dirty="0">
                <a:latin typeface="Arial"/>
                <a:cs typeface="Arial"/>
              </a:rPr>
              <a:t>x</a:t>
            </a:r>
            <a:r>
              <a:rPr sz="2400" spc="-2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i</a:t>
            </a:r>
            <a:r>
              <a:rPr sz="2400" dirty="0">
                <a:latin typeface="Arial"/>
                <a:cs typeface="Arial"/>
              </a:rPr>
              <a:t>v</a:t>
            </a:r>
            <a:r>
              <a:rPr sz="2400" spc="-5" dirty="0">
                <a:latin typeface="Arial"/>
                <a:cs typeface="Arial"/>
              </a:rPr>
              <a:t>ileges</a:t>
            </a:r>
            <a:r>
              <a:rPr lang="en-US" sz="2400" spc="-5" dirty="0">
                <a:latin typeface="Arial"/>
                <a:cs typeface="Arial"/>
              </a:rPr>
              <a:t>.</a:t>
            </a:r>
            <a:endParaRPr sz="2400" dirty="0">
              <a:latin typeface="Arial"/>
              <a:cs typeface="Arial"/>
            </a:endParaRPr>
          </a:p>
          <a:p>
            <a:pPr marL="355600" marR="33655" indent="-342900">
              <a:spcBef>
                <a:spcPts val="575"/>
              </a:spcBef>
              <a:buFont typeface="Arial"/>
              <a:buChar char="•"/>
              <a:tabLst>
                <a:tab pos="355600" algn="l"/>
              </a:tabLst>
            </a:pPr>
            <a:r>
              <a:rPr sz="2400" dirty="0">
                <a:latin typeface="Arial"/>
                <a:cs typeface="Arial"/>
              </a:rPr>
              <a:t>J</a:t>
            </a:r>
            <a:r>
              <a:rPr sz="2400" spc="-5" dirty="0">
                <a:latin typeface="Arial"/>
                <a:cs typeface="Arial"/>
              </a:rPr>
              <a:t>uliu</a:t>
            </a:r>
            <a:r>
              <a:rPr sz="2400" dirty="0">
                <a:latin typeface="Arial"/>
                <a:cs typeface="Arial"/>
              </a:rPr>
              <a:t>s</a:t>
            </a:r>
            <a:r>
              <a:rPr sz="2400" spc="25" dirty="0">
                <a:latin typeface="Arial"/>
                <a:cs typeface="Arial"/>
              </a:rPr>
              <a:t> </a:t>
            </a:r>
            <a:r>
              <a:rPr sz="2400" spc="-5" dirty="0">
                <a:latin typeface="Arial"/>
                <a:cs typeface="Arial"/>
              </a:rPr>
              <a:t>Cae</a:t>
            </a:r>
            <a:r>
              <a:rPr sz="2400" dirty="0">
                <a:latin typeface="Arial"/>
                <a:cs typeface="Arial"/>
              </a:rPr>
              <a:t>s</a:t>
            </a:r>
            <a:r>
              <a:rPr sz="2400" spc="-5" dirty="0">
                <a:latin typeface="Arial"/>
                <a:cs typeface="Arial"/>
              </a:rPr>
              <a:t>a</a:t>
            </a:r>
            <a:r>
              <a:rPr sz="2400" dirty="0">
                <a:latin typeface="Arial"/>
                <a:cs typeface="Arial"/>
              </a:rPr>
              <a:t>r</a:t>
            </a:r>
            <a:r>
              <a:rPr sz="2400" spc="20"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uall</a:t>
            </a:r>
            <a:r>
              <a:rPr sz="2400" dirty="0">
                <a:latin typeface="Arial"/>
                <a:cs typeface="Arial"/>
              </a:rPr>
              <a:t>y</a:t>
            </a:r>
            <a:r>
              <a:rPr sz="2400" spc="25" dirty="0">
                <a:latin typeface="Arial"/>
                <a:cs typeface="Arial"/>
              </a:rPr>
              <a:t> </a:t>
            </a:r>
            <a:r>
              <a:rPr sz="2400" dirty="0">
                <a:latin typeface="Arial"/>
                <a:cs typeface="Arial"/>
              </a:rPr>
              <a:t>r</a:t>
            </a:r>
            <a:r>
              <a:rPr sz="2400" spc="-5" dirty="0">
                <a:latin typeface="Arial"/>
                <a:cs typeface="Arial"/>
              </a:rPr>
              <a:t>eali</a:t>
            </a:r>
            <a:r>
              <a:rPr sz="2400" dirty="0">
                <a:latin typeface="Arial"/>
                <a:cs typeface="Arial"/>
              </a:rPr>
              <a:t>z</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G</a:t>
            </a:r>
            <a:r>
              <a:rPr sz="2400" spc="5" dirty="0">
                <a:latin typeface="Arial"/>
                <a:cs typeface="Arial"/>
              </a:rPr>
              <a:t>r</a:t>
            </a:r>
            <a:r>
              <a:rPr sz="2400" spc="-5" dirty="0">
                <a:latin typeface="Arial"/>
                <a:cs typeface="Arial"/>
              </a:rPr>
              <a:t>ee</a:t>
            </a:r>
            <a:r>
              <a:rPr sz="2400" dirty="0">
                <a:latin typeface="Arial"/>
                <a:cs typeface="Arial"/>
              </a:rPr>
              <a:t>k</a:t>
            </a:r>
            <a:r>
              <a:rPr sz="2400" spc="-10" dirty="0">
                <a:latin typeface="Arial"/>
                <a:cs typeface="Arial"/>
              </a:rPr>
              <a:t> </a:t>
            </a:r>
            <a:r>
              <a:rPr sz="2400" spc="-5" dirty="0">
                <a:latin typeface="Arial"/>
                <a:cs typeface="Arial"/>
              </a:rPr>
              <a:t>ph</a:t>
            </a:r>
            <a:r>
              <a:rPr sz="2400" dirty="0">
                <a:latin typeface="Arial"/>
                <a:cs typeface="Arial"/>
              </a:rPr>
              <a:t>ys</a:t>
            </a:r>
            <a:r>
              <a:rPr sz="2400" spc="-5" dirty="0">
                <a:latin typeface="Arial"/>
                <a:cs typeface="Arial"/>
              </a:rPr>
              <a:t>i</a:t>
            </a:r>
            <a:r>
              <a:rPr sz="2400" dirty="0">
                <a:latin typeface="Arial"/>
                <a:cs typeface="Arial"/>
              </a:rPr>
              <a:t>c</a:t>
            </a:r>
            <a:r>
              <a:rPr sz="2400" spc="-5" dirty="0">
                <a:latin typeface="Arial"/>
                <a:cs typeface="Arial"/>
              </a:rPr>
              <a:t>ian</a:t>
            </a:r>
            <a:r>
              <a:rPr sz="2400" dirty="0">
                <a:latin typeface="Arial"/>
                <a:cs typeface="Arial"/>
              </a:rPr>
              <a:t>s</a:t>
            </a:r>
            <a:r>
              <a:rPr sz="2400" spc="40" dirty="0">
                <a:latin typeface="Arial"/>
                <a:cs typeface="Arial"/>
              </a:rPr>
              <a:t> </a:t>
            </a:r>
            <a:r>
              <a:rPr sz="2400" spc="-5" dirty="0">
                <a:latin typeface="Arial"/>
                <a:cs typeface="Arial"/>
              </a:rPr>
              <a:t>we</a:t>
            </a:r>
            <a:r>
              <a:rPr sz="2400" dirty="0">
                <a:latin typeface="Arial"/>
                <a:cs typeface="Arial"/>
              </a:rPr>
              <a:t>re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s</a:t>
            </a:r>
            <a:r>
              <a:rPr sz="2400" spc="-5" dirty="0">
                <a:latin typeface="Arial"/>
                <a:cs typeface="Arial"/>
              </a:rPr>
              <a:t>o</a:t>
            </a:r>
            <a:r>
              <a:rPr sz="2400" dirty="0">
                <a:latin typeface="Arial"/>
                <a:cs typeface="Arial"/>
              </a:rPr>
              <a:t>me v</a:t>
            </a:r>
            <a:r>
              <a:rPr sz="2400" spc="-5" dirty="0">
                <a:latin typeface="Arial"/>
                <a:cs typeface="Arial"/>
              </a:rPr>
              <a:t>alue</a:t>
            </a:r>
            <a:r>
              <a:rPr sz="2400" dirty="0">
                <a:latin typeface="Arial"/>
                <a:cs typeface="Arial"/>
              </a:rPr>
              <a:t>,</a:t>
            </a:r>
            <a:r>
              <a:rPr sz="2400" spc="5" dirty="0">
                <a:latin typeface="Arial"/>
                <a:cs typeface="Arial"/>
              </a:rPr>
              <a:t> </a:t>
            </a:r>
            <a:r>
              <a:rPr sz="2400" spc="-5" dirty="0">
                <a:latin typeface="Arial"/>
                <a:cs typeface="Arial"/>
              </a:rPr>
              <a:t>o</a:t>
            </a:r>
            <a:r>
              <a:rPr sz="2400" dirty="0">
                <a:latin typeface="Arial"/>
                <a:cs typeface="Arial"/>
              </a:rPr>
              <a:t>ff</a:t>
            </a:r>
            <a:r>
              <a:rPr sz="2400" spc="-5" dirty="0">
                <a:latin typeface="Arial"/>
                <a:cs typeface="Arial"/>
              </a:rPr>
              <a:t>e</a:t>
            </a:r>
            <a:r>
              <a:rPr sz="2400" dirty="0">
                <a:latin typeface="Arial"/>
                <a:cs typeface="Arial"/>
              </a:rPr>
              <a:t>r</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c</a:t>
            </a:r>
            <a:r>
              <a:rPr sz="2400" spc="-5" dirty="0">
                <a:latin typeface="Arial"/>
                <a:cs typeface="Arial"/>
              </a:rPr>
              <a:t>i</a:t>
            </a:r>
            <a:r>
              <a:rPr sz="2400" dirty="0">
                <a:latin typeface="Arial"/>
                <a:cs typeface="Arial"/>
              </a:rPr>
              <a:t>t</a:t>
            </a:r>
            <a:r>
              <a:rPr sz="2400" spc="-5" dirty="0">
                <a:latin typeface="Arial"/>
                <a:cs typeface="Arial"/>
              </a:rPr>
              <a:t>i</a:t>
            </a:r>
            <a:r>
              <a:rPr sz="2400" dirty="0">
                <a:latin typeface="Arial"/>
                <a:cs typeface="Arial"/>
              </a:rPr>
              <a:t>z</a:t>
            </a:r>
            <a:r>
              <a:rPr sz="2400" spc="-5" dirty="0">
                <a:latin typeface="Arial"/>
                <a:cs typeface="Arial"/>
              </a:rPr>
              <a:t>en</a:t>
            </a:r>
            <a:r>
              <a:rPr sz="2400" dirty="0">
                <a:latin typeface="Arial"/>
                <a:cs typeface="Arial"/>
              </a:rPr>
              <a:t>s</a:t>
            </a:r>
            <a:r>
              <a:rPr sz="2400" spc="-5" dirty="0">
                <a:latin typeface="Arial"/>
                <a:cs typeface="Arial"/>
              </a:rPr>
              <a:t>hi</a:t>
            </a:r>
            <a:r>
              <a:rPr sz="2400" dirty="0">
                <a:latin typeface="Arial"/>
                <a:cs typeface="Arial"/>
              </a:rPr>
              <a:t>p</a:t>
            </a:r>
            <a:r>
              <a:rPr lang="en-US" sz="2400" dirty="0">
                <a:latin typeface="Arial"/>
                <a:cs typeface="Arial"/>
              </a:rPr>
              <a:t>.</a:t>
            </a:r>
            <a:endParaRPr sz="2400" dirty="0">
              <a:latin typeface="Arial"/>
              <a:cs typeface="Arial"/>
            </a:endParaRPr>
          </a:p>
        </p:txBody>
      </p:sp>
    </p:spTree>
    <p:extLst>
      <p:ext uri="{BB962C8B-B14F-4D97-AF65-F5344CB8AC3E}">
        <p14:creationId xmlns:p14="http://schemas.microsoft.com/office/powerpoint/2010/main" val="772028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5147" y="414788"/>
            <a:ext cx="8060690" cy="861774"/>
          </a:xfrm>
          <a:prstGeom prst="rect">
            <a:avLst/>
          </a:prstGeom>
        </p:spPr>
        <p:txBody>
          <a:bodyPr vert="horz" wrap="square" lIns="0" tIns="0" rIns="0" bIns="0" rtlCol="0">
            <a:spAutoFit/>
          </a:bodyPr>
          <a:lstStyle/>
          <a:p>
            <a:pPr marL="2260600" marR="5080" indent="-2248535"/>
            <a:r>
              <a:rPr sz="2800" spc="-20" dirty="0">
                <a:latin typeface="Arial"/>
                <a:cs typeface="Arial"/>
              </a:rPr>
              <a:t>2</a:t>
            </a:r>
            <a:r>
              <a:rPr sz="2800" spc="5" dirty="0">
                <a:latin typeface="Arial"/>
                <a:cs typeface="Arial"/>
              </a:rPr>
              <a:t> </a:t>
            </a:r>
            <a:r>
              <a:rPr sz="2800" spc="-30" dirty="0">
                <a:latin typeface="Arial"/>
                <a:cs typeface="Arial"/>
              </a:rPr>
              <a:t>N</a:t>
            </a:r>
            <a:r>
              <a:rPr sz="2800" spc="-15" dirty="0">
                <a:latin typeface="Arial"/>
                <a:cs typeface="Arial"/>
              </a:rPr>
              <a:t>o</a:t>
            </a:r>
            <a:r>
              <a:rPr sz="2800" spc="-10" dirty="0">
                <a:latin typeface="Arial"/>
                <a:cs typeface="Arial"/>
              </a:rPr>
              <a:t>t</a:t>
            </a:r>
            <a:r>
              <a:rPr sz="2800" spc="-15" dirty="0">
                <a:latin typeface="Arial"/>
                <a:cs typeface="Arial"/>
              </a:rPr>
              <a:t>able</a:t>
            </a:r>
            <a:r>
              <a:rPr sz="2800" spc="15" dirty="0">
                <a:latin typeface="Arial"/>
                <a:cs typeface="Arial"/>
              </a:rPr>
              <a:t> </a:t>
            </a:r>
            <a:r>
              <a:rPr sz="2800" spc="-25" dirty="0">
                <a:latin typeface="Arial"/>
                <a:cs typeface="Arial"/>
              </a:rPr>
              <a:t>S</a:t>
            </a:r>
            <a:r>
              <a:rPr sz="2800" spc="-10" dirty="0">
                <a:latin typeface="Arial"/>
                <a:cs typeface="Arial"/>
              </a:rPr>
              <a:t>cri</a:t>
            </a:r>
            <a:r>
              <a:rPr sz="2800" spc="-15" dirty="0">
                <a:latin typeface="Arial"/>
                <a:cs typeface="Arial"/>
              </a:rPr>
              <a:t>be</a:t>
            </a:r>
            <a:r>
              <a:rPr sz="2800" spc="-10" dirty="0">
                <a:latin typeface="Arial"/>
                <a:cs typeface="Arial"/>
              </a:rPr>
              <a:t>/</a:t>
            </a:r>
            <a:r>
              <a:rPr sz="2800" spc="-25" dirty="0">
                <a:latin typeface="Arial"/>
                <a:cs typeface="Arial"/>
              </a:rPr>
              <a:t>S</a:t>
            </a:r>
            <a:r>
              <a:rPr sz="2800" spc="-10" dirty="0">
                <a:latin typeface="Arial"/>
                <a:cs typeface="Arial"/>
              </a:rPr>
              <a:t>ci</a:t>
            </a:r>
            <a:r>
              <a:rPr sz="2800" spc="-15" dirty="0">
                <a:latin typeface="Arial"/>
                <a:cs typeface="Arial"/>
              </a:rPr>
              <a:t>en</a:t>
            </a:r>
            <a:r>
              <a:rPr sz="2800" spc="-10" dirty="0">
                <a:latin typeface="Arial"/>
                <a:cs typeface="Arial"/>
              </a:rPr>
              <a:t>tists-li</a:t>
            </a:r>
            <a:r>
              <a:rPr sz="2800" spc="-15" dirty="0">
                <a:latin typeface="Arial"/>
                <a:cs typeface="Arial"/>
              </a:rPr>
              <a:t>nk</a:t>
            </a:r>
            <a:r>
              <a:rPr sz="2800" spc="-20" dirty="0">
                <a:latin typeface="Arial"/>
                <a:cs typeface="Arial"/>
              </a:rPr>
              <a:t> </a:t>
            </a:r>
            <a:r>
              <a:rPr sz="2800" spc="-10" dirty="0">
                <a:latin typeface="Arial"/>
                <a:cs typeface="Arial"/>
              </a:rPr>
              <a:t>fro</a:t>
            </a:r>
            <a:r>
              <a:rPr sz="2800" spc="-25" dirty="0">
                <a:latin typeface="Arial"/>
                <a:cs typeface="Arial"/>
              </a:rPr>
              <a:t>m</a:t>
            </a:r>
            <a:r>
              <a:rPr sz="2800" spc="10" dirty="0">
                <a:latin typeface="Arial"/>
                <a:cs typeface="Arial"/>
              </a:rPr>
              <a:t> </a:t>
            </a:r>
            <a:r>
              <a:rPr sz="2800" spc="-30" dirty="0">
                <a:latin typeface="Arial"/>
                <a:cs typeface="Arial"/>
              </a:rPr>
              <a:t>G</a:t>
            </a:r>
            <a:r>
              <a:rPr sz="2800" spc="-10" dirty="0">
                <a:latin typeface="Arial"/>
                <a:cs typeface="Arial"/>
              </a:rPr>
              <a:t>ree</a:t>
            </a:r>
            <a:r>
              <a:rPr sz="2800" spc="-15" dirty="0">
                <a:latin typeface="Arial"/>
                <a:cs typeface="Arial"/>
              </a:rPr>
              <a:t>k</a:t>
            </a:r>
            <a:r>
              <a:rPr sz="2800" spc="5" dirty="0">
                <a:latin typeface="Arial"/>
                <a:cs typeface="Arial"/>
              </a:rPr>
              <a:t> </a:t>
            </a:r>
            <a:r>
              <a:rPr sz="2800" spc="-30" dirty="0">
                <a:latin typeface="Arial"/>
                <a:cs typeface="Arial"/>
              </a:rPr>
              <a:t>C</a:t>
            </a:r>
            <a:r>
              <a:rPr sz="2800" spc="-15" dirty="0">
                <a:latin typeface="Arial"/>
                <a:cs typeface="Arial"/>
              </a:rPr>
              <a:t>u</a:t>
            </a:r>
            <a:r>
              <a:rPr sz="2800" spc="-10" dirty="0">
                <a:latin typeface="Arial"/>
                <a:cs typeface="Arial"/>
              </a:rPr>
              <a:t>lture</a:t>
            </a:r>
            <a:r>
              <a:rPr sz="2800" spc="-5" dirty="0">
                <a:latin typeface="Arial"/>
                <a:cs typeface="Arial"/>
              </a:rPr>
              <a:t> </a:t>
            </a:r>
            <a:r>
              <a:rPr sz="2800" spc="-15" dirty="0">
                <a:latin typeface="Arial"/>
                <a:cs typeface="Arial"/>
              </a:rPr>
              <a:t>to</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30" dirty="0">
                <a:latin typeface="Arial"/>
                <a:cs typeface="Arial"/>
              </a:rPr>
              <a:t>R</a:t>
            </a:r>
            <a:r>
              <a:rPr sz="2800" spc="-15" dirty="0">
                <a:latin typeface="Arial"/>
                <a:cs typeface="Arial"/>
              </a:rPr>
              <a:t>o</a:t>
            </a:r>
            <a:r>
              <a:rPr sz="2800" spc="-30" dirty="0">
                <a:latin typeface="Arial"/>
                <a:cs typeface="Arial"/>
              </a:rPr>
              <a:t>m</a:t>
            </a:r>
            <a:r>
              <a:rPr sz="2800" spc="-15" dirty="0">
                <a:latin typeface="Arial"/>
                <a:cs typeface="Arial"/>
              </a:rPr>
              <a:t>ans</a:t>
            </a:r>
            <a:r>
              <a:rPr sz="2800" spc="15" dirty="0">
                <a:latin typeface="Arial"/>
                <a:cs typeface="Arial"/>
              </a:rPr>
              <a:t> </a:t>
            </a:r>
            <a:r>
              <a:rPr sz="2800" spc="-10" dirty="0">
                <a:latin typeface="Arial"/>
                <a:cs typeface="Arial"/>
              </a:rPr>
              <a:t>(70</a:t>
            </a:r>
            <a:r>
              <a:rPr sz="2800" spc="-25" dirty="0">
                <a:latin typeface="Arial"/>
                <a:cs typeface="Arial"/>
              </a:rPr>
              <a:t>A</a:t>
            </a:r>
            <a:r>
              <a:rPr sz="2800" spc="-30" dirty="0">
                <a:latin typeface="Arial"/>
                <a:cs typeface="Arial"/>
              </a:rPr>
              <a:t>D</a:t>
            </a:r>
            <a:r>
              <a:rPr sz="2800" spc="-10" dirty="0">
                <a:latin typeface="Arial"/>
                <a:cs typeface="Arial"/>
              </a:rPr>
              <a:t>)</a:t>
            </a:r>
            <a:endParaRPr sz="2800" dirty="0">
              <a:latin typeface="Arial"/>
              <a:cs typeface="Arial"/>
            </a:endParaRPr>
          </a:p>
        </p:txBody>
      </p:sp>
      <p:sp>
        <p:nvSpPr>
          <p:cNvPr id="3" name="object 3"/>
          <p:cNvSpPr txBox="1"/>
          <p:nvPr/>
        </p:nvSpPr>
        <p:spPr>
          <a:xfrm>
            <a:off x="1889460" y="1626177"/>
            <a:ext cx="7909559" cy="4229363"/>
          </a:xfrm>
          <a:prstGeom prst="rect">
            <a:avLst/>
          </a:prstGeom>
        </p:spPr>
        <p:txBody>
          <a:bodyPr vert="horz" wrap="square" lIns="0" tIns="0" rIns="0" bIns="0" rtlCol="0">
            <a:spAutoFit/>
          </a:bodyPr>
          <a:lstStyle/>
          <a:p>
            <a:pPr marL="355600" marR="5080" indent="-342900">
              <a:lnSpc>
                <a:spcPts val="2590"/>
              </a:lnSpc>
              <a:buFont typeface="Arial"/>
              <a:buChar char="•"/>
              <a:tabLst>
                <a:tab pos="355600" algn="l"/>
              </a:tabLst>
            </a:pPr>
            <a:r>
              <a:rPr sz="2400" b="1" spc="-5" dirty="0">
                <a:latin typeface="Arial"/>
                <a:cs typeface="Arial"/>
              </a:rPr>
              <a:t>P</a:t>
            </a:r>
            <a:r>
              <a:rPr sz="2400" b="1" dirty="0">
                <a:latin typeface="Arial"/>
                <a:cs typeface="Arial"/>
              </a:rPr>
              <a:t>li</a:t>
            </a:r>
            <a:r>
              <a:rPr sz="2400" b="1" spc="-5" dirty="0">
                <a:latin typeface="Arial"/>
                <a:cs typeface="Arial"/>
              </a:rPr>
              <a:t>n</a:t>
            </a:r>
            <a:r>
              <a:rPr sz="2400" b="1" spc="-30" dirty="0">
                <a:latin typeface="Arial"/>
                <a:cs typeface="Arial"/>
              </a:rPr>
              <a:t>y</a:t>
            </a:r>
            <a:r>
              <a:rPr sz="2400" dirty="0">
                <a:latin typeface="Arial"/>
                <a:cs typeface="Arial"/>
              </a:rPr>
              <a:t>,</a:t>
            </a:r>
            <a:r>
              <a:rPr sz="2400" spc="-5" dirty="0">
                <a:latin typeface="Arial"/>
                <a:cs typeface="Arial"/>
              </a:rPr>
              <a:t> Ro</a:t>
            </a:r>
            <a:r>
              <a:rPr sz="2400" dirty="0">
                <a:latin typeface="Arial"/>
                <a:cs typeface="Arial"/>
              </a:rPr>
              <a:t>m</a:t>
            </a:r>
            <a:r>
              <a:rPr sz="2400" spc="-5" dirty="0">
                <a:latin typeface="Arial"/>
                <a:cs typeface="Arial"/>
              </a:rPr>
              <a:t>a</a:t>
            </a:r>
            <a:r>
              <a:rPr sz="2400" dirty="0">
                <a:latin typeface="Arial"/>
                <a:cs typeface="Arial"/>
              </a:rPr>
              <a:t>n</a:t>
            </a:r>
            <a:r>
              <a:rPr sz="2400" spc="25" dirty="0">
                <a:latin typeface="Arial"/>
                <a:cs typeface="Arial"/>
              </a:rPr>
              <a:t> </a:t>
            </a:r>
            <a:r>
              <a:rPr sz="2400" dirty="0">
                <a:latin typeface="Arial"/>
                <a:cs typeface="Arial"/>
              </a:rPr>
              <a:t>G</a:t>
            </a:r>
            <a:r>
              <a:rPr sz="2400" spc="-5" dirty="0">
                <a:latin typeface="Arial"/>
                <a:cs typeface="Arial"/>
              </a:rPr>
              <a:t>ene</a:t>
            </a:r>
            <a:r>
              <a:rPr sz="2400" dirty="0">
                <a:latin typeface="Arial"/>
                <a:cs typeface="Arial"/>
              </a:rPr>
              <a:t>r</a:t>
            </a:r>
            <a:r>
              <a:rPr sz="2400" spc="-5" dirty="0">
                <a:latin typeface="Arial"/>
                <a:cs typeface="Arial"/>
              </a:rPr>
              <a:t>a</a:t>
            </a:r>
            <a:r>
              <a:rPr sz="2400" dirty="0">
                <a:latin typeface="Arial"/>
                <a:cs typeface="Arial"/>
              </a:rPr>
              <a:t>l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na</a:t>
            </a:r>
            <a:r>
              <a:rPr sz="2400"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hi</a:t>
            </a:r>
            <a:r>
              <a:rPr sz="2400" dirty="0">
                <a:latin typeface="Arial"/>
                <a:cs typeface="Arial"/>
              </a:rPr>
              <a:t>st</a:t>
            </a:r>
            <a:r>
              <a:rPr sz="2400" spc="-5" dirty="0">
                <a:latin typeface="Arial"/>
                <a:cs typeface="Arial"/>
              </a:rPr>
              <a:t>o</a:t>
            </a:r>
            <a:r>
              <a:rPr sz="2400" dirty="0">
                <a:latin typeface="Arial"/>
                <a:cs typeface="Arial"/>
              </a:rPr>
              <a:t>r</a:t>
            </a:r>
            <a:r>
              <a:rPr sz="2400" spc="-5" dirty="0">
                <a:latin typeface="Arial"/>
                <a:cs typeface="Arial"/>
              </a:rPr>
              <a:t>ian</a:t>
            </a:r>
            <a:r>
              <a:rPr sz="2400" dirty="0">
                <a:latin typeface="Arial"/>
                <a:cs typeface="Arial"/>
              </a:rPr>
              <a:t>,</a:t>
            </a:r>
            <a:r>
              <a:rPr sz="2400" spc="5" dirty="0">
                <a:latin typeface="Arial"/>
                <a:cs typeface="Arial"/>
              </a:rPr>
              <a:t> </a:t>
            </a:r>
            <a:r>
              <a:rPr sz="2400" spc="-5" dirty="0">
                <a:latin typeface="Arial"/>
                <a:cs typeface="Arial"/>
              </a:rPr>
              <a:t>w</a:t>
            </a:r>
            <a:r>
              <a:rPr sz="2400" dirty="0">
                <a:latin typeface="Arial"/>
                <a:cs typeface="Arial"/>
              </a:rPr>
              <a:t>r</a:t>
            </a:r>
            <a:r>
              <a:rPr sz="2400" spc="-5" dirty="0">
                <a:latin typeface="Arial"/>
                <a:cs typeface="Arial"/>
              </a:rPr>
              <a:t>o</a:t>
            </a:r>
            <a:r>
              <a:rPr sz="2400" dirty="0">
                <a:latin typeface="Arial"/>
                <a:cs typeface="Arial"/>
              </a:rPr>
              <a:t>te “</a:t>
            </a:r>
            <a:r>
              <a:rPr sz="2400" spc="-5" dirty="0">
                <a:latin typeface="Arial"/>
                <a:cs typeface="Arial"/>
              </a:rPr>
              <a:t>NATURAL</a:t>
            </a:r>
            <a:r>
              <a:rPr sz="2400" dirty="0">
                <a:latin typeface="Arial"/>
                <a:cs typeface="Arial"/>
              </a:rPr>
              <a:t>IS</a:t>
            </a:r>
            <a:r>
              <a:rPr sz="2400" spc="20" dirty="0">
                <a:latin typeface="Arial"/>
                <a:cs typeface="Arial"/>
              </a:rPr>
              <a:t> </a:t>
            </a:r>
            <a:r>
              <a:rPr sz="2400" spc="-5" dirty="0">
                <a:latin typeface="Arial"/>
                <a:cs typeface="Arial"/>
              </a:rPr>
              <a:t>H</a:t>
            </a:r>
            <a:r>
              <a:rPr sz="2400" dirty="0">
                <a:latin typeface="Arial"/>
                <a:cs typeface="Arial"/>
              </a:rPr>
              <a:t>I</a:t>
            </a:r>
            <a:r>
              <a:rPr sz="2400" spc="-5" dirty="0">
                <a:latin typeface="Arial"/>
                <a:cs typeface="Arial"/>
              </a:rPr>
              <a:t>ST</a:t>
            </a:r>
            <a:r>
              <a:rPr sz="2400" dirty="0">
                <a:latin typeface="Arial"/>
                <a:cs typeface="Arial"/>
              </a:rPr>
              <a:t>O</a:t>
            </a:r>
            <a:r>
              <a:rPr sz="2400" spc="-5" dirty="0">
                <a:latin typeface="Arial"/>
                <a:cs typeface="Arial"/>
              </a:rPr>
              <a:t>R</a:t>
            </a:r>
            <a:r>
              <a:rPr sz="2400" dirty="0">
                <a:latin typeface="Arial"/>
                <a:cs typeface="Arial"/>
              </a:rPr>
              <a:t>I</a:t>
            </a:r>
            <a:r>
              <a:rPr sz="2400" spc="-5" dirty="0">
                <a:latin typeface="Arial"/>
                <a:cs typeface="Arial"/>
              </a:rPr>
              <a:t>A</a:t>
            </a:r>
            <a:r>
              <a:rPr sz="2400" dirty="0">
                <a:latin typeface="Arial"/>
                <a:cs typeface="Arial"/>
              </a:rPr>
              <a:t>”</a:t>
            </a:r>
            <a:r>
              <a:rPr sz="2400" spc="-15" dirty="0">
                <a:latin typeface="Arial"/>
                <a:cs typeface="Arial"/>
              </a:rPr>
              <a:t> </a:t>
            </a:r>
            <a:r>
              <a:rPr sz="2400" spc="-5" dirty="0">
                <a:latin typeface="Arial"/>
                <a:cs typeface="Arial"/>
              </a:rPr>
              <a:t>en</a:t>
            </a:r>
            <a:r>
              <a:rPr sz="2400" dirty="0">
                <a:latin typeface="Arial"/>
                <a:cs typeface="Arial"/>
              </a:rPr>
              <a:t>cyc</a:t>
            </a:r>
            <a:r>
              <a:rPr sz="2400" spc="-5" dirty="0">
                <a:latin typeface="Arial"/>
                <a:cs typeface="Arial"/>
              </a:rPr>
              <a:t>lopedi</a:t>
            </a:r>
            <a:r>
              <a:rPr sz="2400" dirty="0">
                <a:latin typeface="Arial"/>
                <a:cs typeface="Arial"/>
              </a:rPr>
              <a:t>a</a:t>
            </a:r>
            <a:r>
              <a:rPr sz="2400" spc="5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in</a:t>
            </a:r>
            <a:r>
              <a:rPr sz="2400" dirty="0">
                <a:latin typeface="Arial"/>
                <a:cs typeface="Arial"/>
              </a:rPr>
              <a:t>e</a:t>
            </a:r>
            <a:r>
              <a:rPr sz="2400" spc="35" dirty="0">
                <a:latin typeface="Arial"/>
                <a:cs typeface="Arial"/>
              </a:rPr>
              <a:t> </a:t>
            </a:r>
            <a:r>
              <a:rPr sz="2400" spc="-5" dirty="0">
                <a:latin typeface="Arial"/>
                <a:cs typeface="Arial"/>
              </a:rPr>
              <a:t>and d</a:t>
            </a:r>
            <a:r>
              <a:rPr sz="2400" dirty="0">
                <a:latin typeface="Arial"/>
                <a:cs typeface="Arial"/>
              </a:rPr>
              <a:t>r</a:t>
            </a:r>
            <a:r>
              <a:rPr sz="2400" spc="-5" dirty="0">
                <a:latin typeface="Arial"/>
                <a:cs typeface="Arial"/>
              </a:rPr>
              <a:t>ug</a:t>
            </a:r>
            <a:r>
              <a:rPr sz="2400" dirty="0">
                <a:latin typeface="Arial"/>
                <a:cs typeface="Arial"/>
              </a:rPr>
              <a:t>s,</a:t>
            </a:r>
            <a:r>
              <a:rPr sz="2400" spc="-5" dirty="0">
                <a:latin typeface="Arial"/>
                <a:cs typeface="Arial"/>
              </a:rPr>
              <a:t> </a:t>
            </a:r>
            <a:r>
              <a:rPr sz="2400" dirty="0">
                <a:latin typeface="Arial"/>
                <a:cs typeface="Arial"/>
              </a:rPr>
              <a:t>c</a:t>
            </a:r>
            <a:r>
              <a:rPr sz="2400" spc="-5" dirty="0">
                <a:latin typeface="Arial"/>
                <a:cs typeface="Arial"/>
              </a:rPr>
              <a:t>opie</a:t>
            </a:r>
            <a:r>
              <a:rPr sz="2400" dirty="0">
                <a:latin typeface="Arial"/>
                <a:cs typeface="Arial"/>
              </a:rPr>
              <a:t>d</a:t>
            </a:r>
            <a:r>
              <a:rPr sz="2400" spc="25"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e</a:t>
            </a:r>
            <a:r>
              <a:rPr sz="2400" dirty="0">
                <a:latin typeface="Arial"/>
                <a:cs typeface="Arial"/>
              </a:rPr>
              <a:t>ryt</a:t>
            </a:r>
            <a:r>
              <a:rPr sz="2400" spc="-5" dirty="0">
                <a:latin typeface="Arial"/>
                <a:cs typeface="Arial"/>
              </a:rPr>
              <a:t>hin</a:t>
            </a:r>
            <a:r>
              <a:rPr sz="2400" dirty="0">
                <a:latin typeface="Arial"/>
                <a:cs typeface="Arial"/>
              </a:rPr>
              <a:t>g</a:t>
            </a:r>
            <a:r>
              <a:rPr sz="2400" spc="10" dirty="0">
                <a:latin typeface="Arial"/>
                <a:cs typeface="Arial"/>
              </a:rPr>
              <a:t> </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c</a:t>
            </a:r>
            <a:r>
              <a:rPr sz="2400" spc="-5" dirty="0">
                <a:latin typeface="Arial"/>
                <a:cs typeface="Arial"/>
              </a:rPr>
              <a:t>oul</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in</a:t>
            </a:r>
            <a:r>
              <a:rPr sz="2400" dirty="0">
                <a:latin typeface="Arial"/>
                <a:cs typeface="Arial"/>
              </a:rPr>
              <a:t>d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piled </a:t>
            </a:r>
            <a:r>
              <a:rPr sz="2400" dirty="0">
                <a:latin typeface="Arial"/>
                <a:cs typeface="Arial"/>
              </a:rPr>
              <a:t>(r</a:t>
            </a:r>
            <a:r>
              <a:rPr sz="2400" spc="-5" dirty="0">
                <a:latin typeface="Arial"/>
                <a:cs typeface="Arial"/>
              </a:rPr>
              <a:t>e</a:t>
            </a:r>
            <a:r>
              <a:rPr sz="2400" dirty="0">
                <a:latin typeface="Arial"/>
                <a:cs typeface="Arial"/>
              </a:rPr>
              <a:t>f</a:t>
            </a:r>
            <a:r>
              <a:rPr sz="2400" spc="-5" dirty="0">
                <a:latin typeface="Arial"/>
                <a:cs typeface="Arial"/>
              </a:rPr>
              <a:t>e</a:t>
            </a:r>
            <a:r>
              <a:rPr sz="2400" dirty="0">
                <a:latin typeface="Arial"/>
                <a:cs typeface="Arial"/>
              </a:rPr>
              <a:t>rs</a:t>
            </a:r>
            <a:r>
              <a:rPr sz="2400" spc="-2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200</a:t>
            </a:r>
            <a:r>
              <a:rPr sz="2400" dirty="0">
                <a:latin typeface="Arial"/>
                <a:cs typeface="Arial"/>
              </a:rPr>
              <a:t>0</a:t>
            </a:r>
            <a:r>
              <a:rPr sz="2400" spc="10" dirty="0">
                <a:latin typeface="Arial"/>
                <a:cs typeface="Arial"/>
              </a:rPr>
              <a:t> </a:t>
            </a:r>
            <a:r>
              <a:rPr sz="2400" spc="-5" dirty="0">
                <a:latin typeface="Arial"/>
                <a:cs typeface="Arial"/>
              </a:rPr>
              <a:t>boo</a:t>
            </a:r>
            <a:r>
              <a:rPr sz="2400" dirty="0">
                <a:latin typeface="Arial"/>
                <a:cs typeface="Arial"/>
              </a:rPr>
              <a:t>ks,</a:t>
            </a:r>
            <a:r>
              <a:rPr sz="2400" spc="5" dirty="0">
                <a:latin typeface="Arial"/>
                <a:cs typeface="Arial"/>
              </a:rPr>
              <a:t> </a:t>
            </a:r>
            <a:r>
              <a:rPr sz="2400" spc="-5" dirty="0">
                <a:latin typeface="Arial"/>
                <a:cs typeface="Arial"/>
              </a:rPr>
              <a:t>no</a:t>
            </a:r>
            <a:r>
              <a:rPr sz="2400" dirty="0">
                <a:latin typeface="Arial"/>
                <a:cs typeface="Arial"/>
              </a:rPr>
              <a:t>w</a:t>
            </a:r>
            <a:r>
              <a:rPr sz="2400" spc="10" dirty="0">
                <a:latin typeface="Arial"/>
                <a:cs typeface="Arial"/>
              </a:rPr>
              <a:t> </a:t>
            </a:r>
            <a:r>
              <a:rPr sz="2400" spc="-5" dirty="0">
                <a:latin typeface="Arial"/>
                <a:cs typeface="Arial"/>
              </a:rPr>
              <a:t>lo</a:t>
            </a:r>
            <a:r>
              <a:rPr sz="2400" dirty="0">
                <a:latin typeface="Arial"/>
                <a:cs typeface="Arial"/>
              </a:rPr>
              <a:t>st</a:t>
            </a:r>
            <a:r>
              <a:rPr sz="2400" spc="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an</a:t>
            </a:r>
            <a:r>
              <a:rPr sz="2400" dirty="0">
                <a:latin typeface="Arial"/>
                <a:cs typeface="Arial"/>
              </a:rPr>
              <a:t>t</a:t>
            </a:r>
            <a:r>
              <a:rPr sz="2400" spc="-5" dirty="0">
                <a:latin typeface="Arial"/>
                <a:cs typeface="Arial"/>
              </a:rPr>
              <a:t>iqui</a:t>
            </a:r>
            <a:r>
              <a:rPr sz="2400" dirty="0">
                <a:latin typeface="Arial"/>
                <a:cs typeface="Arial"/>
              </a:rPr>
              <a:t>ty).</a:t>
            </a:r>
          </a:p>
          <a:p>
            <a:pPr marL="355600" marR="73025" indent="-342900">
              <a:lnSpc>
                <a:spcPts val="2590"/>
              </a:lnSpc>
              <a:spcBef>
                <a:spcPts val="575"/>
              </a:spcBef>
              <a:buFont typeface="Arial"/>
              <a:buChar char="•"/>
              <a:tabLst>
                <a:tab pos="355600" algn="l"/>
                <a:tab pos="6966584" algn="l"/>
              </a:tabLst>
            </a:pPr>
            <a:r>
              <a:rPr sz="2400" b="1" spc="-5" dirty="0">
                <a:latin typeface="Arial"/>
                <a:cs typeface="Arial"/>
              </a:rPr>
              <a:t>Ce</a:t>
            </a:r>
            <a:r>
              <a:rPr sz="2400" b="1" dirty="0">
                <a:latin typeface="Arial"/>
                <a:cs typeface="Arial"/>
              </a:rPr>
              <a:t>l</a:t>
            </a:r>
            <a:r>
              <a:rPr sz="2400" b="1" spc="-5" dirty="0">
                <a:latin typeface="Arial"/>
                <a:cs typeface="Arial"/>
              </a:rPr>
              <a:t>sus</a:t>
            </a:r>
            <a:r>
              <a:rPr sz="2400" dirty="0">
                <a:latin typeface="Arial"/>
                <a:cs typeface="Arial"/>
              </a:rPr>
              <a:t>,</a:t>
            </a:r>
            <a:r>
              <a:rPr sz="2400" spc="5" dirty="0">
                <a:latin typeface="Arial"/>
                <a:cs typeface="Arial"/>
              </a:rPr>
              <a:t> </a:t>
            </a:r>
            <a:r>
              <a:rPr sz="2400" dirty="0">
                <a:latin typeface="Arial"/>
                <a:cs typeface="Arial"/>
              </a:rPr>
              <a:t>a</a:t>
            </a:r>
            <a:r>
              <a:rPr sz="2400" spc="-10" dirty="0">
                <a:latin typeface="Arial"/>
                <a:cs typeface="Arial"/>
              </a:rPr>
              <a:t> </a:t>
            </a:r>
            <a:r>
              <a:rPr sz="2400" spc="-5" dirty="0">
                <a:latin typeface="Arial"/>
                <a:cs typeface="Arial"/>
              </a:rPr>
              <a:t>Ro</a:t>
            </a:r>
            <a:r>
              <a:rPr sz="2400" dirty="0">
                <a:latin typeface="Arial"/>
                <a:cs typeface="Arial"/>
              </a:rPr>
              <a:t>m</a:t>
            </a:r>
            <a:r>
              <a:rPr sz="2400" spc="-5" dirty="0">
                <a:latin typeface="Arial"/>
                <a:cs typeface="Arial"/>
              </a:rPr>
              <a:t>a</a:t>
            </a:r>
            <a:r>
              <a:rPr sz="2400" dirty="0">
                <a:latin typeface="Arial"/>
                <a:cs typeface="Arial"/>
              </a:rPr>
              <a:t>n</a:t>
            </a:r>
            <a:r>
              <a:rPr sz="2400" spc="10" dirty="0">
                <a:latin typeface="Arial"/>
                <a:cs typeface="Arial"/>
              </a:rPr>
              <a:t> </a:t>
            </a:r>
            <a:r>
              <a:rPr sz="2400" spc="-5" dirty="0">
                <a:latin typeface="Arial"/>
                <a:cs typeface="Arial"/>
              </a:rPr>
              <a:t>gen</a:t>
            </a:r>
            <a:r>
              <a:rPr sz="2400" dirty="0">
                <a:latin typeface="Arial"/>
                <a:cs typeface="Arial"/>
              </a:rPr>
              <a:t>t</a:t>
            </a:r>
            <a:r>
              <a:rPr sz="2400" spc="-5" dirty="0">
                <a:latin typeface="Arial"/>
                <a:cs typeface="Arial"/>
              </a:rPr>
              <a:t>le</a:t>
            </a:r>
            <a:r>
              <a:rPr sz="2400" dirty="0">
                <a:latin typeface="Arial"/>
                <a:cs typeface="Arial"/>
              </a:rPr>
              <a:t>m</a:t>
            </a:r>
            <a:r>
              <a:rPr sz="2400" spc="-5" dirty="0">
                <a:latin typeface="Arial"/>
                <a:cs typeface="Arial"/>
              </a:rPr>
              <a:t>a</a:t>
            </a:r>
            <a:r>
              <a:rPr sz="2400" dirty="0">
                <a:latin typeface="Arial"/>
                <a:cs typeface="Arial"/>
              </a:rPr>
              <a:t>n</a:t>
            </a:r>
            <a:r>
              <a:rPr sz="2400" spc="25" dirty="0">
                <a:latin typeface="Arial"/>
                <a:cs typeface="Arial"/>
              </a:rPr>
              <a:t> </a:t>
            </a:r>
            <a:r>
              <a:rPr sz="2400" dirty="0">
                <a:latin typeface="Arial"/>
                <a:cs typeface="Arial"/>
              </a:rPr>
              <a:t>cr</a:t>
            </a:r>
            <a:r>
              <a:rPr sz="2400" spc="-5" dirty="0">
                <a:latin typeface="Arial"/>
                <a:cs typeface="Arial"/>
              </a:rPr>
              <a:t>edi</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wi</a:t>
            </a:r>
            <a:r>
              <a:rPr sz="2400" dirty="0">
                <a:latin typeface="Arial"/>
                <a:cs typeface="Arial"/>
              </a:rPr>
              <a:t>th </a:t>
            </a:r>
            <a:r>
              <a:rPr sz="2400" spc="5" dirty="0">
                <a:latin typeface="Arial"/>
                <a:cs typeface="Arial"/>
              </a:rPr>
              <a:t>m</a:t>
            </a:r>
            <a:r>
              <a:rPr sz="2400" spc="-5" dirty="0">
                <a:latin typeface="Arial"/>
                <a:cs typeface="Arial"/>
              </a:rPr>
              <a:t>e</a:t>
            </a:r>
            <a:r>
              <a:rPr sz="2400" dirty="0">
                <a:latin typeface="Arial"/>
                <a:cs typeface="Arial"/>
              </a:rPr>
              <a:t>t</a:t>
            </a:r>
            <a:r>
              <a:rPr sz="2400" spc="-5" dirty="0">
                <a:latin typeface="Arial"/>
                <a:cs typeface="Arial"/>
              </a:rPr>
              <a:t>i</a:t>
            </a:r>
            <a:r>
              <a:rPr sz="2400" dirty="0">
                <a:latin typeface="Arial"/>
                <a:cs typeface="Arial"/>
              </a:rPr>
              <a:t>c</a:t>
            </a:r>
            <a:r>
              <a:rPr sz="2400" spc="-5" dirty="0">
                <a:latin typeface="Arial"/>
                <a:cs typeface="Arial"/>
              </a:rPr>
              <a:t>ulou</a:t>
            </a:r>
            <a:r>
              <a:rPr sz="2400" dirty="0">
                <a:latin typeface="Arial"/>
                <a:cs typeface="Arial"/>
              </a:rPr>
              <a:t>s</a:t>
            </a:r>
            <a:r>
              <a:rPr sz="2400" spc="-5" dirty="0">
                <a:latin typeface="Arial"/>
                <a:cs typeface="Arial"/>
              </a:rPr>
              <a:t>l</a:t>
            </a:r>
            <a:r>
              <a:rPr sz="2400" dirty="0">
                <a:latin typeface="Arial"/>
                <a:cs typeface="Arial"/>
              </a:rPr>
              <a:t>y tr</a:t>
            </a:r>
            <a:r>
              <a:rPr sz="2400" spc="-5" dirty="0">
                <a:latin typeface="Arial"/>
                <a:cs typeface="Arial"/>
              </a:rPr>
              <a:t>an</a:t>
            </a:r>
            <a:r>
              <a:rPr sz="2400" dirty="0">
                <a:latin typeface="Arial"/>
                <a:cs typeface="Arial"/>
              </a:rPr>
              <a:t>s</a:t>
            </a:r>
            <a:r>
              <a:rPr sz="2400" spc="-5" dirty="0">
                <a:latin typeface="Arial"/>
                <a:cs typeface="Arial"/>
              </a:rPr>
              <a:t>la</a:t>
            </a:r>
            <a:r>
              <a:rPr sz="2400" spc="5" dirty="0">
                <a:latin typeface="Arial"/>
                <a:cs typeface="Arial"/>
              </a:rPr>
              <a:t>t</a:t>
            </a:r>
            <a:r>
              <a:rPr sz="2400" spc="-5" dirty="0">
                <a:latin typeface="Arial"/>
                <a:cs typeface="Arial"/>
              </a:rPr>
              <a:t>in</a:t>
            </a:r>
            <a:r>
              <a:rPr sz="2400" dirty="0">
                <a:latin typeface="Arial"/>
                <a:cs typeface="Arial"/>
              </a:rPr>
              <a:t>g</a:t>
            </a:r>
            <a:r>
              <a:rPr sz="2400" spc="10" dirty="0">
                <a:latin typeface="Arial"/>
                <a:cs typeface="Arial"/>
              </a:rPr>
              <a:t> </a:t>
            </a:r>
            <a:r>
              <a:rPr sz="2400" dirty="0">
                <a:latin typeface="Arial"/>
                <a:cs typeface="Arial"/>
              </a:rPr>
              <a:t>Gr</a:t>
            </a:r>
            <a:r>
              <a:rPr sz="2400" spc="-5" dirty="0">
                <a:latin typeface="Arial"/>
                <a:cs typeface="Arial"/>
              </a:rPr>
              <a:t>ee</a:t>
            </a:r>
            <a:r>
              <a:rPr sz="2400" dirty="0">
                <a:latin typeface="Arial"/>
                <a:cs typeface="Arial"/>
              </a:rPr>
              <a:t>k</a:t>
            </a:r>
            <a:r>
              <a:rPr sz="2400" spc="-1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do</a:t>
            </a:r>
            <a:r>
              <a:rPr sz="2400" dirty="0">
                <a:latin typeface="Arial"/>
                <a:cs typeface="Arial"/>
              </a:rPr>
              <a:t>c</a:t>
            </a:r>
            <a:r>
              <a:rPr sz="2400" spc="-5" dirty="0">
                <a:latin typeface="Arial"/>
                <a:cs typeface="Arial"/>
              </a:rPr>
              <a:t>u</a:t>
            </a:r>
            <a:r>
              <a:rPr sz="2400" dirty="0">
                <a:latin typeface="Arial"/>
                <a:cs typeface="Arial"/>
              </a:rPr>
              <a:t>m</a:t>
            </a:r>
            <a:r>
              <a:rPr sz="2400" spc="-5" dirty="0">
                <a:latin typeface="Arial"/>
                <a:cs typeface="Arial"/>
              </a:rPr>
              <a:t>en</a:t>
            </a:r>
            <a:r>
              <a:rPr sz="2400" dirty="0">
                <a:latin typeface="Arial"/>
                <a:cs typeface="Arial"/>
              </a:rPr>
              <a:t>ts</a:t>
            </a:r>
            <a:r>
              <a:rPr sz="2400" spc="5" dirty="0">
                <a:latin typeface="Arial"/>
                <a:cs typeface="Arial"/>
              </a:rPr>
              <a:t> </a:t>
            </a:r>
            <a:r>
              <a:rPr sz="2400" spc="-5" dirty="0">
                <a:latin typeface="Arial"/>
                <a:cs typeface="Arial"/>
              </a:rPr>
              <a:t>in</a:t>
            </a:r>
            <a:r>
              <a:rPr sz="2400" dirty="0">
                <a:latin typeface="Arial"/>
                <a:cs typeface="Arial"/>
              </a:rPr>
              <a:t>to</a:t>
            </a:r>
            <a:r>
              <a:rPr sz="2400" spc="10" dirty="0">
                <a:latin typeface="Arial"/>
                <a:cs typeface="Arial"/>
              </a:rPr>
              <a:t> </a:t>
            </a:r>
            <a:r>
              <a:rPr sz="2400" spc="-5" dirty="0">
                <a:latin typeface="Arial"/>
                <a:cs typeface="Arial"/>
              </a:rPr>
              <a:t>La</a:t>
            </a:r>
            <a:r>
              <a:rPr sz="2400" dirty="0">
                <a:latin typeface="Arial"/>
                <a:cs typeface="Arial"/>
              </a:rPr>
              <a:t>t</a:t>
            </a:r>
            <a:r>
              <a:rPr sz="2400" spc="-5" dirty="0">
                <a:latin typeface="Arial"/>
                <a:cs typeface="Arial"/>
              </a:rPr>
              <a:t>in</a:t>
            </a:r>
            <a:r>
              <a:rPr sz="2400" dirty="0">
                <a:latin typeface="Arial"/>
                <a:cs typeface="Arial"/>
              </a:rPr>
              <a:t>.	</a:t>
            </a:r>
            <a:r>
              <a:rPr sz="2400" i="1" spc="-5" dirty="0">
                <a:latin typeface="Arial"/>
                <a:cs typeface="Arial"/>
              </a:rPr>
              <a:t>De </a:t>
            </a:r>
            <a:r>
              <a:rPr sz="2400" i="1" dirty="0">
                <a:latin typeface="Arial"/>
                <a:cs typeface="Arial"/>
              </a:rPr>
              <a:t>M</a:t>
            </a:r>
            <a:r>
              <a:rPr sz="2400" i="1" spc="-5" dirty="0">
                <a:latin typeface="Arial"/>
                <a:cs typeface="Arial"/>
              </a:rPr>
              <a:t>edi</a:t>
            </a:r>
            <a:r>
              <a:rPr sz="2400" i="1" dirty="0">
                <a:latin typeface="Arial"/>
                <a:cs typeface="Arial"/>
              </a:rPr>
              <a:t>c</a:t>
            </a:r>
            <a:r>
              <a:rPr sz="2400" i="1" spc="-5" dirty="0">
                <a:latin typeface="Arial"/>
                <a:cs typeface="Arial"/>
              </a:rPr>
              <a:t>in</a:t>
            </a:r>
            <a:r>
              <a:rPr sz="2400" i="1" dirty="0">
                <a:latin typeface="Arial"/>
                <a:cs typeface="Arial"/>
              </a:rPr>
              <a:t>a</a:t>
            </a:r>
            <a:r>
              <a:rPr sz="2400" i="1" spc="25" dirty="0">
                <a:latin typeface="Arial"/>
                <a:cs typeface="Arial"/>
              </a:rPr>
              <a:t> </a:t>
            </a:r>
            <a:r>
              <a:rPr sz="2400" i="1" dirty="0">
                <a:latin typeface="Arial"/>
                <a:cs typeface="Arial"/>
              </a:rPr>
              <a:t>Octo</a:t>
            </a:r>
            <a:r>
              <a:rPr sz="2400" i="1" spc="-25" dirty="0">
                <a:latin typeface="Arial"/>
                <a:cs typeface="Arial"/>
              </a:rPr>
              <a:t> </a:t>
            </a:r>
            <a:r>
              <a:rPr sz="2400" i="1" spc="-5" dirty="0">
                <a:latin typeface="Arial"/>
                <a:cs typeface="Arial"/>
              </a:rPr>
              <a:t>Lib</a:t>
            </a:r>
            <a:r>
              <a:rPr sz="2400" i="1" dirty="0">
                <a:latin typeface="Arial"/>
                <a:cs typeface="Arial"/>
              </a:rPr>
              <a:t>r</a:t>
            </a:r>
            <a:r>
              <a:rPr sz="2400" i="1" spc="-5" dirty="0">
                <a:latin typeface="Arial"/>
                <a:cs typeface="Arial"/>
              </a:rPr>
              <a:t>i</a:t>
            </a:r>
            <a:r>
              <a:rPr sz="2400" i="1" dirty="0">
                <a:latin typeface="Arial"/>
                <a:cs typeface="Arial"/>
              </a:rPr>
              <a:t>i</a:t>
            </a:r>
            <a:r>
              <a:rPr sz="2400" i="1" spc="35" dirty="0">
                <a:latin typeface="Arial"/>
                <a:cs typeface="Arial"/>
              </a:rPr>
              <a:t> </a:t>
            </a:r>
            <a:r>
              <a:rPr sz="2400" i="1" dirty="0">
                <a:latin typeface="Arial"/>
                <a:cs typeface="Arial"/>
              </a:rPr>
              <a:t>–</a:t>
            </a:r>
            <a:r>
              <a:rPr sz="2400" i="1" spc="-10" dirty="0">
                <a:latin typeface="Arial"/>
                <a:cs typeface="Arial"/>
              </a:rPr>
              <a:t> </a:t>
            </a:r>
            <a:r>
              <a:rPr sz="2400" dirty="0">
                <a:latin typeface="Arial"/>
                <a:cs typeface="Arial"/>
              </a:rPr>
              <a:t>c</a:t>
            </a:r>
            <a:r>
              <a:rPr sz="2400" spc="-5" dirty="0">
                <a:latin typeface="Arial"/>
                <a:cs typeface="Arial"/>
              </a:rPr>
              <a:t>la</a:t>
            </a:r>
            <a:r>
              <a:rPr sz="2400" dirty="0">
                <a:latin typeface="Arial"/>
                <a:cs typeface="Arial"/>
              </a:rPr>
              <a:t>ss</a:t>
            </a:r>
            <a:r>
              <a:rPr sz="2400" spc="-5" dirty="0">
                <a:latin typeface="Arial"/>
                <a:cs typeface="Arial"/>
              </a:rPr>
              <a:t>i</a:t>
            </a:r>
            <a:r>
              <a:rPr sz="2400" dirty="0">
                <a:latin typeface="Arial"/>
                <a:cs typeface="Arial"/>
              </a:rPr>
              <a:t>c</a:t>
            </a:r>
            <a:r>
              <a:rPr sz="2400" spc="15" dirty="0">
                <a:latin typeface="Arial"/>
                <a:cs typeface="Arial"/>
              </a:rPr>
              <a:t> </a:t>
            </a:r>
            <a:r>
              <a:rPr sz="2400" dirty="0">
                <a:latin typeface="Arial"/>
                <a:cs typeface="Arial"/>
              </a:rPr>
              <a:t>t</a:t>
            </a:r>
            <a:r>
              <a:rPr sz="2400" spc="-5" dirty="0">
                <a:latin typeface="Arial"/>
                <a:cs typeface="Arial"/>
              </a:rPr>
              <a:t>e</a:t>
            </a:r>
            <a:r>
              <a:rPr sz="2400" spc="-15" dirty="0">
                <a:latin typeface="Arial"/>
                <a:cs typeface="Arial"/>
              </a:rPr>
              <a:t>x</a:t>
            </a:r>
            <a:r>
              <a:rPr sz="2400" dirty="0">
                <a:latin typeface="Arial"/>
                <a:cs typeface="Arial"/>
              </a:rPr>
              <a:t>ts </a:t>
            </a:r>
            <a:r>
              <a:rPr sz="2400" spc="-5" dirty="0">
                <a:latin typeface="Arial"/>
                <a:cs typeface="Arial"/>
              </a:rPr>
              <a:t>o</a:t>
            </a:r>
            <a:r>
              <a:rPr sz="2400" dirty="0">
                <a:latin typeface="Arial"/>
                <a:cs typeface="Arial"/>
              </a:rPr>
              <a:t>n t</a:t>
            </a:r>
            <a:r>
              <a:rPr sz="2400" spc="-15" dirty="0">
                <a:latin typeface="Arial"/>
                <a:cs typeface="Arial"/>
              </a:rPr>
              <a:t>x</a:t>
            </a:r>
            <a:r>
              <a:rPr sz="2400" dirty="0">
                <a:latin typeface="Arial"/>
                <a:cs typeface="Arial"/>
              </a:rPr>
              <a:t>,s</a:t>
            </a:r>
            <a:r>
              <a:rPr sz="2400" spc="-5" dirty="0">
                <a:latin typeface="Arial"/>
                <a:cs typeface="Arial"/>
              </a:rPr>
              <a:t>u</a:t>
            </a:r>
            <a:r>
              <a:rPr sz="2400" dirty="0">
                <a:latin typeface="Arial"/>
                <a:cs typeface="Arial"/>
              </a:rPr>
              <a:t>r</a:t>
            </a:r>
            <a:r>
              <a:rPr sz="2400" spc="-5" dirty="0">
                <a:latin typeface="Arial"/>
                <a:cs typeface="Arial"/>
              </a:rPr>
              <a:t>ge</a:t>
            </a:r>
            <a:r>
              <a:rPr sz="2400" dirty="0">
                <a:latin typeface="Arial"/>
                <a:cs typeface="Arial"/>
              </a:rPr>
              <a:t>ry, t</a:t>
            </a:r>
            <a:r>
              <a:rPr sz="2400" spc="-5" dirty="0">
                <a:latin typeface="Arial"/>
                <a:cs typeface="Arial"/>
              </a:rPr>
              <a:t>he</a:t>
            </a:r>
            <a:r>
              <a:rPr sz="2400" dirty="0">
                <a:latin typeface="Arial"/>
                <a:cs typeface="Arial"/>
              </a:rPr>
              <a:t>r</a:t>
            </a:r>
            <a:r>
              <a:rPr sz="2400" spc="-5" dirty="0">
                <a:latin typeface="Arial"/>
                <a:cs typeface="Arial"/>
              </a:rPr>
              <a:t>ap</a:t>
            </a:r>
            <a:r>
              <a:rPr sz="2400" dirty="0">
                <a:latin typeface="Arial"/>
                <a:cs typeface="Arial"/>
              </a:rPr>
              <a:t>y,</a:t>
            </a:r>
            <a:r>
              <a:rPr sz="2400" spc="-5" dirty="0">
                <a:latin typeface="Arial"/>
                <a:cs typeface="Arial"/>
              </a:rPr>
              <a:t> pha</a:t>
            </a:r>
            <a:r>
              <a:rPr sz="2400" dirty="0">
                <a:latin typeface="Arial"/>
                <a:cs typeface="Arial"/>
              </a:rPr>
              <a:t>rm</a:t>
            </a:r>
            <a:r>
              <a:rPr sz="2400" spc="-5" dirty="0">
                <a:latin typeface="Arial"/>
                <a:cs typeface="Arial"/>
              </a:rPr>
              <a:t>a</a:t>
            </a:r>
            <a:r>
              <a:rPr sz="2400" dirty="0">
                <a:latin typeface="Arial"/>
                <a:cs typeface="Arial"/>
              </a:rPr>
              <a:t>c</a:t>
            </a:r>
            <a:r>
              <a:rPr sz="2400" spc="-5" dirty="0">
                <a:latin typeface="Arial"/>
                <a:cs typeface="Arial"/>
              </a:rPr>
              <a:t>olog</a:t>
            </a:r>
            <a:r>
              <a:rPr sz="2400" dirty="0">
                <a:latin typeface="Arial"/>
                <a:cs typeface="Arial"/>
              </a:rPr>
              <a:t>y</a:t>
            </a:r>
            <a:r>
              <a:rPr sz="2400" spc="40" dirty="0">
                <a:latin typeface="Arial"/>
                <a:cs typeface="Arial"/>
              </a:rPr>
              <a:t> </a:t>
            </a:r>
            <a:r>
              <a:rPr sz="2400" dirty="0">
                <a:latin typeface="Arial"/>
                <a:cs typeface="Arial"/>
              </a:rPr>
              <a:t>-</a:t>
            </a:r>
            <a:r>
              <a:rPr sz="2400" spc="-5" dirty="0">
                <a:latin typeface="Arial"/>
                <a:cs typeface="Arial"/>
              </a:rPr>
              <a:t>al</a:t>
            </a:r>
            <a:r>
              <a:rPr sz="2400" dirty="0">
                <a:latin typeface="Arial"/>
                <a:cs typeface="Arial"/>
              </a:rPr>
              <a:t>so </a:t>
            </a:r>
            <a:r>
              <a:rPr sz="2400" spc="-5" dirty="0">
                <a:latin typeface="Arial"/>
                <a:cs typeface="Arial"/>
              </a:rPr>
              <a:t>adde</a:t>
            </a:r>
            <a:r>
              <a:rPr sz="2400" dirty="0">
                <a:latin typeface="Arial"/>
                <a:cs typeface="Arial"/>
              </a:rPr>
              <a:t>d</a:t>
            </a:r>
            <a:r>
              <a:rPr sz="2400" spc="25" dirty="0">
                <a:latin typeface="Arial"/>
                <a:cs typeface="Arial"/>
              </a:rPr>
              <a:t> </a:t>
            </a:r>
            <a:r>
              <a:rPr sz="2400" spc="-5" dirty="0">
                <a:latin typeface="Arial"/>
                <a:cs typeface="Arial"/>
              </a:rPr>
              <a:t>hi</a:t>
            </a:r>
            <a:r>
              <a:rPr sz="2400" dirty="0">
                <a:latin typeface="Arial"/>
                <a:cs typeface="Arial"/>
              </a:rPr>
              <a:t>s </a:t>
            </a:r>
            <a:r>
              <a:rPr sz="2400" spc="-5" dirty="0">
                <a:latin typeface="Arial"/>
                <a:cs typeface="Arial"/>
              </a:rPr>
              <a:t>ow</a:t>
            </a:r>
            <a:r>
              <a:rPr sz="2400" dirty="0">
                <a:latin typeface="Arial"/>
                <a:cs typeface="Arial"/>
              </a:rPr>
              <a:t>n</a:t>
            </a:r>
            <a:r>
              <a:rPr sz="2400" spc="10" dirty="0">
                <a:latin typeface="Arial"/>
                <a:cs typeface="Arial"/>
              </a:rPr>
              <a:t> </a:t>
            </a:r>
            <a:r>
              <a:rPr sz="2400" spc="-5" dirty="0">
                <a:latin typeface="Arial"/>
                <a:cs typeface="Arial"/>
              </a:rPr>
              <a:t>opinions an</a:t>
            </a:r>
            <a:r>
              <a:rPr sz="2400" dirty="0">
                <a:latin typeface="Arial"/>
                <a:cs typeface="Arial"/>
              </a:rPr>
              <a:t>d</a:t>
            </a:r>
            <a:r>
              <a:rPr sz="2400" spc="10" dirty="0">
                <a:latin typeface="Arial"/>
                <a:cs typeface="Arial"/>
              </a:rPr>
              <a:t> </a:t>
            </a:r>
            <a:r>
              <a:rPr sz="2400" spc="-5" dirty="0">
                <a:latin typeface="Arial"/>
                <a:cs typeface="Arial"/>
              </a:rPr>
              <a:t>idea</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n m</a:t>
            </a:r>
            <a:r>
              <a:rPr sz="2400" spc="-5" dirty="0">
                <a:latin typeface="Arial"/>
                <a:cs typeface="Arial"/>
              </a:rPr>
              <a:t>edi</a:t>
            </a:r>
            <a:r>
              <a:rPr sz="2400" dirty="0">
                <a:latin typeface="Arial"/>
                <a:cs typeface="Arial"/>
              </a:rPr>
              <a:t>c</a:t>
            </a:r>
            <a:r>
              <a:rPr sz="2400" spc="-5" dirty="0">
                <a:latin typeface="Arial"/>
                <a:cs typeface="Arial"/>
              </a:rPr>
              <a:t>ine</a:t>
            </a:r>
            <a:r>
              <a:rPr lang="en-US" sz="2400" spc="-5" dirty="0">
                <a:latin typeface="Arial"/>
                <a:cs typeface="Arial"/>
              </a:rPr>
              <a:t>.</a:t>
            </a:r>
            <a:endParaRPr sz="2400" dirty="0">
              <a:latin typeface="Arial"/>
              <a:cs typeface="Arial"/>
            </a:endParaRPr>
          </a:p>
          <a:p>
            <a:pPr marL="355600" indent="-342900">
              <a:spcBef>
                <a:spcPts val="250"/>
              </a:spcBef>
              <a:buFont typeface="Arial"/>
              <a:buChar char="•"/>
              <a:tabLst>
                <a:tab pos="355600" algn="l"/>
              </a:tabLst>
            </a:pPr>
            <a:r>
              <a:rPr sz="2400" dirty="0">
                <a:latin typeface="Arial"/>
                <a:cs typeface="Arial"/>
              </a:rPr>
              <a:t>“</a:t>
            </a:r>
            <a:r>
              <a:rPr lang="en-US" sz="2400" spc="-5" dirty="0">
                <a:latin typeface="Arial"/>
                <a:cs typeface="Arial"/>
              </a:rPr>
              <a:t>A</a:t>
            </a:r>
            <a:r>
              <a:rPr sz="2400" dirty="0">
                <a:latin typeface="Arial"/>
                <a:cs typeface="Arial"/>
              </a:rPr>
              <a:t>cc</a:t>
            </a:r>
            <a:r>
              <a:rPr sz="2400" spc="-5" dirty="0">
                <a:latin typeface="Arial"/>
                <a:cs typeface="Arial"/>
              </a:rPr>
              <a:t>u</a:t>
            </a:r>
            <a:r>
              <a:rPr sz="2400" dirty="0">
                <a:latin typeface="Arial"/>
                <a:cs typeface="Arial"/>
              </a:rPr>
              <a:t>r</a:t>
            </a:r>
            <a:r>
              <a:rPr sz="2400" spc="-5" dirty="0">
                <a:latin typeface="Arial"/>
                <a:cs typeface="Arial"/>
              </a:rPr>
              <a:t>a</a:t>
            </a:r>
            <a:r>
              <a:rPr sz="2400" spc="5" dirty="0">
                <a:latin typeface="Arial"/>
                <a:cs typeface="Arial"/>
              </a:rPr>
              <a:t>t</a:t>
            </a:r>
            <a:r>
              <a:rPr sz="2400" dirty="0">
                <a:latin typeface="Arial"/>
                <a:cs typeface="Arial"/>
              </a:rPr>
              <a:t>e </a:t>
            </a:r>
            <a:r>
              <a:rPr sz="2400" spc="-5" dirty="0">
                <a:latin typeface="Arial"/>
                <a:cs typeface="Arial"/>
              </a:rPr>
              <a:t>diagno</a:t>
            </a:r>
            <a:r>
              <a:rPr sz="2400" dirty="0">
                <a:latin typeface="Arial"/>
                <a:cs typeface="Arial"/>
              </a:rPr>
              <a:t>s</a:t>
            </a:r>
            <a:r>
              <a:rPr sz="2400" spc="-5" dirty="0">
                <a:latin typeface="Arial"/>
                <a:cs typeface="Arial"/>
              </a:rPr>
              <a:t>i</a:t>
            </a:r>
            <a:r>
              <a:rPr sz="2400" dirty="0">
                <a:latin typeface="Arial"/>
                <a:cs typeface="Arial"/>
              </a:rPr>
              <a:t>s</a:t>
            </a:r>
            <a:r>
              <a:rPr sz="2400" spc="40" dirty="0">
                <a:latin typeface="Arial"/>
                <a:cs typeface="Arial"/>
              </a:rPr>
              <a:t> </a:t>
            </a:r>
            <a:r>
              <a:rPr sz="2400" dirty="0">
                <a:latin typeface="Arial"/>
                <a:cs typeface="Arial"/>
              </a:rPr>
              <a:t>m</a:t>
            </a:r>
            <a:r>
              <a:rPr sz="2400" spc="-5" dirty="0">
                <a:latin typeface="Arial"/>
                <a:cs typeface="Arial"/>
              </a:rPr>
              <a:t>u</a:t>
            </a:r>
            <a:r>
              <a:rPr sz="2400" dirty="0">
                <a:latin typeface="Arial"/>
                <a:cs typeface="Arial"/>
              </a:rPr>
              <a:t>st</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c</a:t>
            </a:r>
            <a:r>
              <a:rPr sz="2400" spc="-5" dirty="0">
                <a:latin typeface="Arial"/>
                <a:cs typeface="Arial"/>
              </a:rPr>
              <a:t>ed</a:t>
            </a:r>
            <a:r>
              <a:rPr sz="2400" dirty="0">
                <a:latin typeface="Arial"/>
                <a:cs typeface="Arial"/>
              </a:rPr>
              <a:t>e</a:t>
            </a:r>
            <a:r>
              <a:rPr sz="2400" spc="10" dirty="0">
                <a:latin typeface="Arial"/>
                <a:cs typeface="Arial"/>
              </a:rPr>
              <a:t> </a:t>
            </a:r>
            <a:r>
              <a:rPr sz="2400" dirty="0">
                <a:latin typeface="Arial"/>
                <a:cs typeface="Arial"/>
              </a:rPr>
              <a:t>tr</a:t>
            </a:r>
            <a:r>
              <a:rPr sz="2400" spc="-5" dirty="0">
                <a:latin typeface="Arial"/>
                <a:cs typeface="Arial"/>
              </a:rPr>
              <a:t>ea</a:t>
            </a:r>
            <a:r>
              <a:rPr sz="2400" dirty="0">
                <a:latin typeface="Arial"/>
                <a:cs typeface="Arial"/>
              </a:rPr>
              <a:t>tm</a:t>
            </a:r>
            <a:r>
              <a:rPr sz="2400" spc="-5" dirty="0">
                <a:latin typeface="Arial"/>
                <a:cs typeface="Arial"/>
              </a:rPr>
              <a:t>en</a:t>
            </a:r>
            <a:r>
              <a:rPr sz="2400" dirty="0">
                <a:latin typeface="Arial"/>
                <a:cs typeface="Arial"/>
              </a:rPr>
              <a:t>t”.</a:t>
            </a:r>
          </a:p>
          <a:p>
            <a:pPr marL="355600" marR="609600" indent="-342900">
              <a:lnSpc>
                <a:spcPts val="2590"/>
              </a:lnSpc>
              <a:spcBef>
                <a:spcPts val="615"/>
              </a:spcBef>
              <a:buFont typeface="Arial"/>
              <a:buChar char="•"/>
              <a:tabLst>
                <a:tab pos="355600" algn="l"/>
              </a:tabLst>
            </a:pPr>
            <a:r>
              <a:rPr sz="2400" spc="-5" dirty="0">
                <a:latin typeface="Arial"/>
                <a:cs typeface="Arial"/>
              </a:rPr>
              <a:t>Republi</a:t>
            </a:r>
            <a:r>
              <a:rPr sz="2400" dirty="0">
                <a:latin typeface="Arial"/>
                <a:cs typeface="Arial"/>
              </a:rPr>
              <a:t>s</a:t>
            </a:r>
            <a:r>
              <a:rPr sz="2400" spc="-5" dirty="0">
                <a:latin typeface="Arial"/>
                <a:cs typeface="Arial"/>
              </a:rPr>
              <a:t>h</a:t>
            </a:r>
            <a:r>
              <a:rPr sz="2400" spc="5" dirty="0">
                <a:latin typeface="Arial"/>
                <a:cs typeface="Arial"/>
              </a:rPr>
              <a:t>e</a:t>
            </a:r>
            <a:r>
              <a:rPr sz="2400" dirty="0">
                <a:latin typeface="Arial"/>
                <a:cs typeface="Arial"/>
              </a:rPr>
              <a:t>d</a:t>
            </a:r>
            <a:r>
              <a:rPr sz="2400" spc="50" dirty="0">
                <a:latin typeface="Arial"/>
                <a:cs typeface="Arial"/>
              </a:rPr>
              <a:t> </a:t>
            </a:r>
            <a:r>
              <a:rPr sz="2400" spc="-5" dirty="0">
                <a:latin typeface="Arial"/>
                <a:cs typeface="Arial"/>
              </a:rPr>
              <a:t>i</a:t>
            </a:r>
            <a:r>
              <a:rPr sz="2400" dirty="0">
                <a:latin typeface="Arial"/>
                <a:cs typeface="Arial"/>
              </a:rPr>
              <a:t>n </a:t>
            </a:r>
            <a:r>
              <a:rPr sz="2400" spc="-5" dirty="0">
                <a:latin typeface="Arial"/>
                <a:cs typeface="Arial"/>
              </a:rPr>
              <a:t>1478</a:t>
            </a:r>
            <a:r>
              <a:rPr sz="2400" dirty="0">
                <a:latin typeface="Arial"/>
                <a:cs typeface="Arial"/>
              </a:rPr>
              <a:t>,</a:t>
            </a:r>
            <a:r>
              <a:rPr sz="2400" spc="20" dirty="0">
                <a:latin typeface="Arial"/>
                <a:cs typeface="Arial"/>
              </a:rPr>
              <a:t> </a:t>
            </a:r>
            <a:r>
              <a:rPr sz="2400" spc="-5" dirty="0">
                <a:latin typeface="Arial"/>
                <a:cs typeface="Arial"/>
              </a:rPr>
              <a:t>b</a:t>
            </a:r>
            <a:r>
              <a:rPr sz="2400" dirty="0">
                <a:latin typeface="Arial"/>
                <a:cs typeface="Arial"/>
              </a:rPr>
              <a:t>y</a:t>
            </a:r>
            <a:r>
              <a:rPr sz="2400" spc="-10" dirty="0">
                <a:latin typeface="Arial"/>
                <a:cs typeface="Arial"/>
              </a:rPr>
              <a:t> </a:t>
            </a:r>
            <a:r>
              <a:rPr sz="2400" spc="-5" dirty="0">
                <a:latin typeface="Arial"/>
                <a:cs typeface="Arial"/>
              </a:rPr>
              <a:t>Pop</a:t>
            </a:r>
            <a:r>
              <a:rPr sz="2400" dirty="0">
                <a:latin typeface="Arial"/>
                <a:cs typeface="Arial"/>
              </a:rPr>
              <a:t>e</a:t>
            </a:r>
            <a:r>
              <a:rPr sz="2400" spc="10" dirty="0">
                <a:latin typeface="Arial"/>
                <a:cs typeface="Arial"/>
              </a:rPr>
              <a:t> </a:t>
            </a:r>
            <a:r>
              <a:rPr sz="2400" spc="-5" dirty="0">
                <a:latin typeface="Arial"/>
                <a:cs typeface="Arial"/>
              </a:rPr>
              <a:t>Ni</a:t>
            </a:r>
            <a:r>
              <a:rPr sz="2400" dirty="0">
                <a:latin typeface="Arial"/>
                <a:cs typeface="Arial"/>
              </a:rPr>
              <a:t>c</a:t>
            </a:r>
            <a:r>
              <a:rPr sz="2400" spc="-5" dirty="0">
                <a:latin typeface="Arial"/>
                <a:cs typeface="Arial"/>
              </a:rPr>
              <a:t>hola</a:t>
            </a:r>
            <a:r>
              <a:rPr sz="2400" dirty="0">
                <a:latin typeface="Arial"/>
                <a:cs typeface="Arial"/>
              </a:rPr>
              <a:t>s</a:t>
            </a:r>
            <a:r>
              <a:rPr sz="2400" spc="40" dirty="0">
                <a:latin typeface="Arial"/>
                <a:cs typeface="Arial"/>
              </a:rPr>
              <a:t> </a:t>
            </a:r>
            <a:r>
              <a:rPr sz="2400" spc="-5" dirty="0">
                <a:latin typeface="Arial"/>
                <a:cs typeface="Arial"/>
              </a:rPr>
              <a:t>V</a:t>
            </a:r>
            <a:r>
              <a:rPr sz="2400" dirty="0">
                <a:latin typeface="Arial"/>
                <a:cs typeface="Arial"/>
              </a:rPr>
              <a:t>,</a:t>
            </a:r>
            <a:r>
              <a:rPr sz="2400" spc="-5" dirty="0">
                <a:latin typeface="Arial"/>
                <a:cs typeface="Arial"/>
              </a:rPr>
              <a:t> whe</a:t>
            </a:r>
            <a:r>
              <a:rPr sz="2400" dirty="0">
                <a:latin typeface="Arial"/>
                <a:cs typeface="Arial"/>
              </a:rPr>
              <a:t>n</a:t>
            </a:r>
            <a:r>
              <a:rPr sz="2400" spc="10" dirty="0">
                <a:latin typeface="Arial"/>
                <a:cs typeface="Arial"/>
              </a:rPr>
              <a:t> </a:t>
            </a:r>
            <a:r>
              <a:rPr sz="2400" spc="-5" dirty="0">
                <a:latin typeface="Arial"/>
                <a:cs typeface="Arial"/>
              </a:rPr>
              <a:t>no 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t</a:t>
            </a:r>
            <a:r>
              <a:rPr sz="2400" spc="-5" dirty="0">
                <a:latin typeface="Arial"/>
                <a:cs typeface="Arial"/>
              </a:rPr>
              <a:t>e</a:t>
            </a:r>
            <a:r>
              <a:rPr sz="2400" spc="-15" dirty="0">
                <a:latin typeface="Arial"/>
                <a:cs typeface="Arial"/>
              </a:rPr>
              <a:t>x</a:t>
            </a:r>
            <a:r>
              <a:rPr sz="2400" dirty="0">
                <a:latin typeface="Arial"/>
                <a:cs typeface="Arial"/>
              </a:rPr>
              <a:t>t</a:t>
            </a:r>
            <a:r>
              <a:rPr sz="2400" spc="-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a:t>
            </a:r>
            <a:r>
              <a:rPr sz="2400" spc="-5" dirty="0">
                <a:latin typeface="Arial"/>
                <a:cs typeface="Arial"/>
              </a:rPr>
              <a:t> an</a:t>
            </a:r>
            <a:r>
              <a:rPr sz="2400" dirty="0">
                <a:latin typeface="Arial"/>
                <a:cs typeface="Arial"/>
              </a:rPr>
              <a:t>t</a:t>
            </a:r>
            <a:r>
              <a:rPr sz="2400" spc="-5" dirty="0">
                <a:latin typeface="Arial"/>
                <a:cs typeface="Arial"/>
              </a:rPr>
              <a:t>iqui</a:t>
            </a:r>
            <a:r>
              <a:rPr sz="2400" dirty="0">
                <a:latin typeface="Arial"/>
                <a:cs typeface="Arial"/>
              </a:rPr>
              <a:t>ty</a:t>
            </a:r>
            <a:r>
              <a:rPr sz="2400" spc="15" dirty="0">
                <a:latin typeface="Arial"/>
                <a:cs typeface="Arial"/>
              </a:rPr>
              <a:t> </a:t>
            </a:r>
            <a:r>
              <a:rPr sz="2400" spc="-5" dirty="0">
                <a:latin typeface="Arial"/>
                <a:cs typeface="Arial"/>
              </a:rPr>
              <a:t>wa</a:t>
            </a:r>
            <a:r>
              <a:rPr sz="2400" dirty="0">
                <a:latin typeface="Arial"/>
                <a:cs typeface="Arial"/>
              </a:rPr>
              <a:t>s</a:t>
            </a:r>
            <a:r>
              <a:rPr sz="2400" spc="5" dirty="0">
                <a:latin typeface="Arial"/>
                <a:cs typeface="Arial"/>
              </a:rPr>
              <a:t> </a:t>
            </a:r>
            <a:r>
              <a:rPr sz="2400" spc="-5" dirty="0">
                <a:latin typeface="Arial"/>
                <a:cs typeface="Arial"/>
              </a:rPr>
              <a:t>a</a:t>
            </a:r>
            <a:r>
              <a:rPr sz="2400" dirty="0">
                <a:latin typeface="Arial"/>
                <a:cs typeface="Arial"/>
              </a:rPr>
              <a:t>v</a:t>
            </a:r>
            <a:r>
              <a:rPr sz="2400" spc="-5" dirty="0">
                <a:latin typeface="Arial"/>
                <a:cs typeface="Arial"/>
              </a:rPr>
              <a:t>ailabl</a:t>
            </a:r>
            <a:r>
              <a:rPr sz="2400" dirty="0">
                <a:latin typeface="Arial"/>
                <a:cs typeface="Arial"/>
              </a:rPr>
              <a:t>e</a:t>
            </a:r>
            <a:r>
              <a:rPr lang="en-US" sz="2400" dirty="0">
                <a:latin typeface="Arial"/>
                <a:cs typeface="Arial"/>
              </a:rPr>
              <a:t>.</a:t>
            </a:r>
            <a:endParaRPr sz="2400" dirty="0">
              <a:latin typeface="Arial"/>
              <a:cs typeface="Arial"/>
            </a:endParaRPr>
          </a:p>
        </p:txBody>
      </p:sp>
    </p:spTree>
    <p:extLst>
      <p:ext uri="{BB962C8B-B14F-4D97-AF65-F5344CB8AC3E}">
        <p14:creationId xmlns:p14="http://schemas.microsoft.com/office/powerpoint/2010/main" val="12673948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8902" y="246221"/>
            <a:ext cx="11112284" cy="584775"/>
          </a:xfrm>
          <a:prstGeom prst="rect">
            <a:avLst/>
          </a:prstGeom>
        </p:spPr>
        <p:txBody>
          <a:bodyPr vert="horz" wrap="square" lIns="0" tIns="0" rIns="0" bIns="0" rtlCol="0">
            <a:spAutoFit/>
          </a:bodyPr>
          <a:lstStyle/>
          <a:p>
            <a:pPr marL="1270" algn="ctr"/>
            <a:r>
              <a:rPr sz="2000" b="1" spc="-15" dirty="0">
                <a:latin typeface="Arial"/>
                <a:cs typeface="Arial"/>
              </a:rPr>
              <a:t>D</a:t>
            </a:r>
            <a:r>
              <a:rPr sz="2000" b="1" dirty="0">
                <a:latin typeface="Arial"/>
                <a:cs typeface="Arial"/>
              </a:rPr>
              <a:t>i</a:t>
            </a:r>
            <a:r>
              <a:rPr sz="2000" b="1" spc="-10" dirty="0">
                <a:latin typeface="Arial"/>
                <a:cs typeface="Arial"/>
              </a:rPr>
              <a:t>o</a:t>
            </a:r>
            <a:r>
              <a:rPr sz="2000" b="1" spc="-5" dirty="0">
                <a:latin typeface="Arial"/>
                <a:cs typeface="Arial"/>
              </a:rPr>
              <a:t>sc</a:t>
            </a:r>
            <a:r>
              <a:rPr sz="2000" b="1" spc="-10" dirty="0">
                <a:latin typeface="Arial"/>
                <a:cs typeface="Arial"/>
              </a:rPr>
              <a:t>o</a:t>
            </a:r>
            <a:r>
              <a:rPr sz="2000" b="1" spc="-15" dirty="0">
                <a:latin typeface="Arial"/>
                <a:cs typeface="Arial"/>
              </a:rPr>
              <a:t>r</a:t>
            </a:r>
            <a:r>
              <a:rPr sz="2000" b="1" dirty="0">
                <a:latin typeface="Arial"/>
                <a:cs typeface="Arial"/>
              </a:rPr>
              <a:t>i</a:t>
            </a:r>
            <a:r>
              <a:rPr sz="2000" b="1" spc="-10" dirty="0">
                <a:latin typeface="Arial"/>
                <a:cs typeface="Arial"/>
              </a:rPr>
              <a:t>des</a:t>
            </a:r>
            <a:r>
              <a:rPr sz="2000" b="1" spc="-20" dirty="0">
                <a:latin typeface="Arial"/>
                <a:cs typeface="Arial"/>
              </a:rPr>
              <a:t> </a:t>
            </a:r>
            <a:r>
              <a:rPr sz="2000" spc="-15" dirty="0">
                <a:latin typeface="Arial"/>
                <a:cs typeface="Arial"/>
              </a:rPr>
              <a:t>(</a:t>
            </a:r>
            <a:r>
              <a:rPr sz="2000" spc="-10" dirty="0">
                <a:latin typeface="Arial"/>
                <a:cs typeface="Arial"/>
              </a:rPr>
              <a:t>100</a:t>
            </a:r>
            <a:r>
              <a:rPr sz="2000" spc="10" dirty="0">
                <a:latin typeface="Arial"/>
                <a:cs typeface="Arial"/>
              </a:rPr>
              <a:t> </a:t>
            </a:r>
            <a:r>
              <a:rPr sz="2000" spc="-10" dirty="0">
                <a:latin typeface="Arial"/>
                <a:cs typeface="Arial"/>
              </a:rPr>
              <a:t>A.D.)</a:t>
            </a:r>
            <a:r>
              <a:rPr sz="2000" spc="20" dirty="0">
                <a:latin typeface="Arial"/>
                <a:cs typeface="Arial"/>
              </a:rPr>
              <a:t> </a:t>
            </a:r>
            <a:r>
              <a:rPr sz="2000" b="1" i="1" spc="-25" dirty="0">
                <a:latin typeface="Arial"/>
                <a:cs typeface="Arial"/>
              </a:rPr>
              <a:t>M</a:t>
            </a:r>
            <a:r>
              <a:rPr sz="2000" b="1" i="1" spc="-15" dirty="0">
                <a:latin typeface="Arial"/>
                <a:cs typeface="Arial"/>
              </a:rPr>
              <a:t>AT</a:t>
            </a:r>
            <a:r>
              <a:rPr sz="2000" b="1" i="1" spc="-10" dirty="0">
                <a:latin typeface="Arial"/>
                <a:cs typeface="Arial"/>
              </a:rPr>
              <a:t>ERIA</a:t>
            </a:r>
            <a:r>
              <a:rPr sz="2000" b="1" i="1" spc="20" dirty="0">
                <a:latin typeface="Arial"/>
                <a:cs typeface="Arial"/>
              </a:rPr>
              <a:t> </a:t>
            </a:r>
            <a:r>
              <a:rPr sz="2000" b="1" i="1" spc="-25" dirty="0">
                <a:latin typeface="Arial"/>
                <a:cs typeface="Arial"/>
              </a:rPr>
              <a:t>M</a:t>
            </a:r>
            <a:r>
              <a:rPr sz="2000" b="1" i="1" spc="-10" dirty="0">
                <a:latin typeface="Arial"/>
                <a:cs typeface="Arial"/>
              </a:rPr>
              <a:t>EDICA</a:t>
            </a:r>
            <a:endParaRPr sz="2000" dirty="0">
              <a:latin typeface="Arial"/>
              <a:cs typeface="Arial"/>
            </a:endParaRPr>
          </a:p>
          <a:p>
            <a:pPr marL="12700" marR="5080" algn="ctr"/>
            <a:r>
              <a:rPr spc="-10" dirty="0">
                <a:latin typeface="Arial"/>
                <a:cs typeface="Arial"/>
              </a:rPr>
              <a:t>Botan</a:t>
            </a:r>
            <a:r>
              <a:rPr spc="-5" dirty="0">
                <a:latin typeface="Arial"/>
                <a:cs typeface="Arial"/>
              </a:rPr>
              <a:t>ist </a:t>
            </a:r>
            <a:r>
              <a:rPr spc="-10" dirty="0">
                <a:latin typeface="Arial"/>
                <a:cs typeface="Arial"/>
              </a:rPr>
              <a:t>and</a:t>
            </a:r>
            <a:r>
              <a:rPr spc="-5" dirty="0">
                <a:latin typeface="Arial"/>
                <a:cs typeface="Arial"/>
              </a:rPr>
              <a:t> </a:t>
            </a:r>
            <a:r>
              <a:rPr spc="-15" dirty="0">
                <a:latin typeface="Arial"/>
                <a:cs typeface="Arial"/>
              </a:rPr>
              <a:t>P</a:t>
            </a:r>
            <a:r>
              <a:rPr dirty="0">
                <a:latin typeface="Arial"/>
                <a:cs typeface="Arial"/>
              </a:rPr>
              <a:t>l</a:t>
            </a:r>
            <a:r>
              <a:rPr spc="-10" dirty="0">
                <a:latin typeface="Arial"/>
                <a:cs typeface="Arial"/>
              </a:rPr>
              <a:t>ant</a:t>
            </a:r>
            <a:r>
              <a:rPr spc="-5" dirty="0">
                <a:latin typeface="Arial"/>
                <a:cs typeface="Arial"/>
              </a:rPr>
              <a:t> </a:t>
            </a:r>
            <a:r>
              <a:rPr spc="-15" dirty="0">
                <a:latin typeface="Arial"/>
                <a:cs typeface="Arial"/>
              </a:rPr>
              <a:t>Co</a:t>
            </a:r>
            <a:r>
              <a:rPr dirty="0">
                <a:latin typeface="Arial"/>
                <a:cs typeface="Arial"/>
              </a:rPr>
              <a:t>ll</a:t>
            </a:r>
            <a:r>
              <a:rPr spc="-10" dirty="0">
                <a:latin typeface="Arial"/>
                <a:cs typeface="Arial"/>
              </a:rPr>
              <a:t>e</a:t>
            </a:r>
            <a:r>
              <a:rPr spc="-5" dirty="0">
                <a:latin typeface="Arial"/>
                <a:cs typeface="Arial"/>
              </a:rPr>
              <a:t>c</a:t>
            </a:r>
            <a:r>
              <a:rPr spc="-10" dirty="0">
                <a:latin typeface="Arial"/>
                <a:cs typeface="Arial"/>
              </a:rPr>
              <a:t>to</a:t>
            </a:r>
            <a:r>
              <a:rPr spc="-15" dirty="0">
                <a:latin typeface="Arial"/>
                <a:cs typeface="Arial"/>
              </a:rPr>
              <a:t>r</a:t>
            </a:r>
            <a:r>
              <a:rPr spc="-5" dirty="0">
                <a:latin typeface="Arial"/>
                <a:cs typeface="Arial"/>
              </a:rPr>
              <a:t>; c</a:t>
            </a:r>
            <a:r>
              <a:rPr spc="-10" dirty="0">
                <a:latin typeface="Arial"/>
                <a:cs typeface="Arial"/>
              </a:rPr>
              <a:t>atego</a:t>
            </a:r>
            <a:r>
              <a:rPr spc="-15" dirty="0">
                <a:latin typeface="Arial"/>
                <a:cs typeface="Arial"/>
              </a:rPr>
              <a:t>r</a:t>
            </a:r>
            <a:r>
              <a:rPr spc="-5" dirty="0">
                <a:latin typeface="Arial"/>
                <a:cs typeface="Arial"/>
              </a:rPr>
              <a:t>iz</a:t>
            </a:r>
            <a:r>
              <a:rPr spc="-10" dirty="0">
                <a:latin typeface="Arial"/>
                <a:cs typeface="Arial"/>
              </a:rPr>
              <a:t>ed</a:t>
            </a:r>
            <a:r>
              <a:rPr spc="-5" dirty="0">
                <a:latin typeface="Arial"/>
                <a:cs typeface="Arial"/>
              </a:rPr>
              <a:t> </a:t>
            </a:r>
            <a:r>
              <a:rPr b="1" spc="-20" dirty="0">
                <a:latin typeface="Arial"/>
                <a:cs typeface="Arial"/>
              </a:rPr>
              <a:t>m</a:t>
            </a:r>
            <a:r>
              <a:rPr b="1" spc="-10" dirty="0">
                <a:latin typeface="Arial"/>
                <a:cs typeface="Arial"/>
              </a:rPr>
              <a:t>e</a:t>
            </a:r>
            <a:r>
              <a:rPr b="1" spc="-15" dirty="0">
                <a:latin typeface="Arial"/>
                <a:cs typeface="Arial"/>
              </a:rPr>
              <a:t>d</a:t>
            </a:r>
            <a:r>
              <a:rPr b="1" spc="-10" dirty="0">
                <a:latin typeface="Arial"/>
                <a:cs typeface="Arial"/>
              </a:rPr>
              <a:t>ici</a:t>
            </a:r>
            <a:r>
              <a:rPr b="1" spc="-15" dirty="0">
                <a:latin typeface="Arial"/>
                <a:cs typeface="Arial"/>
              </a:rPr>
              <a:t>n</a:t>
            </a:r>
            <a:r>
              <a:rPr b="1" spc="-10" dirty="0">
                <a:latin typeface="Arial"/>
                <a:cs typeface="Arial"/>
              </a:rPr>
              <a:t>al</a:t>
            </a:r>
            <a:r>
              <a:rPr b="1" spc="35" dirty="0">
                <a:latin typeface="Arial"/>
                <a:cs typeface="Arial"/>
              </a:rPr>
              <a:t> </a:t>
            </a:r>
            <a:r>
              <a:rPr b="1" spc="-15" dirty="0">
                <a:latin typeface="Arial"/>
                <a:cs typeface="Arial"/>
              </a:rPr>
              <a:t>p</a:t>
            </a:r>
            <a:r>
              <a:rPr b="1" spc="-10" dirty="0">
                <a:latin typeface="Arial"/>
                <a:cs typeface="Arial"/>
              </a:rPr>
              <a:t>r</a:t>
            </a:r>
            <a:r>
              <a:rPr b="1" spc="-15" dirty="0">
                <a:latin typeface="Arial"/>
                <a:cs typeface="Arial"/>
              </a:rPr>
              <a:t>op</a:t>
            </a:r>
            <a:r>
              <a:rPr b="1" spc="-10" dirty="0">
                <a:latin typeface="Arial"/>
                <a:cs typeface="Arial"/>
              </a:rPr>
              <a:t>er</a:t>
            </a:r>
            <a:r>
              <a:rPr b="1" spc="-15" dirty="0">
                <a:latin typeface="Arial"/>
                <a:cs typeface="Arial"/>
              </a:rPr>
              <a:t>t</a:t>
            </a:r>
            <a:r>
              <a:rPr b="1" spc="-10" dirty="0">
                <a:latin typeface="Arial"/>
                <a:cs typeface="Arial"/>
              </a:rPr>
              <a:t>ies</a:t>
            </a:r>
            <a:r>
              <a:rPr spc="-5" dirty="0">
                <a:latin typeface="Arial"/>
                <a:cs typeface="Arial"/>
              </a:rPr>
              <a:t>,</a:t>
            </a:r>
            <a:r>
              <a:rPr spc="35" dirty="0">
                <a:latin typeface="Arial"/>
                <a:cs typeface="Arial"/>
              </a:rPr>
              <a:t> </a:t>
            </a:r>
            <a:r>
              <a:rPr spc="-10" dirty="0">
                <a:latin typeface="Arial"/>
                <a:cs typeface="Arial"/>
              </a:rPr>
              <a:t>an</a:t>
            </a:r>
            <a:r>
              <a:rPr dirty="0">
                <a:latin typeface="Arial"/>
                <a:cs typeface="Arial"/>
              </a:rPr>
              <a:t>i</a:t>
            </a:r>
            <a:r>
              <a:rPr spc="-15" dirty="0">
                <a:latin typeface="Arial"/>
                <a:cs typeface="Arial"/>
              </a:rPr>
              <a:t>ma</a:t>
            </a:r>
            <a:r>
              <a:rPr spc="-5" dirty="0">
                <a:latin typeface="Arial"/>
                <a:cs typeface="Arial"/>
              </a:rPr>
              <a:t>ls,</a:t>
            </a:r>
            <a:r>
              <a:rPr spc="-15" dirty="0">
                <a:latin typeface="Arial"/>
                <a:cs typeface="Arial"/>
              </a:rPr>
              <a:t> </a:t>
            </a:r>
            <a:r>
              <a:rPr spc="-10" dirty="0" smtClean="0">
                <a:latin typeface="Arial"/>
                <a:cs typeface="Arial"/>
              </a:rPr>
              <a:t>p</a:t>
            </a:r>
            <a:r>
              <a:rPr dirty="0" smtClean="0">
                <a:latin typeface="Arial"/>
                <a:cs typeface="Arial"/>
              </a:rPr>
              <a:t>l</a:t>
            </a:r>
            <a:r>
              <a:rPr spc="-10" dirty="0" smtClean="0">
                <a:latin typeface="Arial"/>
                <a:cs typeface="Arial"/>
              </a:rPr>
              <a:t>ants</a:t>
            </a:r>
            <a:r>
              <a:rPr spc="5" dirty="0" smtClean="0">
                <a:latin typeface="Arial"/>
                <a:cs typeface="Arial"/>
              </a:rPr>
              <a:t> </a:t>
            </a:r>
            <a:r>
              <a:rPr spc="-10" dirty="0">
                <a:latin typeface="Arial"/>
                <a:cs typeface="Arial"/>
              </a:rPr>
              <a:t>and m</a:t>
            </a:r>
            <a:r>
              <a:rPr dirty="0">
                <a:latin typeface="Arial"/>
                <a:cs typeface="Arial"/>
              </a:rPr>
              <a:t>i</a:t>
            </a:r>
            <a:r>
              <a:rPr spc="-10" dirty="0">
                <a:latin typeface="Arial"/>
                <a:cs typeface="Arial"/>
              </a:rPr>
              <a:t>ne</a:t>
            </a:r>
            <a:r>
              <a:rPr spc="-15" dirty="0">
                <a:latin typeface="Arial"/>
                <a:cs typeface="Arial"/>
              </a:rPr>
              <a:t>r</a:t>
            </a:r>
            <a:r>
              <a:rPr spc="-10" dirty="0">
                <a:latin typeface="Arial"/>
                <a:cs typeface="Arial"/>
              </a:rPr>
              <a:t>a</a:t>
            </a:r>
            <a:r>
              <a:rPr dirty="0">
                <a:latin typeface="Arial"/>
                <a:cs typeface="Arial"/>
              </a:rPr>
              <a:t>l</a:t>
            </a:r>
            <a:r>
              <a:rPr spc="-10" dirty="0">
                <a:latin typeface="Arial"/>
                <a:cs typeface="Arial"/>
              </a:rPr>
              <a:t>s</a:t>
            </a:r>
            <a:endParaRPr dirty="0">
              <a:latin typeface="Arial"/>
              <a:cs typeface="Arial"/>
            </a:endParaRPr>
          </a:p>
        </p:txBody>
      </p:sp>
      <p:sp>
        <p:nvSpPr>
          <p:cNvPr id="3" name="object 3"/>
          <p:cNvSpPr/>
          <p:nvPr/>
        </p:nvSpPr>
        <p:spPr>
          <a:xfrm>
            <a:off x="2059675" y="840303"/>
            <a:ext cx="8077198" cy="571499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1408658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08627" y="318531"/>
            <a:ext cx="2417445" cy="551433"/>
          </a:xfrm>
          <a:prstGeom prst="rect">
            <a:avLst/>
          </a:prstGeom>
        </p:spPr>
        <p:txBody>
          <a:bodyPr vert="horz" wrap="square" lIns="0" tIns="0" rIns="0" bIns="0" rtlCol="0">
            <a:spAutoFit/>
          </a:bodyPr>
          <a:lstStyle/>
          <a:p>
            <a:pPr marL="12700">
              <a:lnSpc>
                <a:spcPts val="4285"/>
              </a:lnSpc>
            </a:pPr>
            <a:r>
              <a:rPr sz="4000" dirty="0">
                <a:latin typeface="+mj-lt"/>
                <a:cs typeface="Arial"/>
              </a:rPr>
              <a:t>Dioscorides</a:t>
            </a:r>
          </a:p>
        </p:txBody>
      </p:sp>
      <p:sp>
        <p:nvSpPr>
          <p:cNvPr id="3" name="object 3"/>
          <p:cNvSpPr txBox="1"/>
          <p:nvPr/>
        </p:nvSpPr>
        <p:spPr>
          <a:xfrm>
            <a:off x="1300523" y="1107990"/>
            <a:ext cx="9036845" cy="4824398"/>
          </a:xfrm>
          <a:prstGeom prst="rect">
            <a:avLst/>
          </a:prstGeom>
        </p:spPr>
        <p:txBody>
          <a:bodyPr vert="horz" wrap="square" lIns="0" tIns="0" rIns="0" bIns="0" rtlCol="0">
            <a:spAutoFit/>
          </a:bodyPr>
          <a:lstStyle/>
          <a:p>
            <a:pPr marL="355600" marR="5080" indent="-342900">
              <a:lnSpc>
                <a:spcPts val="2590"/>
              </a:lnSpc>
              <a:buFont typeface="Arial"/>
              <a:buChar char="•"/>
              <a:tabLst>
                <a:tab pos="355600" algn="l"/>
                <a:tab pos="2780030" algn="l"/>
              </a:tabLst>
            </a:pPr>
            <a:r>
              <a:rPr sz="2400" b="1" i="1" spc="-35" dirty="0">
                <a:latin typeface="Arial"/>
                <a:cs typeface="Arial"/>
              </a:rPr>
              <a:t>M</a:t>
            </a:r>
            <a:r>
              <a:rPr sz="2400" b="1" i="1" spc="-5" dirty="0">
                <a:latin typeface="Arial"/>
                <a:cs typeface="Arial"/>
              </a:rPr>
              <a:t>a</a:t>
            </a:r>
            <a:r>
              <a:rPr sz="2400" b="1" i="1" dirty="0">
                <a:latin typeface="Arial"/>
                <a:cs typeface="Arial"/>
              </a:rPr>
              <a:t>t</a:t>
            </a:r>
            <a:r>
              <a:rPr sz="2400" b="1" i="1" spc="-5" dirty="0">
                <a:latin typeface="Arial"/>
                <a:cs typeface="Arial"/>
              </a:rPr>
              <a:t>e</a:t>
            </a:r>
            <a:r>
              <a:rPr sz="2400" b="1" i="1" dirty="0">
                <a:latin typeface="Arial"/>
                <a:cs typeface="Arial"/>
              </a:rPr>
              <a:t>ria</a:t>
            </a:r>
            <a:r>
              <a:rPr sz="2400" b="1" i="1" spc="25" dirty="0">
                <a:latin typeface="Arial"/>
                <a:cs typeface="Arial"/>
              </a:rPr>
              <a:t> </a:t>
            </a:r>
            <a:r>
              <a:rPr sz="2400" b="1" i="1" spc="-35" dirty="0">
                <a:latin typeface="Arial"/>
                <a:cs typeface="Arial"/>
              </a:rPr>
              <a:t>M</a:t>
            </a:r>
            <a:r>
              <a:rPr sz="2400" b="1" i="1" spc="-5" dirty="0">
                <a:latin typeface="Arial"/>
                <a:cs typeface="Arial"/>
              </a:rPr>
              <a:t>ed</a:t>
            </a:r>
            <a:r>
              <a:rPr sz="2400" b="1" i="1" dirty="0">
                <a:latin typeface="Arial"/>
                <a:cs typeface="Arial"/>
              </a:rPr>
              <a:t>i</a:t>
            </a:r>
            <a:r>
              <a:rPr sz="2400" b="1" i="1" spc="-5" dirty="0">
                <a:latin typeface="Arial"/>
                <a:cs typeface="Arial"/>
              </a:rPr>
              <a:t>ca</a:t>
            </a:r>
            <a:r>
              <a:rPr sz="2400" dirty="0">
                <a:latin typeface="Arial"/>
                <a:cs typeface="Arial"/>
              </a:rPr>
              <a:t>,</a:t>
            </a:r>
            <a:r>
              <a:rPr sz="2400" spc="3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s</a:t>
            </a:r>
            <a:r>
              <a:rPr sz="2400" spc="-5" dirty="0">
                <a:latin typeface="Arial"/>
                <a:cs typeface="Arial"/>
              </a:rPr>
              <a:t>e</a:t>
            </a:r>
            <a:r>
              <a:rPr sz="2400" dirty="0">
                <a:latin typeface="Arial"/>
                <a:cs typeface="Arial"/>
              </a:rPr>
              <a:t>r</a:t>
            </a:r>
            <a:r>
              <a:rPr sz="2400" spc="-5" dirty="0">
                <a:latin typeface="Arial"/>
                <a:cs typeface="Arial"/>
              </a:rPr>
              <a:t>ie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5 </a:t>
            </a:r>
            <a:r>
              <a:rPr sz="2400" spc="-5" dirty="0">
                <a:latin typeface="Arial"/>
                <a:cs typeface="Arial"/>
              </a:rPr>
              <a:t>boo</a:t>
            </a:r>
            <a:r>
              <a:rPr sz="2400" dirty="0">
                <a:latin typeface="Arial"/>
                <a:cs typeface="Arial"/>
              </a:rPr>
              <a:t>ks</a:t>
            </a:r>
            <a:r>
              <a:rPr sz="2400" spc="5"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m</a:t>
            </a:r>
            <a:r>
              <a:rPr sz="2400" spc="-5" dirty="0">
                <a:latin typeface="Arial"/>
                <a:cs typeface="Arial"/>
              </a:rPr>
              <a:t> o</a:t>
            </a:r>
            <a:r>
              <a:rPr sz="2400" dirty="0">
                <a:latin typeface="Arial"/>
                <a:cs typeface="Arial"/>
              </a:rPr>
              <a:t>f</a:t>
            </a:r>
            <a:r>
              <a:rPr sz="2400" spc="-5" dirty="0">
                <a:latin typeface="Arial"/>
                <a:cs typeface="Arial"/>
              </a:rPr>
              <a:t> al</a:t>
            </a:r>
            <a:r>
              <a:rPr sz="2400" dirty="0">
                <a:latin typeface="Arial"/>
                <a:cs typeface="Arial"/>
              </a:rPr>
              <a:t>l t</a:t>
            </a:r>
            <a:r>
              <a:rPr sz="2400" spc="-5" dirty="0">
                <a:latin typeface="Arial"/>
                <a:cs typeface="Arial"/>
              </a:rPr>
              <a:t>he</a:t>
            </a:r>
            <a:r>
              <a:rPr sz="2400" dirty="0">
                <a:latin typeface="Arial"/>
                <a:cs typeface="Arial"/>
              </a:rPr>
              <a:t>r</a:t>
            </a:r>
            <a:r>
              <a:rPr sz="2400" spc="-5" dirty="0">
                <a:latin typeface="Arial"/>
                <a:cs typeface="Arial"/>
              </a:rPr>
              <a:t>apeu</a:t>
            </a:r>
            <a:r>
              <a:rPr sz="2400" dirty="0">
                <a:latin typeface="Arial"/>
                <a:cs typeface="Arial"/>
              </a:rPr>
              <a:t>t</a:t>
            </a:r>
            <a:r>
              <a:rPr sz="2400" spc="-5" dirty="0">
                <a:latin typeface="Arial"/>
                <a:cs typeface="Arial"/>
              </a:rPr>
              <a:t>i</a:t>
            </a:r>
            <a:r>
              <a:rPr sz="2400" dirty="0">
                <a:latin typeface="Arial"/>
                <a:cs typeface="Arial"/>
              </a:rPr>
              <a:t>c</a:t>
            </a:r>
            <a:r>
              <a:rPr sz="2400" spc="15" dirty="0">
                <a:latin typeface="Arial"/>
                <a:cs typeface="Arial"/>
              </a:rPr>
              <a:t> </a:t>
            </a:r>
            <a:r>
              <a:rPr sz="2400" dirty="0">
                <a:latin typeface="Arial"/>
                <a:cs typeface="Arial"/>
              </a:rPr>
              <a:t>k</a:t>
            </a:r>
            <a:r>
              <a:rPr sz="2400" spc="-5" dirty="0">
                <a:latin typeface="Arial"/>
                <a:cs typeface="Arial"/>
              </a:rPr>
              <a:t>nowledge</a:t>
            </a:r>
            <a:r>
              <a:rPr sz="2400" dirty="0">
                <a:latin typeface="Arial"/>
                <a:cs typeface="Arial"/>
              </a:rPr>
              <a:t>,</a:t>
            </a:r>
            <a:r>
              <a:rPr sz="2400" spc="4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ope</a:t>
            </a:r>
            <a:r>
              <a:rPr sz="2400" dirty="0">
                <a:latin typeface="Arial"/>
                <a:cs typeface="Arial"/>
              </a:rPr>
              <a:t>rt</a:t>
            </a:r>
            <a:r>
              <a:rPr sz="2400" spc="-5" dirty="0">
                <a:latin typeface="Arial"/>
                <a:cs typeface="Arial"/>
              </a:rPr>
              <a:t>ie</a:t>
            </a:r>
            <a:r>
              <a:rPr sz="2400" dirty="0">
                <a:latin typeface="Arial"/>
                <a:cs typeface="Arial"/>
              </a:rPr>
              <a:t>s </a:t>
            </a:r>
            <a:r>
              <a:rPr sz="2400" spc="-5" dirty="0">
                <a:latin typeface="Arial"/>
                <a:cs typeface="Arial"/>
              </a:rPr>
              <a:t>o</a:t>
            </a:r>
            <a:r>
              <a:rPr sz="2400" dirty="0">
                <a:latin typeface="Arial"/>
                <a:cs typeface="Arial"/>
              </a:rPr>
              <a:t>f</a:t>
            </a:r>
            <a:r>
              <a:rPr sz="2400" spc="-5" dirty="0">
                <a:latin typeface="Arial"/>
                <a:cs typeface="Arial"/>
              </a:rPr>
              <a:t> an</a:t>
            </a:r>
            <a:r>
              <a:rPr sz="2400" dirty="0">
                <a:latin typeface="Arial"/>
                <a:cs typeface="Arial"/>
              </a:rPr>
              <a:t>y</a:t>
            </a:r>
            <a:r>
              <a:rPr sz="2400" spc="5" dirty="0">
                <a:latin typeface="Arial"/>
                <a:cs typeface="Arial"/>
              </a:rPr>
              <a:t> </a:t>
            </a:r>
            <a:r>
              <a:rPr sz="2400" dirty="0">
                <a:latin typeface="Arial"/>
                <a:cs typeface="Arial"/>
              </a:rPr>
              <a:t>s</a:t>
            </a:r>
            <a:r>
              <a:rPr sz="2400" spc="-5" dirty="0">
                <a:latin typeface="Arial"/>
                <a:cs typeface="Arial"/>
              </a:rPr>
              <a:t>ub</a:t>
            </a:r>
            <a:r>
              <a:rPr sz="2400" dirty="0">
                <a:latin typeface="Arial"/>
                <a:cs typeface="Arial"/>
              </a:rPr>
              <a:t>st</a:t>
            </a:r>
            <a:r>
              <a:rPr sz="2400" spc="-5" dirty="0">
                <a:latin typeface="Arial"/>
                <a:cs typeface="Arial"/>
              </a:rPr>
              <a:t>an</a:t>
            </a:r>
            <a:r>
              <a:rPr sz="2400" dirty="0">
                <a:latin typeface="Arial"/>
                <a:cs typeface="Arial"/>
              </a:rPr>
              <a:t>ce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smtClean="0">
                <a:latin typeface="Arial"/>
                <a:cs typeface="Arial"/>
              </a:rPr>
              <a:t>healing</a:t>
            </a:r>
            <a:r>
              <a:rPr sz="2400" dirty="0" smtClean="0">
                <a:latin typeface="Arial"/>
                <a:cs typeface="Arial"/>
              </a:rPr>
              <a:t>.</a:t>
            </a:r>
            <a:endParaRPr lang="en-US" sz="2400" dirty="0" smtClean="0">
              <a:latin typeface="Arial"/>
              <a:cs typeface="Arial"/>
            </a:endParaRPr>
          </a:p>
          <a:p>
            <a:pPr marL="12700" marR="5080">
              <a:lnSpc>
                <a:spcPts val="2590"/>
              </a:lnSpc>
              <a:tabLst>
                <a:tab pos="355600" algn="l"/>
                <a:tab pos="2780030" algn="l"/>
              </a:tabLst>
            </a:pPr>
            <a:r>
              <a:rPr lang="en-US" sz="2400" dirty="0">
                <a:latin typeface="Arial"/>
                <a:cs typeface="Arial"/>
              </a:rPr>
              <a:t> </a:t>
            </a:r>
            <a:r>
              <a:rPr lang="en-US" sz="2400" dirty="0" smtClean="0">
                <a:latin typeface="Arial"/>
                <a:cs typeface="Arial"/>
              </a:rPr>
              <a:t>   </a:t>
            </a:r>
            <a:r>
              <a:rPr sz="2400" dirty="0" smtClean="0">
                <a:latin typeface="Arial"/>
                <a:cs typeface="Arial"/>
              </a:rPr>
              <a:t>W</a:t>
            </a:r>
            <a:r>
              <a:rPr sz="2400" spc="-5" dirty="0" smtClean="0">
                <a:latin typeface="Arial"/>
                <a:cs typeface="Arial"/>
              </a:rPr>
              <a:t>el</a:t>
            </a:r>
            <a:r>
              <a:rPr sz="2400" dirty="0" smtClean="0">
                <a:latin typeface="Arial"/>
                <a:cs typeface="Arial"/>
              </a:rPr>
              <a:t>l </a:t>
            </a:r>
            <a:r>
              <a:rPr sz="2400" spc="-5" dirty="0">
                <a:latin typeface="Arial"/>
                <a:cs typeface="Arial"/>
              </a:rPr>
              <a:t>o</a:t>
            </a:r>
            <a:r>
              <a:rPr sz="2400" dirty="0">
                <a:latin typeface="Arial"/>
                <a:cs typeface="Arial"/>
              </a:rPr>
              <a:t>r</a:t>
            </a:r>
            <a:r>
              <a:rPr sz="2400" spc="-5" dirty="0">
                <a:latin typeface="Arial"/>
                <a:cs typeface="Arial"/>
              </a:rPr>
              <a:t>gani</a:t>
            </a:r>
            <a:r>
              <a:rPr sz="2400" dirty="0">
                <a:latin typeface="Arial"/>
                <a:cs typeface="Arial"/>
              </a:rPr>
              <a:t>z</a:t>
            </a:r>
            <a:r>
              <a:rPr sz="2400" spc="-5" dirty="0">
                <a:latin typeface="Arial"/>
                <a:cs typeface="Arial"/>
              </a:rPr>
              <a:t>ed</a:t>
            </a:r>
            <a:r>
              <a:rPr sz="2400" dirty="0">
                <a:latin typeface="Arial"/>
                <a:cs typeface="Arial"/>
              </a:rPr>
              <a:t>,</a:t>
            </a:r>
            <a:r>
              <a:rPr sz="2400" spc="3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s.</a:t>
            </a:r>
            <a:r>
              <a:rPr sz="2400" spc="-5" dirty="0">
                <a:latin typeface="Arial"/>
                <a:cs typeface="Arial"/>
              </a:rPr>
              <a:t> S</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age an</a:t>
            </a:r>
            <a:r>
              <a:rPr sz="2400" dirty="0">
                <a:latin typeface="Arial"/>
                <a:cs typeface="Arial"/>
              </a:rPr>
              <a:t>d</a:t>
            </a:r>
            <a:r>
              <a:rPr sz="2400" spc="10" dirty="0">
                <a:latin typeface="Arial"/>
                <a:cs typeface="Arial"/>
              </a:rPr>
              <a:t> </a:t>
            </a:r>
            <a:r>
              <a:rPr sz="2400" dirty="0" smtClean="0">
                <a:latin typeface="Arial"/>
                <a:cs typeface="Arial"/>
              </a:rPr>
              <a:t>c</a:t>
            </a:r>
            <a:r>
              <a:rPr sz="2400" spc="-5" dirty="0" smtClean="0">
                <a:latin typeface="Arial"/>
                <a:cs typeface="Arial"/>
              </a:rPr>
              <a:t>olle</a:t>
            </a:r>
            <a:r>
              <a:rPr sz="2400" dirty="0" smtClean="0">
                <a:latin typeface="Arial"/>
                <a:cs typeface="Arial"/>
              </a:rPr>
              <a:t>ct</a:t>
            </a:r>
            <a:r>
              <a:rPr sz="2400" spc="-5" dirty="0" smtClean="0">
                <a:latin typeface="Arial"/>
                <a:cs typeface="Arial"/>
              </a:rPr>
              <a:t>ion</a:t>
            </a:r>
            <a:r>
              <a:rPr lang="en-US" sz="2400" spc="-5" dirty="0" smtClean="0">
                <a:latin typeface="Arial"/>
                <a:cs typeface="Arial"/>
              </a:rPr>
              <a:t>.</a:t>
            </a:r>
            <a:endParaRPr sz="2400" dirty="0">
              <a:latin typeface="Arial"/>
              <a:cs typeface="Arial"/>
            </a:endParaRPr>
          </a:p>
          <a:p>
            <a:pPr marL="355600" indent="-342900">
              <a:spcBef>
                <a:spcPts val="250"/>
              </a:spcBef>
              <a:buFont typeface="Arial"/>
              <a:buChar char="•"/>
              <a:tabLst>
                <a:tab pos="355600" algn="l"/>
              </a:tabLst>
            </a:pPr>
            <a:r>
              <a:rPr sz="2400" dirty="0">
                <a:latin typeface="Arial"/>
                <a:cs typeface="Arial"/>
              </a:rPr>
              <a:t>I-</a:t>
            </a:r>
            <a:r>
              <a:rPr sz="2400" spc="-15" dirty="0">
                <a:latin typeface="Arial"/>
                <a:cs typeface="Arial"/>
              </a:rPr>
              <a:t> </a:t>
            </a:r>
            <a:r>
              <a:rPr sz="2400" spc="-5" dirty="0">
                <a:latin typeface="Arial"/>
                <a:cs typeface="Arial"/>
              </a:rPr>
              <a:t>a</a:t>
            </a:r>
            <a:r>
              <a:rPr sz="2400" dirty="0">
                <a:latin typeface="Arial"/>
                <a:cs typeface="Arial"/>
              </a:rPr>
              <a:t>r</a:t>
            </a:r>
            <a:r>
              <a:rPr sz="2400" spc="-5" dirty="0">
                <a:latin typeface="Arial"/>
                <a:cs typeface="Arial"/>
              </a:rPr>
              <a:t>o</a:t>
            </a:r>
            <a:r>
              <a:rPr sz="2400" dirty="0">
                <a:latin typeface="Arial"/>
                <a:cs typeface="Arial"/>
              </a:rPr>
              <a:t>m</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cs,</a:t>
            </a:r>
            <a:r>
              <a:rPr sz="2400" spc="-5" dirty="0">
                <a:latin typeface="Arial"/>
                <a:cs typeface="Arial"/>
              </a:rPr>
              <a:t> oil</a:t>
            </a:r>
            <a:r>
              <a:rPr sz="2400" dirty="0">
                <a:latin typeface="Arial"/>
                <a:cs typeface="Arial"/>
              </a:rPr>
              <a:t>s,</a:t>
            </a:r>
            <a:r>
              <a:rPr sz="2400" spc="20" dirty="0">
                <a:latin typeface="Arial"/>
                <a:cs typeface="Arial"/>
              </a:rPr>
              <a:t> </a:t>
            </a:r>
            <a:r>
              <a:rPr sz="2400" spc="-5" dirty="0">
                <a:latin typeface="Arial"/>
                <a:cs typeface="Arial"/>
              </a:rPr>
              <a:t>oin</a:t>
            </a:r>
            <a:r>
              <a:rPr sz="2400" dirty="0">
                <a:latin typeface="Arial"/>
                <a:cs typeface="Arial"/>
              </a:rPr>
              <a:t>tm</a:t>
            </a:r>
            <a:r>
              <a:rPr sz="2400" spc="-5" dirty="0">
                <a:latin typeface="Arial"/>
                <a:cs typeface="Arial"/>
              </a:rPr>
              <a:t>en</a:t>
            </a:r>
            <a:r>
              <a:rPr sz="2400" dirty="0">
                <a:latin typeface="Arial"/>
                <a:cs typeface="Arial"/>
              </a:rPr>
              <a:t>ts,</a:t>
            </a:r>
            <a:r>
              <a:rPr sz="2400" spc="-5" dirty="0">
                <a:latin typeface="Arial"/>
                <a:cs typeface="Arial"/>
              </a:rPr>
              <a:t> </a:t>
            </a:r>
            <a:r>
              <a:rPr sz="2400" dirty="0">
                <a:latin typeface="Arial"/>
                <a:cs typeface="Arial"/>
              </a:rPr>
              <a:t>tr</a:t>
            </a:r>
            <a:r>
              <a:rPr sz="2400" spc="-5" dirty="0">
                <a:latin typeface="Arial"/>
                <a:cs typeface="Arial"/>
              </a:rPr>
              <a:t>ee</a:t>
            </a:r>
            <a:r>
              <a:rPr sz="2400" dirty="0">
                <a:latin typeface="Arial"/>
                <a:cs typeface="Arial"/>
              </a:rPr>
              <a:t>s</a:t>
            </a:r>
          </a:p>
          <a:p>
            <a:pPr marL="355600" marR="582295" indent="-342900">
              <a:lnSpc>
                <a:spcPts val="2590"/>
              </a:lnSpc>
              <a:spcBef>
                <a:spcPts val="615"/>
              </a:spcBef>
              <a:buFont typeface="Arial"/>
              <a:buChar char="•"/>
              <a:tabLst>
                <a:tab pos="355600" algn="l"/>
              </a:tabLst>
            </a:pPr>
            <a:r>
              <a:rPr sz="2400" dirty="0">
                <a:latin typeface="Arial"/>
                <a:cs typeface="Arial"/>
              </a:rPr>
              <a:t>II-</a:t>
            </a:r>
            <a:r>
              <a:rPr sz="2400" spc="-30" dirty="0">
                <a:latin typeface="Arial"/>
                <a:cs typeface="Arial"/>
              </a:rPr>
              <a:t> </a:t>
            </a:r>
            <a:r>
              <a:rPr sz="2400" spc="-5" dirty="0">
                <a:latin typeface="Arial"/>
                <a:cs typeface="Arial"/>
              </a:rPr>
              <a:t>li</a:t>
            </a:r>
            <a:r>
              <a:rPr sz="2400" dirty="0">
                <a:latin typeface="Arial"/>
                <a:cs typeface="Arial"/>
              </a:rPr>
              <a:t>v</a:t>
            </a:r>
            <a:r>
              <a:rPr sz="2400" spc="-5" dirty="0">
                <a:latin typeface="Arial"/>
                <a:cs typeface="Arial"/>
              </a:rPr>
              <a:t>in</a:t>
            </a:r>
            <a:r>
              <a:rPr sz="2400" dirty="0">
                <a:latin typeface="Arial"/>
                <a:cs typeface="Arial"/>
              </a:rPr>
              <a:t>g</a:t>
            </a:r>
            <a:r>
              <a:rPr sz="2400" spc="35" dirty="0">
                <a:latin typeface="Arial"/>
                <a:cs typeface="Arial"/>
              </a:rPr>
              <a:t> </a:t>
            </a:r>
            <a:r>
              <a:rPr sz="2400" dirty="0">
                <a:latin typeface="Arial"/>
                <a:cs typeface="Arial"/>
              </a:rPr>
              <a:t>cr</a:t>
            </a:r>
            <a:r>
              <a:rPr sz="2400" spc="-5" dirty="0">
                <a:latin typeface="Arial"/>
                <a:cs typeface="Arial"/>
              </a:rPr>
              <a:t>ea</a:t>
            </a:r>
            <a:r>
              <a:rPr sz="2400"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 </a:t>
            </a:r>
            <a:r>
              <a:rPr sz="2400" dirty="0">
                <a:latin typeface="Arial"/>
                <a:cs typeface="Arial"/>
              </a:rPr>
              <a:t>m</a:t>
            </a:r>
            <a:r>
              <a:rPr sz="2400" spc="-5" dirty="0">
                <a:latin typeface="Arial"/>
                <a:cs typeface="Arial"/>
              </a:rPr>
              <a:t>il</a:t>
            </a:r>
            <a:r>
              <a:rPr sz="2400" dirty="0">
                <a:latin typeface="Arial"/>
                <a:cs typeface="Arial"/>
              </a:rPr>
              <a:t>k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dai</a:t>
            </a:r>
            <a:r>
              <a:rPr sz="2400" dirty="0">
                <a:latin typeface="Arial"/>
                <a:cs typeface="Arial"/>
              </a:rPr>
              <a:t>ry,</a:t>
            </a:r>
            <a:r>
              <a:rPr sz="2400" spc="-5" dirty="0">
                <a:latin typeface="Arial"/>
                <a:cs typeface="Arial"/>
              </a:rPr>
              <a:t> </a:t>
            </a:r>
            <a:r>
              <a:rPr sz="2400" dirty="0">
                <a:latin typeface="Arial"/>
                <a:cs typeface="Arial"/>
              </a:rPr>
              <a:t>c</a:t>
            </a:r>
            <a:r>
              <a:rPr sz="2400" spc="-5" dirty="0">
                <a:latin typeface="Arial"/>
                <a:cs typeface="Arial"/>
              </a:rPr>
              <a:t>e</a:t>
            </a:r>
            <a:r>
              <a:rPr sz="2400" dirty="0">
                <a:latin typeface="Arial"/>
                <a:cs typeface="Arial"/>
              </a:rPr>
              <a:t>r</a:t>
            </a:r>
            <a:r>
              <a:rPr sz="2400" spc="-5" dirty="0">
                <a:latin typeface="Arial"/>
                <a:cs typeface="Arial"/>
              </a:rPr>
              <a:t>eal</a:t>
            </a:r>
            <a:r>
              <a:rPr sz="2400" dirty="0">
                <a:latin typeface="Arial"/>
                <a:cs typeface="Arial"/>
              </a:rPr>
              <a:t>s</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s</a:t>
            </a:r>
            <a:r>
              <a:rPr sz="2400" spc="-5" dirty="0">
                <a:latin typeface="Arial"/>
                <a:cs typeface="Arial"/>
              </a:rPr>
              <a:t>ha</a:t>
            </a:r>
            <a:r>
              <a:rPr sz="2400" dirty="0">
                <a:latin typeface="Arial"/>
                <a:cs typeface="Arial"/>
              </a:rPr>
              <a:t>rp </a:t>
            </a:r>
            <a:r>
              <a:rPr lang="en-US" sz="2400" dirty="0" smtClean="0">
                <a:latin typeface="Arial"/>
                <a:cs typeface="Arial"/>
              </a:rPr>
              <a:t>h</a:t>
            </a:r>
            <a:r>
              <a:rPr sz="2400" spc="-5" dirty="0" smtClean="0">
                <a:latin typeface="Arial"/>
                <a:cs typeface="Arial"/>
              </a:rPr>
              <a:t>e</a:t>
            </a:r>
            <a:r>
              <a:rPr sz="2400" dirty="0" smtClean="0">
                <a:latin typeface="Arial"/>
                <a:cs typeface="Arial"/>
              </a:rPr>
              <a:t>r</a:t>
            </a:r>
            <a:r>
              <a:rPr sz="2400" spc="-5" dirty="0" smtClean="0">
                <a:latin typeface="Arial"/>
                <a:cs typeface="Arial"/>
              </a:rPr>
              <a:t>bs</a:t>
            </a:r>
            <a:endParaRPr sz="2400" dirty="0">
              <a:latin typeface="Arial"/>
              <a:cs typeface="Arial"/>
            </a:endParaRPr>
          </a:p>
          <a:p>
            <a:pPr marL="355600" indent="-342900">
              <a:spcBef>
                <a:spcPts val="250"/>
              </a:spcBef>
              <a:buFont typeface="Arial"/>
              <a:buChar char="•"/>
              <a:tabLst>
                <a:tab pos="355600" algn="l"/>
              </a:tabLst>
            </a:pPr>
            <a:r>
              <a:rPr sz="2400" dirty="0">
                <a:latin typeface="Arial"/>
                <a:cs typeface="Arial"/>
              </a:rPr>
              <a:t>III-</a:t>
            </a:r>
            <a:r>
              <a:rPr sz="2400" spc="-40" dirty="0">
                <a:latin typeface="Arial"/>
                <a:cs typeface="Arial"/>
              </a:rPr>
              <a:t> </a:t>
            </a:r>
            <a:r>
              <a:rPr sz="2400" dirty="0">
                <a:latin typeface="Arial"/>
                <a:cs typeface="Arial"/>
              </a:rPr>
              <a:t>r</a:t>
            </a:r>
            <a:r>
              <a:rPr sz="2400" spc="-5" dirty="0">
                <a:latin typeface="Arial"/>
                <a:cs typeface="Arial"/>
              </a:rPr>
              <a:t>oo</a:t>
            </a:r>
            <a:r>
              <a:rPr sz="2400" dirty="0">
                <a:latin typeface="Arial"/>
                <a:cs typeface="Arial"/>
              </a:rPr>
              <a:t>ts,</a:t>
            </a:r>
            <a:r>
              <a:rPr sz="2400" spc="-5" dirty="0">
                <a:latin typeface="Arial"/>
                <a:cs typeface="Arial"/>
              </a:rPr>
              <a:t> </a:t>
            </a:r>
            <a:r>
              <a:rPr sz="2400" spc="5" dirty="0">
                <a:latin typeface="Arial"/>
                <a:cs typeface="Arial"/>
              </a:rPr>
              <a:t>j</a:t>
            </a:r>
            <a:r>
              <a:rPr sz="2400" spc="-5" dirty="0">
                <a:latin typeface="Arial"/>
                <a:cs typeface="Arial"/>
              </a:rPr>
              <a:t>ui</a:t>
            </a:r>
            <a:r>
              <a:rPr sz="2400" dirty="0">
                <a:latin typeface="Arial"/>
                <a:cs typeface="Arial"/>
              </a:rPr>
              <a:t>c</a:t>
            </a:r>
            <a:r>
              <a:rPr sz="2400" spc="-5" dirty="0">
                <a:latin typeface="Arial"/>
                <a:cs typeface="Arial"/>
              </a:rPr>
              <a:t>e</a:t>
            </a:r>
            <a:r>
              <a:rPr sz="2400" dirty="0">
                <a:latin typeface="Arial"/>
                <a:cs typeface="Arial"/>
              </a:rPr>
              <a:t>s,</a:t>
            </a:r>
            <a:r>
              <a:rPr sz="2400" spc="5" dirty="0">
                <a:latin typeface="Arial"/>
                <a:cs typeface="Arial"/>
              </a:rPr>
              <a:t> </a:t>
            </a:r>
            <a:r>
              <a:rPr sz="2400" spc="-5" dirty="0">
                <a:latin typeface="Arial"/>
                <a:cs typeface="Arial"/>
              </a:rPr>
              <a:t>he</a:t>
            </a:r>
            <a:r>
              <a:rPr sz="2400" dirty="0">
                <a:latin typeface="Arial"/>
                <a:cs typeface="Arial"/>
              </a:rPr>
              <a:t>r</a:t>
            </a:r>
            <a:r>
              <a:rPr sz="2400" spc="-5" dirty="0">
                <a:latin typeface="Arial"/>
                <a:cs typeface="Arial"/>
              </a:rPr>
              <a:t>bs</a:t>
            </a:r>
            <a:endParaRPr sz="2400" dirty="0">
              <a:latin typeface="Arial"/>
              <a:cs typeface="Arial"/>
            </a:endParaRPr>
          </a:p>
          <a:p>
            <a:pPr marL="355600" indent="-342900">
              <a:spcBef>
                <a:spcPts val="285"/>
              </a:spcBef>
              <a:buFont typeface="Arial"/>
              <a:buChar char="•"/>
              <a:tabLst>
                <a:tab pos="355600" algn="l"/>
              </a:tabLst>
            </a:pPr>
            <a:r>
              <a:rPr sz="2400" dirty="0">
                <a:latin typeface="Arial"/>
                <a:cs typeface="Arial"/>
              </a:rPr>
              <a:t>I</a:t>
            </a:r>
            <a:r>
              <a:rPr sz="2400" spc="-5" dirty="0">
                <a:latin typeface="Arial"/>
                <a:cs typeface="Arial"/>
              </a:rPr>
              <a:t>V</a:t>
            </a:r>
            <a:r>
              <a:rPr sz="2400" dirty="0">
                <a:latin typeface="Arial"/>
                <a:cs typeface="Arial"/>
              </a:rPr>
              <a:t>-</a:t>
            </a:r>
            <a:r>
              <a:rPr sz="2400" spc="-15" dirty="0">
                <a:latin typeface="Arial"/>
                <a:cs typeface="Arial"/>
              </a:rPr>
              <a:t> </a:t>
            </a:r>
            <a:r>
              <a:rPr sz="2400" spc="-5" dirty="0">
                <a:latin typeface="Arial"/>
                <a:cs typeface="Arial"/>
              </a:rPr>
              <a:t>he</a:t>
            </a:r>
            <a:r>
              <a:rPr sz="2400" dirty="0">
                <a:latin typeface="Arial"/>
                <a:cs typeface="Arial"/>
              </a:rPr>
              <a:t>r</a:t>
            </a:r>
            <a:r>
              <a:rPr sz="2400" spc="-5" dirty="0">
                <a:latin typeface="Arial"/>
                <a:cs typeface="Arial"/>
              </a:rPr>
              <a:t>b</a:t>
            </a:r>
            <a:r>
              <a:rPr sz="2400" dirty="0">
                <a:latin typeface="Arial"/>
                <a:cs typeface="Arial"/>
              </a:rPr>
              <a:t>s</a:t>
            </a:r>
            <a:r>
              <a:rPr sz="2400" spc="15" dirty="0">
                <a:latin typeface="Arial"/>
                <a:cs typeface="Arial"/>
              </a:rPr>
              <a:t> </a:t>
            </a:r>
            <a:r>
              <a:rPr sz="2400" spc="-5" dirty="0">
                <a:latin typeface="Arial"/>
                <a:cs typeface="Arial"/>
              </a:rPr>
              <a:t>an</a:t>
            </a:r>
            <a:r>
              <a:rPr sz="2400" dirty="0">
                <a:latin typeface="Arial"/>
                <a:cs typeface="Arial"/>
              </a:rPr>
              <a:t>d r</a:t>
            </a:r>
            <a:r>
              <a:rPr sz="2400" spc="-5" dirty="0">
                <a:latin typeface="Arial"/>
                <a:cs typeface="Arial"/>
              </a:rPr>
              <a:t>oo</a:t>
            </a:r>
            <a:r>
              <a:rPr sz="2400" dirty="0">
                <a:latin typeface="Arial"/>
                <a:cs typeface="Arial"/>
              </a:rPr>
              <a:t>ts</a:t>
            </a:r>
          </a:p>
          <a:p>
            <a:pPr marL="355600" indent="-342900">
              <a:spcBef>
                <a:spcPts val="285"/>
              </a:spcBef>
              <a:buFont typeface="Arial"/>
              <a:buChar char="•"/>
              <a:tabLst>
                <a:tab pos="355600" algn="l"/>
              </a:tabLst>
            </a:pPr>
            <a:r>
              <a:rPr sz="2400" spc="-5" dirty="0">
                <a:latin typeface="Arial"/>
                <a:cs typeface="Arial"/>
              </a:rPr>
              <a:t>V</a:t>
            </a:r>
            <a:r>
              <a:rPr sz="2400" dirty="0">
                <a:latin typeface="Arial"/>
                <a:cs typeface="Arial"/>
              </a:rPr>
              <a:t>-</a:t>
            </a:r>
            <a:r>
              <a:rPr sz="2400" spc="-5" dirty="0">
                <a:latin typeface="Arial"/>
                <a:cs typeface="Arial"/>
              </a:rPr>
              <a:t> </a:t>
            </a:r>
            <a:r>
              <a:rPr sz="2400" dirty="0">
                <a:latin typeface="Arial"/>
                <a:cs typeface="Arial"/>
              </a:rPr>
              <a:t>v</a:t>
            </a:r>
            <a:r>
              <a:rPr sz="2400" spc="-5" dirty="0">
                <a:latin typeface="Arial"/>
                <a:cs typeface="Arial"/>
              </a:rPr>
              <a:t>ine</a:t>
            </a:r>
            <a:r>
              <a:rPr sz="2400" dirty="0">
                <a:latin typeface="Arial"/>
                <a:cs typeface="Arial"/>
              </a:rPr>
              <a:t>s,</a:t>
            </a:r>
            <a:r>
              <a:rPr sz="2400" spc="5" dirty="0">
                <a:latin typeface="Arial"/>
                <a:cs typeface="Arial"/>
              </a:rPr>
              <a:t> </a:t>
            </a:r>
            <a:r>
              <a:rPr sz="2400" spc="-5" dirty="0">
                <a:latin typeface="Arial"/>
                <a:cs typeface="Arial"/>
              </a:rPr>
              <a:t>wine</a:t>
            </a:r>
            <a:r>
              <a:rPr sz="2400" dirty="0">
                <a:latin typeface="Arial"/>
                <a:cs typeface="Arial"/>
              </a:rPr>
              <a:t>s</a:t>
            </a:r>
            <a:r>
              <a:rPr sz="2400" spc="2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e</a:t>
            </a:r>
            <a:r>
              <a:rPr sz="2400" dirty="0">
                <a:latin typeface="Arial"/>
                <a:cs typeface="Arial"/>
              </a:rPr>
              <a:t>t</a:t>
            </a:r>
            <a:r>
              <a:rPr sz="2400" spc="-5" dirty="0">
                <a:latin typeface="Arial"/>
                <a:cs typeface="Arial"/>
              </a:rPr>
              <a:t>alli</a:t>
            </a:r>
            <a:r>
              <a:rPr sz="2400" dirty="0">
                <a:latin typeface="Arial"/>
                <a:cs typeface="Arial"/>
              </a:rPr>
              <a:t>c</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es</a:t>
            </a:r>
            <a:endParaRPr sz="2400" dirty="0">
              <a:latin typeface="Arial"/>
              <a:cs typeface="Arial"/>
            </a:endParaRPr>
          </a:p>
          <a:p>
            <a:pPr marL="756285" marR="129539" indent="-287020">
              <a:lnSpc>
                <a:spcPts val="2160"/>
              </a:lnSpc>
              <a:spcBef>
                <a:spcPts val="515"/>
              </a:spcBef>
              <a:tabLst>
                <a:tab pos="756285" algn="l"/>
              </a:tabLst>
            </a:pPr>
            <a:r>
              <a:rPr sz="2000" dirty="0">
                <a:latin typeface="Arial"/>
                <a:cs typeface="Arial"/>
              </a:rPr>
              <a:t>–	</a:t>
            </a:r>
            <a:r>
              <a:rPr sz="2000" b="1" dirty="0">
                <a:latin typeface="Arial"/>
                <a:cs typeface="Arial"/>
              </a:rPr>
              <a:t>Greek</a:t>
            </a:r>
            <a:r>
              <a:rPr sz="2000" b="1" spc="-30" dirty="0">
                <a:latin typeface="Arial"/>
                <a:cs typeface="Arial"/>
              </a:rPr>
              <a:t> </a:t>
            </a:r>
            <a:r>
              <a:rPr sz="2000" b="1" spc="-10" dirty="0">
                <a:latin typeface="Arial"/>
                <a:cs typeface="Arial"/>
              </a:rPr>
              <a:t>l</a:t>
            </a:r>
            <a:r>
              <a:rPr sz="2000" b="1" dirty="0">
                <a:latin typeface="Arial"/>
                <a:cs typeface="Arial"/>
              </a:rPr>
              <a:t>ater</a:t>
            </a:r>
            <a:r>
              <a:rPr sz="2000" b="1" spc="-30" dirty="0">
                <a:latin typeface="Arial"/>
                <a:cs typeface="Arial"/>
              </a:rPr>
              <a:t> </a:t>
            </a:r>
            <a:r>
              <a:rPr sz="2000" b="1" dirty="0">
                <a:latin typeface="Arial"/>
                <a:cs typeface="Arial"/>
              </a:rPr>
              <a:t>tra</a:t>
            </a:r>
            <a:r>
              <a:rPr sz="2000" b="1" spc="-5" dirty="0">
                <a:latin typeface="Arial"/>
                <a:cs typeface="Arial"/>
              </a:rPr>
              <a:t>n</a:t>
            </a:r>
            <a:r>
              <a:rPr sz="2000" b="1" dirty="0">
                <a:latin typeface="Arial"/>
                <a:cs typeface="Arial"/>
              </a:rPr>
              <a:t>s</a:t>
            </a:r>
            <a:r>
              <a:rPr sz="2000" b="1" spc="-5" dirty="0">
                <a:latin typeface="Arial"/>
                <a:cs typeface="Arial"/>
              </a:rPr>
              <a:t>l</a:t>
            </a:r>
            <a:r>
              <a:rPr sz="2000" b="1" dirty="0">
                <a:latin typeface="Arial"/>
                <a:cs typeface="Arial"/>
              </a:rPr>
              <a:t>at</a:t>
            </a:r>
            <a:r>
              <a:rPr sz="2000" b="1" spc="-15" dirty="0">
                <a:latin typeface="Arial"/>
                <a:cs typeface="Arial"/>
              </a:rPr>
              <a:t>e</a:t>
            </a:r>
            <a:r>
              <a:rPr sz="2000" b="1" dirty="0">
                <a:latin typeface="Arial"/>
                <a:cs typeface="Arial"/>
              </a:rPr>
              <a:t>d</a:t>
            </a:r>
            <a:r>
              <a:rPr sz="2000" b="1" spc="-45" dirty="0">
                <a:latin typeface="Arial"/>
                <a:cs typeface="Arial"/>
              </a:rPr>
              <a:t> </a:t>
            </a:r>
            <a:r>
              <a:rPr sz="2000" b="1" dirty="0">
                <a:latin typeface="Arial"/>
                <a:cs typeface="Arial"/>
              </a:rPr>
              <a:t>to</a:t>
            </a:r>
            <a:r>
              <a:rPr sz="2000" b="1" spc="-20" dirty="0">
                <a:latin typeface="Arial"/>
                <a:cs typeface="Arial"/>
              </a:rPr>
              <a:t> </a:t>
            </a:r>
            <a:r>
              <a:rPr sz="2000" b="1" spc="-5" dirty="0">
                <a:latin typeface="Arial"/>
                <a:cs typeface="Arial"/>
              </a:rPr>
              <a:t>L</a:t>
            </a:r>
            <a:r>
              <a:rPr sz="2000" b="1" dirty="0">
                <a:latin typeface="Arial"/>
                <a:cs typeface="Arial"/>
              </a:rPr>
              <a:t>at</a:t>
            </a:r>
            <a:r>
              <a:rPr sz="2000" b="1" spc="-5" dirty="0">
                <a:latin typeface="Arial"/>
                <a:cs typeface="Arial"/>
              </a:rPr>
              <a:t>in</a:t>
            </a:r>
            <a:r>
              <a:rPr sz="2000" dirty="0">
                <a:latin typeface="Arial"/>
                <a:cs typeface="Arial"/>
              </a:rPr>
              <a:t>,</a:t>
            </a:r>
            <a:r>
              <a:rPr sz="2000" spc="-25" dirty="0">
                <a:latin typeface="Arial"/>
                <a:cs typeface="Arial"/>
              </a:rPr>
              <a:t> </a:t>
            </a:r>
            <a:r>
              <a:rPr sz="2000" spc="-5" dirty="0">
                <a:latin typeface="Arial"/>
                <a:cs typeface="Arial"/>
              </a:rPr>
              <a:t>m</a:t>
            </a:r>
            <a:r>
              <a:rPr sz="2000" dirty="0">
                <a:latin typeface="Arial"/>
                <a:cs typeface="Arial"/>
              </a:rPr>
              <a:t>o</a:t>
            </a:r>
            <a:r>
              <a:rPr sz="2000" spc="5" dirty="0">
                <a:latin typeface="Arial"/>
                <a:cs typeface="Arial"/>
              </a:rPr>
              <a:t>s</a:t>
            </a:r>
            <a:r>
              <a:rPr sz="2000" dirty="0">
                <a:latin typeface="Arial"/>
                <a:cs typeface="Arial"/>
              </a:rPr>
              <a:t>t</a:t>
            </a:r>
            <a:r>
              <a:rPr sz="2000" spc="-35" dirty="0">
                <a:latin typeface="Arial"/>
                <a:cs typeface="Arial"/>
              </a:rPr>
              <a:t> </a:t>
            </a:r>
            <a:r>
              <a:rPr sz="2000" spc="-5" dirty="0">
                <a:latin typeface="Arial"/>
                <a:cs typeface="Arial"/>
              </a:rPr>
              <a:t>im</a:t>
            </a:r>
            <a:r>
              <a:rPr sz="2000" dirty="0">
                <a:latin typeface="Arial"/>
                <a:cs typeface="Arial"/>
              </a:rPr>
              <a:t>por</a:t>
            </a:r>
            <a:r>
              <a:rPr sz="2000" spc="-10" dirty="0">
                <a:latin typeface="Arial"/>
                <a:cs typeface="Arial"/>
              </a:rPr>
              <a:t>t</a:t>
            </a:r>
            <a:r>
              <a:rPr sz="2000" dirty="0">
                <a:latin typeface="Arial"/>
                <a:cs typeface="Arial"/>
              </a:rPr>
              <a:t>ant</a:t>
            </a:r>
            <a:r>
              <a:rPr sz="2000" spc="-35" dirty="0">
                <a:latin typeface="Arial"/>
                <a:cs typeface="Arial"/>
              </a:rPr>
              <a:t> </a:t>
            </a:r>
            <a:r>
              <a:rPr sz="2000" spc="5" dirty="0">
                <a:latin typeface="Arial"/>
                <a:cs typeface="Arial"/>
              </a:rPr>
              <a:t>s</a:t>
            </a:r>
            <a:r>
              <a:rPr sz="2000" dirty="0">
                <a:latin typeface="Arial"/>
                <a:cs typeface="Arial"/>
              </a:rPr>
              <a:t>our</a:t>
            </a:r>
            <a:r>
              <a:rPr sz="2000" spc="5" dirty="0">
                <a:latin typeface="Arial"/>
                <a:cs typeface="Arial"/>
              </a:rPr>
              <a:t>c</a:t>
            </a:r>
            <a:r>
              <a:rPr sz="2000" dirty="0">
                <a:latin typeface="Arial"/>
                <a:cs typeface="Arial"/>
              </a:rPr>
              <a:t>e</a:t>
            </a:r>
            <a:r>
              <a:rPr sz="2000" spc="-4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drug </a:t>
            </a:r>
            <a:r>
              <a:rPr sz="2000" spc="-5" dirty="0">
                <a:latin typeface="Arial"/>
                <a:cs typeface="Arial"/>
              </a:rPr>
              <a:t>i</a:t>
            </a:r>
            <a:r>
              <a:rPr sz="2000" dirty="0">
                <a:latin typeface="Arial"/>
                <a:cs typeface="Arial"/>
              </a:rPr>
              <a:t>n</a:t>
            </a:r>
            <a:r>
              <a:rPr sz="2000" spc="-5" dirty="0">
                <a:latin typeface="Arial"/>
                <a:cs typeface="Arial"/>
              </a:rPr>
              <a:t>f</a:t>
            </a:r>
            <a:r>
              <a:rPr sz="2000" dirty="0">
                <a:latin typeface="Arial"/>
                <a:cs typeface="Arial"/>
              </a:rPr>
              <a:t>or</a:t>
            </a:r>
            <a:r>
              <a:rPr sz="2000" spc="-5" dirty="0">
                <a:latin typeface="Arial"/>
                <a:cs typeface="Arial"/>
              </a:rPr>
              <a:t>m</a:t>
            </a:r>
            <a:r>
              <a:rPr sz="2000" dirty="0">
                <a:latin typeface="Arial"/>
                <a:cs typeface="Arial"/>
              </a:rPr>
              <a:t>a</a:t>
            </a:r>
            <a:r>
              <a:rPr sz="2000" spc="-10" dirty="0">
                <a:latin typeface="Arial"/>
                <a:cs typeface="Arial"/>
              </a:rPr>
              <a:t>t</a:t>
            </a:r>
            <a:r>
              <a:rPr sz="2000" spc="-5" dirty="0">
                <a:latin typeface="Arial"/>
                <a:cs typeface="Arial"/>
              </a:rPr>
              <a:t>i</a:t>
            </a:r>
            <a:r>
              <a:rPr sz="2000" dirty="0">
                <a:latin typeface="Arial"/>
                <a:cs typeface="Arial"/>
              </a:rPr>
              <a:t>on</a:t>
            </a:r>
            <a:r>
              <a:rPr sz="2000" spc="-30"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ed</a:t>
            </a:r>
            <a:r>
              <a:rPr sz="2000" spc="-30" dirty="0">
                <a:latin typeface="Arial"/>
                <a:cs typeface="Arial"/>
              </a:rPr>
              <a:t> </a:t>
            </a:r>
            <a:r>
              <a:rPr sz="2000" dirty="0">
                <a:latin typeface="Arial"/>
                <a:cs typeface="Arial"/>
              </a:rPr>
              <a:t>by</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an</a:t>
            </a:r>
            <a:r>
              <a:rPr sz="2000" spc="5" dirty="0">
                <a:latin typeface="Arial"/>
                <a:cs typeface="Arial"/>
              </a:rPr>
              <a:t>c</a:t>
            </a:r>
            <a:r>
              <a:rPr sz="2000" spc="-5" dirty="0">
                <a:latin typeface="Arial"/>
                <a:cs typeface="Arial"/>
              </a:rPr>
              <a:t>i</a:t>
            </a:r>
            <a:r>
              <a:rPr sz="2000" dirty="0">
                <a:latin typeface="Arial"/>
                <a:cs typeface="Arial"/>
              </a:rPr>
              <a:t>en</a:t>
            </a:r>
            <a:r>
              <a:rPr sz="2000" spc="-5" dirty="0">
                <a:latin typeface="Arial"/>
                <a:cs typeface="Arial"/>
              </a:rPr>
              <a:t>t</a:t>
            </a:r>
            <a:r>
              <a:rPr sz="2000" dirty="0">
                <a:latin typeface="Arial"/>
                <a:cs typeface="Arial"/>
              </a:rPr>
              <a:t>s</a:t>
            </a:r>
            <a:r>
              <a:rPr sz="2000" spc="-25" dirty="0">
                <a:latin typeface="Arial"/>
                <a:cs typeface="Arial"/>
              </a:rPr>
              <a:t> </a:t>
            </a:r>
            <a:r>
              <a:rPr sz="2000" dirty="0">
                <a:latin typeface="Arial"/>
                <a:cs typeface="Arial"/>
              </a:rPr>
              <a:t>and</a:t>
            </a:r>
            <a:r>
              <a:rPr sz="2000" spc="-15" dirty="0">
                <a:latin typeface="Arial"/>
                <a:cs typeface="Arial"/>
              </a:rPr>
              <a:t> </a:t>
            </a:r>
            <a:r>
              <a:rPr sz="2000" spc="-10" dirty="0">
                <a:latin typeface="Arial"/>
                <a:cs typeface="Arial"/>
              </a:rPr>
              <a:t>f</a:t>
            </a:r>
            <a:r>
              <a:rPr sz="2000" dirty="0">
                <a:latin typeface="Arial"/>
                <a:cs typeface="Arial"/>
              </a:rPr>
              <a:t>or</a:t>
            </a:r>
            <a:r>
              <a:rPr sz="2000" spc="-25" dirty="0">
                <a:latin typeface="Arial"/>
                <a:cs typeface="Arial"/>
              </a:rPr>
              <a:t> </a:t>
            </a:r>
            <a:r>
              <a:rPr sz="2000" spc="5" dirty="0">
                <a:latin typeface="Arial"/>
                <a:cs typeface="Arial"/>
              </a:rPr>
              <a:t>c</a:t>
            </a:r>
            <a:r>
              <a:rPr sz="2000" dirty="0">
                <a:latin typeface="Arial"/>
                <a:cs typeface="Arial"/>
              </a:rPr>
              <a:t>en</a:t>
            </a:r>
            <a:r>
              <a:rPr sz="2000" spc="-5" dirty="0">
                <a:latin typeface="Arial"/>
                <a:cs typeface="Arial"/>
              </a:rPr>
              <a:t>t</a:t>
            </a:r>
            <a:r>
              <a:rPr sz="2000" dirty="0">
                <a:latin typeface="Arial"/>
                <a:cs typeface="Arial"/>
              </a:rPr>
              <a:t>ur</a:t>
            </a:r>
            <a:r>
              <a:rPr sz="2000" spc="-5" dirty="0">
                <a:latin typeface="Arial"/>
                <a:cs typeface="Arial"/>
              </a:rPr>
              <a:t>i</a:t>
            </a:r>
            <a:r>
              <a:rPr sz="2000" dirty="0">
                <a:latin typeface="Arial"/>
                <a:cs typeface="Arial"/>
              </a:rPr>
              <a:t>es</a:t>
            </a:r>
            <a:r>
              <a:rPr sz="2000" spc="-35" dirty="0">
                <a:latin typeface="Arial"/>
                <a:cs typeface="Arial"/>
              </a:rPr>
              <a:t> </a:t>
            </a:r>
            <a:r>
              <a:rPr sz="2000" dirty="0">
                <a:latin typeface="Arial"/>
                <a:cs typeface="Arial"/>
              </a:rPr>
              <a:t>a</a:t>
            </a:r>
            <a:r>
              <a:rPr sz="2000" spc="-10" dirty="0">
                <a:latin typeface="Arial"/>
                <a:cs typeface="Arial"/>
              </a:rPr>
              <a:t>ft</a:t>
            </a:r>
            <a:r>
              <a:rPr sz="2000" dirty="0">
                <a:latin typeface="Arial"/>
                <a:cs typeface="Arial"/>
              </a:rPr>
              <a:t>er</a:t>
            </a:r>
            <a:r>
              <a:rPr sz="2000" spc="5" dirty="0">
                <a:latin typeface="Arial"/>
                <a:cs typeface="Arial"/>
              </a:rPr>
              <a:t>w</a:t>
            </a:r>
            <a:r>
              <a:rPr sz="2000" dirty="0">
                <a:latin typeface="Arial"/>
                <a:cs typeface="Arial"/>
              </a:rPr>
              <a:t>ard</a:t>
            </a:r>
          </a:p>
          <a:p>
            <a:pPr marL="355600" marR="106680" indent="-342900">
              <a:lnSpc>
                <a:spcPts val="2590"/>
              </a:lnSpc>
              <a:spcBef>
                <a:spcPts val="580"/>
              </a:spcBef>
              <a:buFont typeface="Arial"/>
              <a:buChar char="•"/>
              <a:tabLst>
                <a:tab pos="355600" algn="l"/>
              </a:tabLst>
            </a:pPr>
            <a:r>
              <a:rPr sz="2400" spc="-5" dirty="0">
                <a:latin typeface="Arial"/>
                <a:cs typeface="Arial"/>
              </a:rPr>
              <a:t>De</a:t>
            </a:r>
            <a:r>
              <a:rPr sz="2400" dirty="0">
                <a:latin typeface="Arial"/>
                <a:cs typeface="Arial"/>
              </a:rPr>
              <a:t>scr</a:t>
            </a:r>
            <a:r>
              <a:rPr sz="2400" spc="-5" dirty="0">
                <a:latin typeface="Arial"/>
                <a:cs typeface="Arial"/>
              </a:rPr>
              <a:t>ibe</a:t>
            </a:r>
            <a:r>
              <a:rPr sz="2400" dirty="0">
                <a:latin typeface="Arial"/>
                <a:cs typeface="Arial"/>
              </a:rPr>
              <a:t>d</a:t>
            </a:r>
            <a:r>
              <a:rPr sz="2400" spc="25" dirty="0">
                <a:latin typeface="Arial"/>
                <a:cs typeface="Arial"/>
              </a:rPr>
              <a:t> </a:t>
            </a:r>
            <a:r>
              <a:rPr sz="2400" spc="-5" dirty="0">
                <a:latin typeface="Arial"/>
                <a:cs typeface="Arial"/>
              </a:rPr>
              <a:t>60</a:t>
            </a:r>
            <a:r>
              <a:rPr sz="2400" dirty="0">
                <a:latin typeface="Arial"/>
                <a:cs typeface="Arial"/>
              </a:rPr>
              <a:t>0</a:t>
            </a:r>
            <a:r>
              <a:rPr sz="2400" spc="10" dirty="0">
                <a:latin typeface="Arial"/>
                <a:cs typeface="Arial"/>
              </a:rPr>
              <a:t> </a:t>
            </a:r>
            <a:r>
              <a:rPr sz="2400" spc="-5" dirty="0">
                <a:latin typeface="Arial"/>
                <a:cs typeface="Arial"/>
              </a:rPr>
              <a:t>plan</a:t>
            </a:r>
            <a:r>
              <a:rPr sz="2400" dirty="0">
                <a:latin typeface="Arial"/>
                <a:cs typeface="Arial"/>
              </a:rPr>
              <a:t>ts,</a:t>
            </a:r>
            <a:r>
              <a:rPr sz="2400" spc="5" dirty="0">
                <a:latin typeface="Arial"/>
                <a:cs typeface="Arial"/>
              </a:rPr>
              <a:t> </a:t>
            </a:r>
            <a:r>
              <a:rPr sz="2400" spc="-5" dirty="0">
                <a:latin typeface="Arial"/>
                <a:cs typeface="Arial"/>
              </a:rPr>
              <a:t>9</a:t>
            </a:r>
            <a:r>
              <a:rPr sz="2400" dirty="0">
                <a:latin typeface="Arial"/>
                <a:cs typeface="Arial"/>
              </a:rPr>
              <a:t>0 </a:t>
            </a:r>
            <a:r>
              <a:rPr sz="2400" spc="-5" dirty="0">
                <a:latin typeface="Arial"/>
                <a:cs typeface="Arial"/>
              </a:rPr>
              <a:t>o</a:t>
            </a:r>
            <a:r>
              <a:rPr sz="2400" dirty="0">
                <a:latin typeface="Arial"/>
                <a:cs typeface="Arial"/>
              </a:rPr>
              <a:t>f</a:t>
            </a:r>
            <a:r>
              <a:rPr sz="2400" spc="-5" dirty="0">
                <a:latin typeface="Arial"/>
                <a:cs typeface="Arial"/>
              </a:rPr>
              <a:t> whi</a:t>
            </a:r>
            <a:r>
              <a:rPr sz="2400" dirty="0">
                <a:latin typeface="Arial"/>
                <a:cs typeface="Arial"/>
              </a:rPr>
              <a:t>ch</a:t>
            </a:r>
            <a:r>
              <a:rPr sz="2400" spc="10" dirty="0">
                <a:latin typeface="Arial"/>
                <a:cs typeface="Arial"/>
              </a:rPr>
              <a:t> </a:t>
            </a:r>
            <a:r>
              <a:rPr sz="2400" spc="-5" dirty="0">
                <a:latin typeface="Arial"/>
                <a:cs typeface="Arial"/>
              </a:rPr>
              <a:t>we</a:t>
            </a:r>
            <a:r>
              <a:rPr sz="2400" dirty="0">
                <a:latin typeface="Arial"/>
                <a:cs typeface="Arial"/>
              </a:rPr>
              <a:t>re</a:t>
            </a:r>
            <a:r>
              <a:rPr sz="2400" spc="10" dirty="0">
                <a:latin typeface="Arial"/>
                <a:cs typeface="Arial"/>
              </a:rPr>
              <a:t> </a:t>
            </a:r>
            <a:r>
              <a:rPr sz="2400" dirty="0">
                <a:latin typeface="Arial"/>
                <a:cs typeface="Arial"/>
              </a:rPr>
              <a:t>st</a:t>
            </a:r>
            <a:r>
              <a:rPr sz="2400" spc="-5" dirty="0">
                <a:latin typeface="Arial"/>
                <a:cs typeface="Arial"/>
              </a:rPr>
              <a:t>il</a:t>
            </a:r>
            <a:r>
              <a:rPr sz="2400" dirty="0">
                <a:latin typeface="Arial"/>
                <a:cs typeface="Arial"/>
              </a:rPr>
              <a:t>l</a:t>
            </a:r>
            <a:r>
              <a:rPr sz="2400" spc="10"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 </a:t>
            </a:r>
            <a:r>
              <a:rPr sz="2400" spc="-5" dirty="0">
                <a:latin typeface="Arial"/>
                <a:cs typeface="Arial"/>
              </a:rPr>
              <a:t>du</a:t>
            </a:r>
            <a:r>
              <a:rPr sz="2400" dirty="0">
                <a:latin typeface="Arial"/>
                <a:cs typeface="Arial"/>
              </a:rPr>
              <a:t>r</a:t>
            </a:r>
            <a:r>
              <a:rPr sz="2400" spc="-5" dirty="0">
                <a:latin typeface="Arial"/>
                <a:cs typeface="Arial"/>
              </a:rPr>
              <a:t>ing </a:t>
            </a:r>
            <a:r>
              <a:rPr sz="2400" dirty="0">
                <a:latin typeface="Arial"/>
                <a:cs typeface="Arial"/>
              </a:rPr>
              <a:t>WWI</a:t>
            </a:r>
          </a:p>
          <a:p>
            <a:pPr marL="355600" marR="280035" indent="-342900">
              <a:lnSpc>
                <a:spcPts val="2590"/>
              </a:lnSpc>
              <a:spcBef>
                <a:spcPts val="575"/>
              </a:spcBef>
              <a:buFont typeface="Arial"/>
              <a:buChar char="•"/>
              <a:tabLst>
                <a:tab pos="355600" algn="l"/>
              </a:tabLst>
            </a:pPr>
            <a:r>
              <a:rPr sz="2400" dirty="0">
                <a:latin typeface="Arial"/>
                <a:cs typeface="Arial"/>
              </a:rPr>
              <a:t>G</a:t>
            </a:r>
            <a:r>
              <a:rPr sz="2400" spc="-5" dirty="0">
                <a:latin typeface="Arial"/>
                <a:cs typeface="Arial"/>
              </a:rPr>
              <a:t>i</a:t>
            </a:r>
            <a:r>
              <a:rPr sz="2400" dirty="0">
                <a:latin typeface="Arial"/>
                <a:cs typeface="Arial"/>
              </a:rPr>
              <a:t>v</a:t>
            </a:r>
            <a:r>
              <a:rPr sz="2400" spc="-5" dirty="0">
                <a:latin typeface="Arial"/>
                <a:cs typeface="Arial"/>
              </a:rPr>
              <a:t>e</a:t>
            </a:r>
            <a:r>
              <a:rPr sz="2400" dirty="0">
                <a:latin typeface="Arial"/>
                <a:cs typeface="Arial"/>
              </a:rPr>
              <a:t>s </a:t>
            </a:r>
            <a:r>
              <a:rPr sz="2400" spc="-5" dirty="0">
                <a:latin typeface="Arial"/>
                <a:cs typeface="Arial"/>
              </a:rPr>
              <a:t>in</a:t>
            </a:r>
            <a:r>
              <a:rPr sz="2400" dirty="0">
                <a:latin typeface="Arial"/>
                <a:cs typeface="Arial"/>
              </a:rPr>
              <a:t>str</a:t>
            </a:r>
            <a:r>
              <a:rPr sz="2400" spc="-5" dirty="0">
                <a:latin typeface="Arial"/>
                <a:cs typeface="Arial"/>
              </a:rPr>
              <a:t>u</a:t>
            </a:r>
            <a:r>
              <a:rPr sz="2400" dirty="0">
                <a:latin typeface="Arial"/>
                <a:cs typeface="Arial"/>
              </a:rPr>
              <a:t>ct</a:t>
            </a:r>
            <a:r>
              <a:rPr sz="2400" spc="-5" dirty="0">
                <a:latin typeface="Arial"/>
                <a:cs typeface="Arial"/>
              </a:rPr>
              <a:t>ion</a:t>
            </a:r>
            <a:r>
              <a:rPr sz="2400" dirty="0">
                <a:latin typeface="Arial"/>
                <a:cs typeface="Arial"/>
              </a:rPr>
              <a:t>s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ke</a:t>
            </a:r>
            <a:r>
              <a:rPr sz="2400" spc="-10" dirty="0">
                <a:latin typeface="Arial"/>
                <a:cs typeface="Arial"/>
              </a:rPr>
              <a:t> </a:t>
            </a:r>
            <a:r>
              <a:rPr sz="2400" spc="-5" dirty="0">
                <a:latin typeface="Arial"/>
                <a:cs typeface="Arial"/>
              </a:rPr>
              <a:t>d</a:t>
            </a:r>
            <a:r>
              <a:rPr sz="2400" dirty="0">
                <a:latin typeface="Arial"/>
                <a:cs typeface="Arial"/>
              </a:rPr>
              <a:t>r</a:t>
            </a:r>
            <a:r>
              <a:rPr sz="2400" spc="-5" dirty="0">
                <a:latin typeface="Arial"/>
                <a:cs typeface="Arial"/>
              </a:rPr>
              <a:t>ug</a:t>
            </a:r>
            <a:r>
              <a:rPr sz="2400" dirty="0">
                <a:latin typeface="Arial"/>
                <a:cs typeface="Arial"/>
              </a:rPr>
              <a:t>s,</a:t>
            </a:r>
            <a:r>
              <a:rPr sz="2400" spc="5" dirty="0">
                <a:latin typeface="Arial"/>
                <a:cs typeface="Arial"/>
              </a:rPr>
              <a:t> </a:t>
            </a:r>
            <a:r>
              <a:rPr sz="2400" spc="-5" dirty="0">
                <a:latin typeface="Arial"/>
                <a:cs typeface="Arial"/>
              </a:rPr>
              <a:t>qui</a:t>
            </a:r>
            <a:r>
              <a:rPr sz="2400" dirty="0">
                <a:latin typeface="Arial"/>
                <a:cs typeface="Arial"/>
              </a:rPr>
              <a:t>te c</a:t>
            </a:r>
            <a:r>
              <a:rPr sz="2400" spc="-5" dirty="0">
                <a:latin typeface="Arial"/>
                <a:cs typeface="Arial"/>
              </a:rPr>
              <a:t>o</a:t>
            </a:r>
            <a:r>
              <a:rPr sz="2400" dirty="0">
                <a:latin typeface="Arial"/>
                <a:cs typeface="Arial"/>
              </a:rPr>
              <a:t>mm</a:t>
            </a:r>
            <a:r>
              <a:rPr sz="2400" spc="-5" dirty="0">
                <a:latin typeface="Arial"/>
                <a:cs typeface="Arial"/>
              </a:rPr>
              <a:t>o</a:t>
            </a:r>
            <a:r>
              <a:rPr sz="2400" dirty="0">
                <a:latin typeface="Arial"/>
                <a:cs typeface="Arial"/>
              </a:rPr>
              <a:t>n </a:t>
            </a:r>
            <a:r>
              <a:rPr sz="2400" spc="-5" dirty="0">
                <a:latin typeface="Arial"/>
                <a:cs typeface="Arial"/>
              </a:rPr>
              <a:t>e</a:t>
            </a:r>
            <a:r>
              <a:rPr sz="2400" dirty="0">
                <a:latin typeface="Arial"/>
                <a:cs typeface="Arial"/>
              </a:rPr>
              <a:t>s</a:t>
            </a:r>
            <a:r>
              <a:rPr sz="2400" spc="-5" dirty="0">
                <a:latin typeface="Arial"/>
                <a:cs typeface="Arial"/>
              </a:rPr>
              <a:t>pe</a:t>
            </a:r>
            <a:r>
              <a:rPr sz="2400" dirty="0">
                <a:latin typeface="Arial"/>
                <a:cs typeface="Arial"/>
              </a:rPr>
              <a:t>c</a:t>
            </a:r>
            <a:r>
              <a:rPr sz="2400" spc="-5" dirty="0">
                <a:latin typeface="Arial"/>
                <a:cs typeface="Arial"/>
              </a:rPr>
              <a:t>iall</a:t>
            </a:r>
            <a:r>
              <a:rPr sz="2400" dirty="0">
                <a:latin typeface="Arial"/>
                <a:cs typeface="Arial"/>
              </a:rPr>
              <a:t>y</a:t>
            </a:r>
            <a:r>
              <a:rPr sz="2400" spc="40" dirty="0">
                <a:latin typeface="Arial"/>
                <a:cs typeface="Arial"/>
              </a:rPr>
              <a:t> </a:t>
            </a:r>
            <a:r>
              <a:rPr sz="2400" spc="-5" dirty="0">
                <a:latin typeface="Arial"/>
                <a:cs typeface="Arial"/>
              </a:rPr>
              <a:t>wi</a:t>
            </a:r>
            <a:r>
              <a:rPr sz="2400" dirty="0">
                <a:latin typeface="Arial"/>
                <a:cs typeface="Arial"/>
              </a:rPr>
              <a:t>th</a:t>
            </a:r>
            <a:r>
              <a:rPr sz="2400" spc="10" dirty="0">
                <a:latin typeface="Arial"/>
                <a:cs typeface="Arial"/>
              </a:rPr>
              <a:t> </a:t>
            </a:r>
            <a:r>
              <a:rPr sz="2400" spc="-5" dirty="0">
                <a:latin typeface="Arial"/>
                <a:cs typeface="Arial"/>
              </a:rPr>
              <a:t>opium</a:t>
            </a:r>
            <a:endParaRPr sz="2400" dirty="0">
              <a:latin typeface="Arial"/>
              <a:cs typeface="Arial"/>
            </a:endParaRPr>
          </a:p>
        </p:txBody>
      </p:sp>
    </p:spTree>
    <p:extLst>
      <p:ext uri="{BB962C8B-B14F-4D97-AF65-F5344CB8AC3E}">
        <p14:creationId xmlns:p14="http://schemas.microsoft.com/office/powerpoint/2010/main" val="13622025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3475" y="249951"/>
            <a:ext cx="7385050" cy="551433"/>
          </a:xfrm>
          <a:prstGeom prst="rect">
            <a:avLst/>
          </a:prstGeom>
        </p:spPr>
        <p:txBody>
          <a:bodyPr vert="horz" wrap="square" lIns="0" tIns="0" rIns="0" bIns="0" rtlCol="0">
            <a:spAutoFit/>
          </a:bodyPr>
          <a:lstStyle/>
          <a:p>
            <a:pPr marL="12700">
              <a:lnSpc>
                <a:spcPts val="4285"/>
              </a:lnSpc>
            </a:pPr>
            <a:r>
              <a:rPr sz="3600" dirty="0">
                <a:latin typeface="Arial"/>
                <a:cs typeface="Arial"/>
              </a:rPr>
              <a:t>Dioscorides</a:t>
            </a:r>
            <a:r>
              <a:rPr sz="3600" spc="-30" dirty="0">
                <a:latin typeface="Arial"/>
                <a:cs typeface="Arial"/>
              </a:rPr>
              <a:t> </a:t>
            </a:r>
            <a:r>
              <a:rPr sz="3600" i="1" dirty="0">
                <a:latin typeface="Arial"/>
                <a:cs typeface="Arial"/>
              </a:rPr>
              <a:t>Ma</a:t>
            </a:r>
            <a:r>
              <a:rPr sz="3600" i="1" spc="-5" dirty="0">
                <a:latin typeface="Arial"/>
                <a:cs typeface="Arial"/>
              </a:rPr>
              <a:t>t</a:t>
            </a:r>
            <a:r>
              <a:rPr sz="3600" i="1" dirty="0">
                <a:latin typeface="Arial"/>
                <a:cs typeface="Arial"/>
              </a:rPr>
              <a:t>eria</a:t>
            </a:r>
            <a:r>
              <a:rPr sz="3600" i="1" spc="-15" dirty="0">
                <a:latin typeface="Arial"/>
                <a:cs typeface="Arial"/>
              </a:rPr>
              <a:t> </a:t>
            </a:r>
            <a:r>
              <a:rPr sz="3600" i="1" dirty="0">
                <a:latin typeface="Arial"/>
                <a:cs typeface="Arial"/>
              </a:rPr>
              <a:t>Medica,</a:t>
            </a:r>
            <a:r>
              <a:rPr sz="3600" i="1" spc="-15" dirty="0">
                <a:latin typeface="Arial"/>
                <a:cs typeface="Arial"/>
              </a:rPr>
              <a:t> </a:t>
            </a:r>
            <a:r>
              <a:rPr sz="3200" spc="-10" dirty="0">
                <a:latin typeface="Arial"/>
                <a:cs typeface="Arial"/>
              </a:rPr>
              <a:t>51</a:t>
            </a:r>
            <a:r>
              <a:rPr sz="3200" dirty="0">
                <a:latin typeface="Arial"/>
                <a:cs typeface="Arial"/>
              </a:rPr>
              <a:t>2</a:t>
            </a:r>
            <a:r>
              <a:rPr sz="3200" spc="-20" dirty="0">
                <a:latin typeface="Arial"/>
                <a:cs typeface="Arial"/>
              </a:rPr>
              <a:t> </a:t>
            </a:r>
            <a:r>
              <a:rPr sz="3200" spc="-5" dirty="0">
                <a:latin typeface="Arial"/>
                <a:cs typeface="Arial"/>
              </a:rPr>
              <a:t>A</a:t>
            </a:r>
            <a:r>
              <a:rPr sz="3200" dirty="0">
                <a:latin typeface="Arial"/>
                <a:cs typeface="Arial"/>
              </a:rPr>
              <a:t>D,</a:t>
            </a:r>
          </a:p>
        </p:txBody>
      </p:sp>
      <p:sp>
        <p:nvSpPr>
          <p:cNvPr id="3" name="object 3"/>
          <p:cNvSpPr txBox="1"/>
          <p:nvPr/>
        </p:nvSpPr>
        <p:spPr>
          <a:xfrm>
            <a:off x="3363430" y="789165"/>
            <a:ext cx="5462270" cy="974626"/>
          </a:xfrm>
          <a:prstGeom prst="rect">
            <a:avLst/>
          </a:prstGeom>
        </p:spPr>
        <p:txBody>
          <a:bodyPr vert="horz" wrap="square" lIns="0" tIns="0" rIns="0" bIns="0" rtlCol="0">
            <a:spAutoFit/>
          </a:bodyPr>
          <a:lstStyle/>
          <a:p>
            <a:pPr algn="ctr">
              <a:lnSpc>
                <a:spcPts val="3840"/>
              </a:lnSpc>
            </a:pPr>
            <a:r>
              <a:rPr sz="3200" spc="-5" dirty="0">
                <a:latin typeface="Arial"/>
                <a:cs typeface="Arial"/>
              </a:rPr>
              <a:t>t</a:t>
            </a:r>
            <a:r>
              <a:rPr sz="3200" dirty="0">
                <a:latin typeface="Arial"/>
                <a:cs typeface="Arial"/>
              </a:rPr>
              <a:t>r</a:t>
            </a:r>
            <a:r>
              <a:rPr sz="3200" spc="-10" dirty="0">
                <a:latin typeface="Arial"/>
                <a:cs typeface="Arial"/>
              </a:rPr>
              <a:t>an</a:t>
            </a:r>
            <a:r>
              <a:rPr sz="3200" spc="5" dirty="0">
                <a:latin typeface="Arial"/>
                <a:cs typeface="Arial"/>
              </a:rPr>
              <a:t>s</a:t>
            </a:r>
            <a:r>
              <a:rPr sz="3200" spc="-5" dirty="0">
                <a:latin typeface="Arial"/>
                <a:cs typeface="Arial"/>
              </a:rPr>
              <a:t>l</a:t>
            </a:r>
            <a:r>
              <a:rPr sz="3200" spc="-10" dirty="0">
                <a:latin typeface="Arial"/>
                <a:cs typeface="Arial"/>
              </a:rPr>
              <a:t>a</a:t>
            </a:r>
            <a:r>
              <a:rPr sz="3200" spc="-5" dirty="0">
                <a:latin typeface="Arial"/>
                <a:cs typeface="Arial"/>
              </a:rPr>
              <a:t>t</a:t>
            </a:r>
            <a:r>
              <a:rPr sz="3200" spc="-10" dirty="0">
                <a:latin typeface="Arial"/>
                <a:cs typeface="Arial"/>
              </a:rPr>
              <a:t>e</a:t>
            </a:r>
            <a:r>
              <a:rPr sz="3200" dirty="0">
                <a:latin typeface="Arial"/>
                <a:cs typeface="Arial"/>
              </a:rPr>
              <a:t>d</a:t>
            </a:r>
            <a:r>
              <a:rPr sz="3200" spc="-20" dirty="0">
                <a:latin typeface="Arial"/>
                <a:cs typeface="Arial"/>
              </a:rPr>
              <a:t> </a:t>
            </a:r>
            <a:r>
              <a:rPr sz="3200" spc="-10" dirty="0">
                <a:latin typeface="Arial"/>
                <a:cs typeface="Arial"/>
              </a:rPr>
              <a:t>b</a:t>
            </a:r>
            <a:r>
              <a:rPr sz="3200" dirty="0">
                <a:latin typeface="Arial"/>
                <a:cs typeface="Arial"/>
              </a:rPr>
              <a:t>y</a:t>
            </a:r>
            <a:r>
              <a:rPr sz="3200" spc="-10" dirty="0">
                <a:latin typeface="Arial"/>
                <a:cs typeface="Arial"/>
              </a:rPr>
              <a:t> </a:t>
            </a:r>
            <a:r>
              <a:rPr sz="3200" spc="-5" dirty="0">
                <a:latin typeface="Arial"/>
                <a:cs typeface="Arial"/>
              </a:rPr>
              <a:t>B</a:t>
            </a:r>
            <a:r>
              <a:rPr sz="3200" spc="5" dirty="0">
                <a:latin typeface="Arial"/>
                <a:cs typeface="Arial"/>
              </a:rPr>
              <a:t>yz</a:t>
            </a:r>
            <a:r>
              <a:rPr sz="3200" spc="-10" dirty="0">
                <a:latin typeface="Arial"/>
                <a:cs typeface="Arial"/>
              </a:rPr>
              <a:t>an</a:t>
            </a:r>
            <a:r>
              <a:rPr sz="3200" spc="-5" dirty="0">
                <a:latin typeface="Arial"/>
                <a:cs typeface="Arial"/>
              </a:rPr>
              <a:t>ti</a:t>
            </a:r>
            <a:r>
              <a:rPr sz="3200" spc="-10" dirty="0">
                <a:latin typeface="Arial"/>
                <a:cs typeface="Arial"/>
              </a:rPr>
              <a:t>n</a:t>
            </a:r>
            <a:r>
              <a:rPr sz="3200" dirty="0">
                <a:latin typeface="Arial"/>
                <a:cs typeface="Arial"/>
              </a:rPr>
              <a:t>e</a:t>
            </a:r>
            <a:r>
              <a:rPr sz="3200" spc="-20" dirty="0">
                <a:latin typeface="Arial"/>
                <a:cs typeface="Arial"/>
              </a:rPr>
              <a:t> </a:t>
            </a:r>
            <a:r>
              <a:rPr sz="3200" spc="-10" dirty="0">
                <a:latin typeface="Arial"/>
                <a:cs typeface="Arial"/>
              </a:rPr>
              <a:t>mon</a:t>
            </a:r>
            <a:r>
              <a:rPr sz="3200" spc="5" dirty="0">
                <a:latin typeface="Arial"/>
                <a:cs typeface="Arial"/>
              </a:rPr>
              <a:t>k</a:t>
            </a:r>
            <a:r>
              <a:rPr sz="3200" dirty="0">
                <a:latin typeface="Arial"/>
                <a:cs typeface="Arial"/>
              </a:rPr>
              <a:t>.</a:t>
            </a:r>
          </a:p>
          <a:p>
            <a:pPr marL="1270" algn="ctr">
              <a:lnSpc>
                <a:spcPts val="3804"/>
              </a:lnSpc>
            </a:pPr>
            <a:r>
              <a:rPr sz="3200" spc="-5" dirty="0">
                <a:latin typeface="Arial"/>
                <a:cs typeface="Arial"/>
              </a:rPr>
              <a:t>E</a:t>
            </a:r>
            <a:r>
              <a:rPr sz="3200" spc="-10" dirty="0">
                <a:latin typeface="Arial"/>
                <a:cs typeface="Arial"/>
              </a:rPr>
              <a:t>ng</a:t>
            </a:r>
            <a:r>
              <a:rPr sz="3200" spc="-5" dirty="0">
                <a:latin typeface="Arial"/>
                <a:cs typeface="Arial"/>
              </a:rPr>
              <a:t>li</a:t>
            </a:r>
            <a:r>
              <a:rPr sz="3200" spc="5" dirty="0">
                <a:latin typeface="Arial"/>
                <a:cs typeface="Arial"/>
              </a:rPr>
              <a:t>s</a:t>
            </a:r>
            <a:r>
              <a:rPr sz="3200" dirty="0">
                <a:latin typeface="Arial"/>
                <a:cs typeface="Arial"/>
              </a:rPr>
              <a:t>h</a:t>
            </a:r>
            <a:r>
              <a:rPr sz="3200" spc="-10" dirty="0">
                <a:latin typeface="Arial"/>
                <a:cs typeface="Arial"/>
              </a:rPr>
              <a:t> </a:t>
            </a:r>
            <a:r>
              <a:rPr sz="3200" spc="-5" dirty="0">
                <a:latin typeface="Arial"/>
                <a:cs typeface="Arial"/>
              </a:rPr>
              <a:t>t</a:t>
            </a:r>
            <a:r>
              <a:rPr sz="3200" dirty="0">
                <a:latin typeface="Arial"/>
                <a:cs typeface="Arial"/>
              </a:rPr>
              <a:t>r</a:t>
            </a:r>
            <a:r>
              <a:rPr sz="3200" spc="-10" dirty="0">
                <a:latin typeface="Arial"/>
                <a:cs typeface="Arial"/>
              </a:rPr>
              <a:t>an</a:t>
            </a:r>
            <a:r>
              <a:rPr sz="3200" spc="5" dirty="0">
                <a:latin typeface="Arial"/>
                <a:cs typeface="Arial"/>
              </a:rPr>
              <a:t>s</a:t>
            </a:r>
            <a:r>
              <a:rPr sz="3200" spc="-5" dirty="0">
                <a:latin typeface="Arial"/>
                <a:cs typeface="Arial"/>
              </a:rPr>
              <a:t>l</a:t>
            </a:r>
            <a:r>
              <a:rPr sz="3200" spc="-10" dirty="0">
                <a:latin typeface="Arial"/>
                <a:cs typeface="Arial"/>
              </a:rPr>
              <a:t>a</a:t>
            </a:r>
            <a:r>
              <a:rPr sz="3200" spc="-5" dirty="0">
                <a:latin typeface="Arial"/>
                <a:cs typeface="Arial"/>
              </a:rPr>
              <a:t>ti</a:t>
            </a:r>
            <a:r>
              <a:rPr sz="3200" spc="-10" dirty="0">
                <a:latin typeface="Arial"/>
                <a:cs typeface="Arial"/>
              </a:rPr>
              <a:t>o</a:t>
            </a:r>
            <a:r>
              <a:rPr sz="3200" dirty="0">
                <a:latin typeface="Arial"/>
                <a:cs typeface="Arial"/>
              </a:rPr>
              <a:t>n</a:t>
            </a:r>
            <a:r>
              <a:rPr sz="3200" spc="-15" dirty="0">
                <a:latin typeface="Arial"/>
                <a:cs typeface="Arial"/>
              </a:rPr>
              <a:t> </a:t>
            </a:r>
            <a:r>
              <a:rPr sz="3200" dirty="0">
                <a:latin typeface="Arial"/>
                <a:cs typeface="Arial"/>
              </a:rPr>
              <a:t>-</a:t>
            </a:r>
            <a:r>
              <a:rPr sz="3200" spc="-10" dirty="0">
                <a:latin typeface="Arial"/>
                <a:cs typeface="Arial"/>
              </a:rPr>
              <a:t>1655</a:t>
            </a:r>
            <a:endParaRPr sz="3200" dirty="0">
              <a:latin typeface="Arial"/>
              <a:cs typeface="Arial"/>
            </a:endParaRPr>
          </a:p>
        </p:txBody>
      </p:sp>
      <p:sp>
        <p:nvSpPr>
          <p:cNvPr id="4" name="object 4"/>
          <p:cNvSpPr/>
          <p:nvPr/>
        </p:nvSpPr>
        <p:spPr>
          <a:xfrm>
            <a:off x="4506300" y="2067687"/>
            <a:ext cx="2835264" cy="41148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84993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91b2eb03-a70d-446d-92d8-bb40f2a04177"/>
  <p:tag name="TPVERSION" val="6"/>
  <p:tag name="TPFULLVERSION" val="7.5.8.4"/>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47002</TotalTime>
  <Words>10903</Words>
  <Application>Microsoft Office PowerPoint</Application>
  <PresentationFormat>Widescreen</PresentationFormat>
  <Paragraphs>1281</Paragraphs>
  <Slides>130</Slides>
  <Notes>112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130</vt:i4>
      </vt:variant>
    </vt:vector>
  </HeadingPairs>
  <TitlesOfParts>
    <vt:vector size="141" baseType="lpstr">
      <vt:lpstr>Aparajita</vt:lpstr>
      <vt:lpstr>Arial</vt:lpstr>
      <vt:lpstr>Arial Narrow</vt:lpstr>
      <vt:lpstr>Calibri</vt:lpstr>
      <vt:lpstr>Calibri Light</vt:lpstr>
      <vt:lpstr>Century Gothic</vt:lpstr>
      <vt:lpstr>Copperplate Gothic Bold</vt:lpstr>
      <vt:lpstr>Courier New</vt:lpstr>
      <vt:lpstr>Times New Roman</vt:lpstr>
      <vt:lpstr>Wingdings</vt:lpstr>
      <vt:lpstr>Office Theme</vt:lpstr>
      <vt:lpstr>PowerPoint Presentation</vt:lpstr>
      <vt:lpstr>Lecture Objectives </vt:lpstr>
      <vt:lpstr>Lecture Objectives </vt:lpstr>
      <vt:lpstr>Learning Objectives</vt:lpstr>
      <vt:lpstr>Why study history?</vt:lpstr>
      <vt:lpstr>How long has pharmacy existed?</vt:lpstr>
      <vt:lpstr>Prehistoric Era</vt:lpstr>
      <vt:lpstr>Prehistoric Diseases</vt:lpstr>
      <vt:lpstr>Habits of the Paleolithic Man</vt:lpstr>
      <vt:lpstr>Neolithic Period</vt:lpstr>
      <vt:lpstr>Neolithic Period</vt:lpstr>
      <vt:lpstr>PowerPoint Presentation</vt:lpstr>
      <vt:lpstr>PowerPoint Presentation</vt:lpstr>
      <vt:lpstr>Primitive Cultures / Native American Medicine</vt:lpstr>
      <vt:lpstr>Illness in Primitive Societies</vt:lpstr>
      <vt:lpstr>Ceremonies</vt:lpstr>
      <vt:lpstr>Native Americans</vt:lpstr>
      <vt:lpstr>Native American Ritual Medicine</vt:lpstr>
      <vt:lpstr>Navajo Sand Painting</vt:lpstr>
      <vt:lpstr>Ancient World: Growth of Civilization</vt:lpstr>
      <vt:lpstr>Sumerians</vt:lpstr>
      <vt:lpstr>Sumerian “Pharmacy”</vt:lpstr>
      <vt:lpstr>Cuneiform Tablet, ~3000B.C.</vt:lpstr>
      <vt:lpstr>Pictograph Translations</vt:lpstr>
      <vt:lpstr>World’s Oldest prescription</vt:lpstr>
      <vt:lpstr>Ancient Babylonian Inventions</vt:lpstr>
      <vt:lpstr>King Hammurabi, 1792-1750 B.C.</vt:lpstr>
      <vt:lpstr>Examples of plant / mineral drugs  Mesopotamian tablet library - materia medica</vt:lpstr>
      <vt:lpstr>PowerPoint Presentation</vt:lpstr>
      <vt:lpstr>PowerPoint Presentation</vt:lpstr>
      <vt:lpstr>Dosage forms used in Ancient Babylonia</vt:lpstr>
      <vt:lpstr>PowerPoint Presentation</vt:lpstr>
      <vt:lpstr>Egyptian Civilization  1900 to 700 B.C.</vt:lpstr>
      <vt:lpstr>Ancient Egypt 3000BC</vt:lpstr>
      <vt:lpstr>Egyptian “Pharmacy”</vt:lpstr>
      <vt:lpstr>PowerPoint Presentation</vt:lpstr>
      <vt:lpstr>Egyptian Theory of Illness</vt:lpstr>
      <vt:lpstr>What the Egyptians Knew</vt:lpstr>
      <vt:lpstr>Egyptian “Pharmacy”</vt:lpstr>
      <vt:lpstr>Drugs and Therapeutics</vt:lpstr>
      <vt:lpstr>Extensive Working Pharmacopeia Typical Drug Ingredients: </vt:lpstr>
      <vt:lpstr> Typical Drug Ingredients: </vt:lpstr>
      <vt:lpstr>Dosage Forms</vt:lpstr>
      <vt:lpstr>PowerPoint Presentation</vt:lpstr>
      <vt:lpstr>PowerPoint Presentation</vt:lpstr>
      <vt:lpstr>PowerPoint Presentation</vt:lpstr>
      <vt:lpstr>PowerPoint Presentation</vt:lpstr>
      <vt:lpstr>Horus, Son of Isis</vt:lpstr>
      <vt:lpstr>The Snake and the History of Medicine</vt:lpstr>
      <vt:lpstr>PowerPoint Presentation</vt:lpstr>
      <vt:lpstr>PowerPoint Presentation</vt:lpstr>
      <vt:lpstr>The Ancient Greeks</vt:lpstr>
      <vt:lpstr>Ancient Greek Civilization 800 B.C.- 200 A.D.</vt:lpstr>
      <vt:lpstr>PowerPoint Presentation</vt:lpstr>
      <vt:lpstr>PowerPoint Presentation</vt:lpstr>
      <vt:lpstr>PowerPoint Presentation</vt:lpstr>
      <vt:lpstr>Ancient Greek Temple Medicine &amp; Relationship to Current Day</vt:lpstr>
      <vt:lpstr>PowerPoint Presentation</vt:lpstr>
      <vt:lpstr>Caduceus, Mistaken Symbol of Medicine</vt:lpstr>
      <vt:lpstr>Hygeia, International  Symbol of Pharmacy</vt:lpstr>
      <vt:lpstr>PowerPoint Presentation</vt:lpstr>
      <vt:lpstr>Empedocles of Agrigentum  (500-430 BC)</vt:lpstr>
      <vt:lpstr>Hippocrates (460-379BC), Father of Medicine</vt:lpstr>
      <vt:lpstr>PowerPoint Presentation</vt:lpstr>
      <vt:lpstr>Hippocratic Medicine</vt:lpstr>
      <vt:lpstr>Allopathic Medicine Treatment by Opposites  </vt:lpstr>
      <vt:lpstr>Characteristics of Hippocratic Medicine</vt:lpstr>
      <vt:lpstr>Hippocratic Drug Response</vt:lpstr>
      <vt:lpstr>Corpus Hippocraticum, 300 B.C.</vt:lpstr>
      <vt:lpstr>CORPUS HIPPOCRATICUM</vt:lpstr>
      <vt:lpstr>Hippocratic Oath</vt:lpstr>
      <vt:lpstr>PowerPoint Presentation</vt:lpstr>
      <vt:lpstr>Alexander the Great, 330 B.C.</vt:lpstr>
      <vt:lpstr>(1st  peak of Greek Medicine)</vt:lpstr>
      <vt:lpstr>(1st  peak of Greek Medicine)</vt:lpstr>
      <vt:lpstr>PowerPoint Presentation</vt:lpstr>
      <vt:lpstr>Schools of thought after Hippocrates  (2nd  peak of Greek medicine, 300BC -100AD)  </vt:lpstr>
      <vt:lpstr>Schools of thought after Hippocrates  (2nd  peak of Greek medicine, 300BC -100AD) NON-HUMORALISTS, continued </vt:lpstr>
      <vt:lpstr>PowerPoint Presentation</vt:lpstr>
      <vt:lpstr>Theophrastus</vt:lpstr>
      <vt:lpstr>Plant Classification</vt:lpstr>
      <vt:lpstr>Rhizotomists (rhizotomoi)</vt:lpstr>
      <vt:lpstr>PowerPoint Presentation</vt:lpstr>
      <vt:lpstr>Belladonna and Mandrake</vt:lpstr>
      <vt:lpstr>PowerPoint Presentation</vt:lpstr>
      <vt:lpstr>King Mithridates VI of Pontus “Father of Toxicology”</vt:lpstr>
      <vt:lpstr>PowerPoint Presentation</vt:lpstr>
      <vt:lpstr>Terra Sigillata (sealed earth) 500 B.C.</vt:lpstr>
      <vt:lpstr>PowerPoint Presentation</vt:lpstr>
      <vt:lpstr>Dosage Forms of Ancient Greece</vt:lpstr>
      <vt:lpstr>PowerPoint Presentation</vt:lpstr>
      <vt:lpstr>Roman Empire, about 100 A.D.</vt:lpstr>
      <vt:lpstr>Roman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Galen’s Humoral Theory</vt:lpstr>
      <vt:lpstr>PowerPoint Presentation</vt:lpstr>
      <vt:lpstr>PowerPoint Presentation</vt:lpstr>
      <vt:lpstr>PowerPoint Presentation</vt:lpstr>
      <vt:lpstr>Galenicals</vt:lpstr>
      <vt:lpstr>PowerPoint Presentation</vt:lpstr>
      <vt:lpstr>PowerPoint Presentation</vt:lpstr>
      <vt:lpstr>Pharmacy in Ancient Rome</vt:lpstr>
      <vt:lpstr>Symbol of Pharmacy RX – 2 Theories</vt:lpstr>
      <vt:lpstr>Mortar and Pestle </vt:lpstr>
      <vt:lpstr>Fall of Roman Empire</vt:lpstr>
      <vt:lpstr>Roman Medical Authors of Note</vt:lpstr>
      <vt:lpstr>Arabian Civilization  700 A.D. - 1200 A.D.</vt:lpstr>
      <vt:lpstr>Arabian Pharmacy Literature - Greatly Expanded </vt:lpstr>
      <vt:lpstr>Arabian Pharmacy Literature - Greatly Expanded </vt:lpstr>
      <vt:lpstr>Arabian Pharmacy</vt:lpstr>
      <vt:lpstr>Ancient Chinese Medicine</vt:lpstr>
      <vt:lpstr>Ancient Chinese Medicine</vt:lpstr>
      <vt:lpstr>Ancient Chinese Medicine</vt:lpstr>
      <vt:lpstr>Ancient Chinese Medicine</vt:lpstr>
      <vt:lpstr>Ancient Chinese Medicine</vt:lpstr>
      <vt:lpstr>Ayurveda Medicine</vt:lpstr>
      <vt:lpstr>Ayurveda Medicine</vt:lpstr>
      <vt:lpstr>Unani Medicine</vt:lpstr>
      <vt:lpstr>Shamanism</vt:lpstr>
      <vt:lpstr>Shamanism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Baker</dc:creator>
  <cp:lastModifiedBy>David Baker</cp:lastModifiedBy>
  <cp:revision>102</cp:revision>
  <dcterms:created xsi:type="dcterms:W3CDTF">2018-01-07T06:38:38Z</dcterms:created>
  <dcterms:modified xsi:type="dcterms:W3CDTF">2018-11-26T18:08:51Z</dcterms:modified>
</cp:coreProperties>
</file>